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318d3588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318d358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318d3588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318d358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18d3588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18d358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Resort: </a:t>
            </a:r>
            <a:r>
              <a:rPr lang="en" sz="2700"/>
              <a:t>Ticket Price Adjustment</a:t>
            </a:r>
            <a:br>
              <a:rPr lang="en"/>
            </a:b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 Hastings Reeves • 01.02.2021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Additions to Big Mountain Resort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Chairlift Construction project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Completed January 2019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Operation costs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of ~$1.54 million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Options in covering additional costs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Task and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-How does the ticket price of Big Mountain Resort compare to competitors?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-What amenities are necessary and where can resources be refocused to optimize value for customers?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360450"/>
            <a:ext cx="6321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997875"/>
            <a:ext cx="30714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Ticket Prices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increase in ticket price of $4 is recommended.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room to adjust ticket prices and cover the cost of the current construction.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5" y="998200"/>
            <a:ext cx="30714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Ski Runs and Chair Lifts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removal of up to 5 ski runs is acceptable with a reduction of $0.75 in ticket price.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addition of one run that extends the vertical drop by 150 feet and adds an additional chair could lead to an increase of $3.4 million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Prices - Comparisons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0" y="1150700"/>
            <a:ext cx="27987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Competitors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comparing the ticket price of the resort to competitor resorts, the results warranted a significant increase.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Based on current amenities, ticket price should range from $85.48-$95.47 for the resort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1596938"/>
            <a:ext cx="3147850" cy="1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Lifts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450350" y="15333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Increasing Chair totals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previous construction project was a terrific idea and warrants a ticket increase.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Adding more chair lifts correlates strongly to an increase in ticket price. </a:t>
            </a:r>
            <a:endParaRPr sz="16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5575"/>
            <a:ext cx="5463826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Drop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70250" y="14779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tremendous asset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 Mountain Resort’s Vertical Drop is near the top in comparison to all resorts nationally.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Strong correlation between ticket price increase and vertical drop. </a:t>
            </a:r>
            <a:endParaRPr sz="1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650" y="1379349"/>
            <a:ext cx="5463826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ski runs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650450" y="14363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Possibilities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Compared to other resorts, Big Mountain is near the top in total number of runs.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removal of runs can be risky in how it affects ticket price.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0" y="1436325"/>
            <a:ext cx="5508907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ski runs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5350" y="1422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of removing runs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runs has various effects on ticket price depending on how many you remove.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strong negative correlation between removing runs and decreasing revenue.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575" y="1422475"/>
            <a:ext cx="5310100" cy="2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 Opportunities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increase in ticket prices is warranted and should be strongly considered.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ski runs and a chair lift could greatly increase the revenue.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Big Mountain Resort is at the top of the market in several key amenities and has many positive attractions to promote.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