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9DA6-3205-45C9-90CE-BDD94831426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6A3E-11AC-445C-BC6D-200E4268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5673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7710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9747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1784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33821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55858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7895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99932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5673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67710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89747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11784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33821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55858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77895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99932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21969" y="2262910"/>
            <a:ext cx="822037" cy="62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1969" y="1634838"/>
            <a:ext cx="822037" cy="62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48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2022-04-11T10:21:00Z</dcterms:created>
  <dcterms:modified xsi:type="dcterms:W3CDTF">2022-04-11T10:21:12Z</dcterms:modified>
</cp:coreProperties>
</file>