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F55B-18E3-4C21-8FEE-8F149F96F05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B9AC-F07A-4F03-8C79-F6F9CF01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F55B-18E3-4C21-8FEE-8F149F96F05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B9AC-F07A-4F03-8C79-F6F9CF01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9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F55B-18E3-4C21-8FEE-8F149F96F05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B9AC-F07A-4F03-8C79-F6F9CF01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6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F55B-18E3-4C21-8FEE-8F149F96F05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B9AC-F07A-4F03-8C79-F6F9CF01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8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F55B-18E3-4C21-8FEE-8F149F96F05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B9AC-F07A-4F03-8C79-F6F9CF01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3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F55B-18E3-4C21-8FEE-8F149F96F05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B9AC-F07A-4F03-8C79-F6F9CF01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F55B-18E3-4C21-8FEE-8F149F96F05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B9AC-F07A-4F03-8C79-F6F9CF01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4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F55B-18E3-4C21-8FEE-8F149F96F05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B9AC-F07A-4F03-8C79-F6F9CF01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4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F55B-18E3-4C21-8FEE-8F149F96F05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B9AC-F07A-4F03-8C79-F6F9CF01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1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F55B-18E3-4C21-8FEE-8F149F96F05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B9AC-F07A-4F03-8C79-F6F9CF01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0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F55B-18E3-4C21-8FEE-8F149F96F05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B9AC-F07A-4F03-8C79-F6F9CF01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9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5F55B-18E3-4C21-8FEE-8F149F96F05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FB9AC-F07A-4F03-8C79-F6F9CF01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2.photo.talk.zdn.vn/1337195526696206458/8fbdfe993397f8c9a18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3" t="29466" r="6815" b="26724"/>
          <a:stretch/>
        </p:blipFill>
        <p:spPr bwMode="auto">
          <a:xfrm>
            <a:off x="2262909" y="1052946"/>
            <a:ext cx="4784436" cy="470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39281" y="489527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12V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3928" y="499237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38561" y="478449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2909" y="3218934"/>
            <a:ext cx="95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Motor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7085" y="3034268"/>
            <a:ext cx="95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Motor 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38039" y="3588266"/>
            <a:ext cx="559343" cy="6327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38039" y="3588266"/>
            <a:ext cx="559343" cy="1986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 flipH="1">
            <a:off x="6097085" y="3403600"/>
            <a:ext cx="475130" cy="2839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</p:cNvCxnSpPr>
          <p:nvPr/>
        </p:nvCxnSpPr>
        <p:spPr>
          <a:xfrm flipH="1">
            <a:off x="6169891" y="3403600"/>
            <a:ext cx="402324" cy="6696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85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61" y="342469"/>
            <a:ext cx="10050278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67" y="99548"/>
            <a:ext cx="9431066" cy="66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3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8" y="523469"/>
            <a:ext cx="8164064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8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7</cp:revision>
  <dcterms:created xsi:type="dcterms:W3CDTF">2021-11-25T14:51:19Z</dcterms:created>
  <dcterms:modified xsi:type="dcterms:W3CDTF">2021-11-25T18:24:50Z</dcterms:modified>
</cp:coreProperties>
</file>