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5F55B-18E3-4C21-8FEE-8F149F96F051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FB9AC-F07A-4F03-8C79-F6F9CF0158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255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5F55B-18E3-4C21-8FEE-8F149F96F051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FB9AC-F07A-4F03-8C79-F6F9CF0158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491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5F55B-18E3-4C21-8FEE-8F149F96F051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FB9AC-F07A-4F03-8C79-F6F9CF0158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263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5F55B-18E3-4C21-8FEE-8F149F96F051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FB9AC-F07A-4F03-8C79-F6F9CF0158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081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5F55B-18E3-4C21-8FEE-8F149F96F051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FB9AC-F07A-4F03-8C79-F6F9CF0158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835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5F55B-18E3-4C21-8FEE-8F149F96F051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FB9AC-F07A-4F03-8C79-F6F9CF0158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91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5F55B-18E3-4C21-8FEE-8F149F96F051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FB9AC-F07A-4F03-8C79-F6F9CF0158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846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5F55B-18E3-4C21-8FEE-8F149F96F051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FB9AC-F07A-4F03-8C79-F6F9CF0158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847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5F55B-18E3-4C21-8FEE-8F149F96F051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FB9AC-F07A-4F03-8C79-F6F9CF0158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316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5F55B-18E3-4C21-8FEE-8F149F96F051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FB9AC-F07A-4F03-8C79-F6F9CF0158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207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5F55B-18E3-4C21-8FEE-8F149F96F051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FB9AC-F07A-4F03-8C79-F6F9CF0158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497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55F55B-18E3-4C21-8FEE-8F149F96F051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2FB9AC-F07A-4F03-8C79-F6F9CF0158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279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f2.photo.talk.zdn.vn/1337195526696206458/8fbdfe993397f8c9a186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23" t="29466" r="6815" b="26724"/>
          <a:stretch/>
        </p:blipFill>
        <p:spPr bwMode="auto">
          <a:xfrm>
            <a:off x="2262909" y="1052946"/>
            <a:ext cx="4784436" cy="4701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439281" y="4895273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12V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43928" y="4992377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GND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38561" y="4784498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5V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62909" y="3218934"/>
            <a:ext cx="950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Motor 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97085" y="3034268"/>
            <a:ext cx="950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Motor 2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738039" y="3588266"/>
            <a:ext cx="559343" cy="63275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738039" y="3588266"/>
            <a:ext cx="559343" cy="19864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2"/>
          </p:cNvCxnSpPr>
          <p:nvPr/>
        </p:nvCxnSpPr>
        <p:spPr>
          <a:xfrm flipH="1">
            <a:off x="6097085" y="3403600"/>
            <a:ext cx="475130" cy="28398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8" idx="2"/>
          </p:cNvCxnSpPr>
          <p:nvPr/>
        </p:nvCxnSpPr>
        <p:spPr>
          <a:xfrm flipH="1">
            <a:off x="6169891" y="3403600"/>
            <a:ext cx="402324" cy="66963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3856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7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Acer</dc:creator>
  <cp:lastModifiedBy>Acer</cp:lastModifiedBy>
  <cp:revision>2</cp:revision>
  <dcterms:created xsi:type="dcterms:W3CDTF">2021-11-25T14:51:19Z</dcterms:created>
  <dcterms:modified xsi:type="dcterms:W3CDTF">2021-11-25T16:47:08Z</dcterms:modified>
</cp:coreProperties>
</file>