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93" r:id="rId3"/>
    <p:sldId id="258" r:id="rId4"/>
    <p:sldId id="260" r:id="rId5"/>
    <p:sldId id="276" r:id="rId6"/>
    <p:sldId id="312" r:id="rId7"/>
    <p:sldId id="263" r:id="rId8"/>
    <p:sldId id="348" r:id="rId9"/>
    <p:sldId id="349" r:id="rId10"/>
    <p:sldId id="350" r:id="rId11"/>
    <p:sldId id="351" r:id="rId12"/>
    <p:sldId id="352" r:id="rId13"/>
    <p:sldId id="357" r:id="rId14"/>
    <p:sldId id="356" r:id="rId15"/>
    <p:sldId id="269" r:id="rId16"/>
    <p:sldId id="353" r:id="rId17"/>
    <p:sldId id="354" r:id="rId18"/>
    <p:sldId id="264" r:id="rId19"/>
    <p:sldId id="282" r:id="rId20"/>
  </p:sldIdLst>
  <p:sldSz cx="9144000" cy="5143500" type="screen16x9"/>
  <p:notesSz cx="6858000" cy="9144000"/>
  <p:embeddedFontLst>
    <p:embeddedFont>
      <p:font typeface="Alata" panose="020B060402020202020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83C795-FA0A-4281-9CF7-7A4B49BAE8CF}">
  <a:tblStyle styleId="{A483C795-FA0A-4281-9CF7-7A4B49BAE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e9b220ed9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e9b220ed9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47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e9b220ed9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e9b220ed9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68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51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c6316f5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c6316f5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c6316f5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c6316f5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23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dc6316f5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dc6316f5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631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08e19db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08e19db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10e9b220ed9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10e9b220ed9_0_2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dcc031ca31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dcc031ca31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e9b220ed9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e9b220ed9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e9b220ed9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e9b220ed9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e9b220ed9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e9b220ed9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10e9b220ed9_0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10e9b220ed9_0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8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0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ctrTitle"/>
          </p:nvPr>
        </p:nvSpPr>
        <p:spPr>
          <a:xfrm>
            <a:off x="2712200" y="1485885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651700" y="2887575"/>
            <a:ext cx="33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082500" y="37579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398400" y="1481175"/>
            <a:ext cx="6807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2"/>
          </p:nvPr>
        </p:nvSpPr>
        <p:spPr>
          <a:xfrm>
            <a:off x="139839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9840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3"/>
          </p:nvPr>
        </p:nvSpPr>
        <p:spPr>
          <a:xfrm>
            <a:off x="381289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381290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5"/>
          </p:nvPr>
        </p:nvSpPr>
        <p:spPr>
          <a:xfrm>
            <a:off x="6227442" y="3060850"/>
            <a:ext cx="1902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6227450" y="3457575"/>
            <a:ext cx="1902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61" r:id="rId7"/>
    <p:sldLayoutId id="2147483662" r:id="rId8"/>
    <p:sldLayoutId id="2147483664" r:id="rId9"/>
    <p:sldLayoutId id="2147483666" r:id="rId10"/>
    <p:sldLayoutId id="2147483694" r:id="rId11"/>
    <p:sldLayoutId id="2147483697" r:id="rId12"/>
    <p:sldLayoutId id="214748369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/>
          <p:nvPr/>
        </p:nvSpPr>
        <p:spPr>
          <a:xfrm>
            <a:off x="7257805" y="4412760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 flipV="1">
            <a:off x="1964739" y="4789852"/>
            <a:ext cx="5410456" cy="129808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08211" y="1581617"/>
            <a:ext cx="7923515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b="1" dirty="0"/>
              <a:t>Air Humidity Temperature Monitoring System and Moisture Content in Maggot Cultivation </a:t>
            </a:r>
            <a:endParaRPr sz="3200" b="1"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2921498" y="1692574"/>
            <a:ext cx="3496939" cy="498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2060"/>
                </a:solidFill>
              </a:rPr>
              <a:t>Final Project II – Group 11</a:t>
            </a:r>
            <a:endParaRPr sz="2000" b="1" dirty="0">
              <a:solidFill>
                <a:srgbClr val="0020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0BD4C-052B-1C0D-57EE-D26B4290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78" y="288744"/>
            <a:ext cx="1107558" cy="11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D3A6A-949F-7F9B-C36F-BC5FF37CA20C}"/>
              </a:ext>
            </a:extLst>
          </p:cNvPr>
          <p:cNvSpPr txBox="1"/>
          <p:nvPr/>
        </p:nvSpPr>
        <p:spPr>
          <a:xfrm>
            <a:off x="1865539" y="4213462"/>
            <a:ext cx="5821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2060"/>
                </a:solidFill>
              </a:rPr>
              <a:t>Supervisor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Eka Stephani Sinambela, SST., </a:t>
            </a:r>
            <a:r>
              <a:rPr lang="en-US" b="1" dirty="0" err="1">
                <a:solidFill>
                  <a:srgbClr val="002060"/>
                </a:solidFill>
              </a:rPr>
              <a:t>M.Sc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14"/>
          <p:cNvSpPr txBox="1">
            <a:spLocks noGrp="1"/>
          </p:cNvSpPr>
          <p:nvPr>
            <p:ph type="title"/>
          </p:nvPr>
        </p:nvSpPr>
        <p:spPr>
          <a:xfrm>
            <a:off x="726939" y="473538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3. Business Process Sensor Soil Moisture</a:t>
            </a:r>
            <a:br>
              <a:rPr lang="en-US" sz="2800" dirty="0"/>
            </a:br>
            <a:endParaRPr dirty="0"/>
          </a:p>
        </p:txBody>
      </p:sp>
      <p:grpSp>
        <p:nvGrpSpPr>
          <p:cNvPr id="3804" name="Google Shape;3804;p114"/>
          <p:cNvGrpSpPr/>
          <p:nvPr/>
        </p:nvGrpSpPr>
        <p:grpSpPr>
          <a:xfrm>
            <a:off x="359230" y="1126671"/>
            <a:ext cx="8458200" cy="3722916"/>
            <a:chOff x="714229" y="1540650"/>
            <a:chExt cx="7362600" cy="3126300"/>
          </a:xfrm>
        </p:grpSpPr>
        <p:sp>
          <p:nvSpPr>
            <p:cNvPr id="3805" name="Google Shape;3805;p114"/>
            <p:cNvSpPr/>
            <p:nvPr/>
          </p:nvSpPr>
          <p:spPr>
            <a:xfrm flipH="1">
              <a:off x="714229" y="1540650"/>
              <a:ext cx="7362600" cy="31263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4"/>
            <p:cNvSpPr/>
            <p:nvPr/>
          </p:nvSpPr>
          <p:spPr>
            <a:xfrm flipH="1">
              <a:off x="826471" y="1744361"/>
              <a:ext cx="7138200" cy="2860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4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4"/>
            <p:cNvSpPr/>
            <p:nvPr/>
          </p:nvSpPr>
          <p:spPr>
            <a:xfrm flipH="1">
              <a:off x="943531" y="1590192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4"/>
            <p:cNvSpPr/>
            <p:nvPr/>
          </p:nvSpPr>
          <p:spPr>
            <a:xfrm flipH="1">
              <a:off x="1090751" y="1590192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253D08-7F5B-0722-FED5-75336F6A5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9"/>
          <a:stretch/>
        </p:blipFill>
        <p:spPr>
          <a:xfrm>
            <a:off x="791781" y="1369257"/>
            <a:ext cx="7772400" cy="3406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324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14"/>
          <p:cNvSpPr txBox="1">
            <a:spLocks noGrp="1"/>
          </p:cNvSpPr>
          <p:nvPr>
            <p:ph type="title"/>
          </p:nvPr>
        </p:nvSpPr>
        <p:spPr>
          <a:xfrm>
            <a:off x="726939" y="481194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</a:t>
            </a:r>
            <a:r>
              <a:rPr lang="en-US" sz="2800" dirty="0"/>
              <a:t>. Business Process Sensor DHT 11</a:t>
            </a:r>
            <a:br>
              <a:rPr lang="en-US" sz="2800" dirty="0"/>
            </a:br>
            <a:endParaRPr dirty="0"/>
          </a:p>
        </p:txBody>
      </p:sp>
      <p:grpSp>
        <p:nvGrpSpPr>
          <p:cNvPr id="3804" name="Google Shape;3804;p114"/>
          <p:cNvGrpSpPr/>
          <p:nvPr/>
        </p:nvGrpSpPr>
        <p:grpSpPr>
          <a:xfrm>
            <a:off x="359230" y="1126671"/>
            <a:ext cx="8458200" cy="3722916"/>
            <a:chOff x="714229" y="1540650"/>
            <a:chExt cx="7362600" cy="3126300"/>
          </a:xfrm>
        </p:grpSpPr>
        <p:sp>
          <p:nvSpPr>
            <p:cNvPr id="3805" name="Google Shape;3805;p114"/>
            <p:cNvSpPr/>
            <p:nvPr/>
          </p:nvSpPr>
          <p:spPr>
            <a:xfrm flipH="1">
              <a:off x="714229" y="1540650"/>
              <a:ext cx="7362600" cy="31263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4"/>
            <p:cNvSpPr/>
            <p:nvPr/>
          </p:nvSpPr>
          <p:spPr>
            <a:xfrm flipH="1">
              <a:off x="826471" y="1744361"/>
              <a:ext cx="7138200" cy="2860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4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4"/>
            <p:cNvSpPr/>
            <p:nvPr/>
          </p:nvSpPr>
          <p:spPr>
            <a:xfrm flipH="1">
              <a:off x="943531" y="1590192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4"/>
            <p:cNvSpPr/>
            <p:nvPr/>
          </p:nvSpPr>
          <p:spPr>
            <a:xfrm flipH="1">
              <a:off x="1090751" y="1590192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EA5B11-3F23-B031-F448-0C2B7B4DF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1420" r="-1637" b="13422"/>
          <a:stretch/>
        </p:blipFill>
        <p:spPr>
          <a:xfrm>
            <a:off x="843774" y="1369258"/>
            <a:ext cx="7760059" cy="3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65"/>
          <p:cNvGrpSpPr/>
          <p:nvPr/>
        </p:nvGrpSpPr>
        <p:grpSpPr>
          <a:xfrm>
            <a:off x="1820484" y="313884"/>
            <a:ext cx="5503027" cy="4515734"/>
            <a:chOff x="1820484" y="313884"/>
            <a:chExt cx="5503027" cy="4515734"/>
          </a:xfrm>
        </p:grpSpPr>
        <p:grpSp>
          <p:nvGrpSpPr>
            <p:cNvPr id="928" name="Google Shape;928;p65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929" name="Google Shape;929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65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935" name="Google Shape;935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65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941" name="Google Shape;941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6" name="Google Shape;946;p65"/>
          <p:cNvSpPr txBox="1">
            <a:spLocks noGrp="1"/>
          </p:cNvSpPr>
          <p:nvPr>
            <p:ph type="title"/>
          </p:nvPr>
        </p:nvSpPr>
        <p:spPr>
          <a:xfrm>
            <a:off x="2195126" y="2079364"/>
            <a:ext cx="4365075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DESIGN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545F0E-F021-A3F0-A992-BC88ABD7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7" y="227143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DADC4410-7EB9-1203-7987-2E2FBC51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77" y="467651"/>
            <a:ext cx="6282645" cy="452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0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429;p46">
            <a:extLst>
              <a:ext uri="{FF2B5EF4-FFF2-40B4-BE49-F238E27FC236}">
                <a16:creationId xmlns:a16="http://schemas.microsoft.com/office/drawing/2014/main" id="{FAC76CBF-CC7C-47C1-0F43-42C106687CFE}"/>
              </a:ext>
            </a:extLst>
          </p:cNvPr>
          <p:cNvSpPr/>
          <p:nvPr/>
        </p:nvSpPr>
        <p:spPr>
          <a:xfrm>
            <a:off x="3472036" y="3864149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36;p46">
            <a:extLst>
              <a:ext uri="{FF2B5EF4-FFF2-40B4-BE49-F238E27FC236}">
                <a16:creationId xmlns:a16="http://schemas.microsoft.com/office/drawing/2014/main" id="{C14D1C66-E89F-348E-1F55-117A3E7A9F77}"/>
              </a:ext>
            </a:extLst>
          </p:cNvPr>
          <p:cNvSpPr txBox="1">
            <a:spLocks noGrp="1"/>
          </p:cNvSpPr>
          <p:nvPr/>
        </p:nvSpPr>
        <p:spPr>
          <a:xfrm>
            <a:off x="3607878" y="3998854"/>
            <a:ext cx="152268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b="1" dirty="0">
                <a:solidFill>
                  <a:schemeClr val="lt1"/>
                </a:solidFill>
              </a:rPr>
              <a:t>RELAY</a:t>
            </a:r>
          </a:p>
        </p:txBody>
      </p:sp>
      <p:sp>
        <p:nvSpPr>
          <p:cNvPr id="15" name="Google Shape;428;p46">
            <a:extLst>
              <a:ext uri="{FF2B5EF4-FFF2-40B4-BE49-F238E27FC236}">
                <a16:creationId xmlns:a16="http://schemas.microsoft.com/office/drawing/2014/main" id="{D6B13521-5102-BF14-6EA1-B80C1A275280}"/>
              </a:ext>
            </a:extLst>
          </p:cNvPr>
          <p:cNvSpPr txBox="1">
            <a:spLocks noGrp="1"/>
          </p:cNvSpPr>
          <p:nvPr/>
        </p:nvSpPr>
        <p:spPr>
          <a:xfrm>
            <a:off x="3016785" y="871233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/>
            <a:r>
              <a:rPr lang="en-US" sz="3200" dirty="0">
                <a:solidFill>
                  <a:schemeClr val="dk1"/>
                </a:solidFill>
                <a:latin typeface="Alata"/>
                <a:sym typeface="Alata"/>
              </a:rPr>
              <a:t>COMPONENTS</a:t>
            </a:r>
            <a:endParaRPr sz="3200" dirty="0">
              <a:solidFill>
                <a:schemeClr val="dk1"/>
              </a:solidFill>
              <a:latin typeface="Alata"/>
              <a:sym typeface="Alata"/>
            </a:endParaRPr>
          </a:p>
        </p:txBody>
      </p:sp>
      <p:sp>
        <p:nvSpPr>
          <p:cNvPr id="16" name="Google Shape;429;p46">
            <a:extLst>
              <a:ext uri="{FF2B5EF4-FFF2-40B4-BE49-F238E27FC236}">
                <a16:creationId xmlns:a16="http://schemas.microsoft.com/office/drawing/2014/main" id="{BDF7AC76-92BF-806A-462F-0EF00BD9B4E6}"/>
              </a:ext>
            </a:extLst>
          </p:cNvPr>
          <p:cNvSpPr/>
          <p:nvPr/>
        </p:nvSpPr>
        <p:spPr>
          <a:xfrm>
            <a:off x="604822" y="1698690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" name="Google Shape;430;p46">
            <a:extLst>
              <a:ext uri="{FF2B5EF4-FFF2-40B4-BE49-F238E27FC236}">
                <a16:creationId xmlns:a16="http://schemas.microsoft.com/office/drawing/2014/main" id="{762E57D3-3253-BEBC-AC28-4B2110AFE13A}"/>
              </a:ext>
            </a:extLst>
          </p:cNvPr>
          <p:cNvSpPr/>
          <p:nvPr/>
        </p:nvSpPr>
        <p:spPr>
          <a:xfrm>
            <a:off x="607830" y="2810650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Google Shape;431;p46">
            <a:extLst>
              <a:ext uri="{FF2B5EF4-FFF2-40B4-BE49-F238E27FC236}">
                <a16:creationId xmlns:a16="http://schemas.microsoft.com/office/drawing/2014/main" id="{A318CB8B-2D06-AA43-D17B-A1A5E277F82D}"/>
              </a:ext>
            </a:extLst>
          </p:cNvPr>
          <p:cNvSpPr/>
          <p:nvPr/>
        </p:nvSpPr>
        <p:spPr>
          <a:xfrm>
            <a:off x="617586" y="3864149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33;p46">
            <a:extLst>
              <a:ext uri="{FF2B5EF4-FFF2-40B4-BE49-F238E27FC236}">
                <a16:creationId xmlns:a16="http://schemas.microsoft.com/office/drawing/2014/main" id="{264A26C6-F040-ADEB-50A6-2CD38C7B16F0}"/>
              </a:ext>
            </a:extLst>
          </p:cNvPr>
          <p:cNvSpPr txBox="1">
            <a:spLocks noGrp="1"/>
          </p:cNvSpPr>
          <p:nvPr/>
        </p:nvSpPr>
        <p:spPr>
          <a:xfrm>
            <a:off x="872272" y="1883775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ESP32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1" name="Google Shape;434;p46">
            <a:extLst>
              <a:ext uri="{FF2B5EF4-FFF2-40B4-BE49-F238E27FC236}">
                <a16:creationId xmlns:a16="http://schemas.microsoft.com/office/drawing/2014/main" id="{1478CD51-F426-E9A2-594B-8FB02893BC41}"/>
              </a:ext>
            </a:extLst>
          </p:cNvPr>
          <p:cNvSpPr txBox="1">
            <a:spLocks noGrp="1"/>
          </p:cNvSpPr>
          <p:nvPr/>
        </p:nvSpPr>
        <p:spPr>
          <a:xfrm>
            <a:off x="885036" y="2970029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DHT11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" name="Google Shape;435;p46">
            <a:extLst>
              <a:ext uri="{FF2B5EF4-FFF2-40B4-BE49-F238E27FC236}">
                <a16:creationId xmlns:a16="http://schemas.microsoft.com/office/drawing/2014/main" id="{CE6DE3D8-D03F-0179-19E7-4BE713901605}"/>
              </a:ext>
            </a:extLst>
          </p:cNvPr>
          <p:cNvSpPr txBox="1">
            <a:spLocks noGrp="1"/>
          </p:cNvSpPr>
          <p:nvPr/>
        </p:nvSpPr>
        <p:spPr>
          <a:xfrm>
            <a:off x="707986" y="3953499"/>
            <a:ext cx="1697620" cy="59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SOIL MOISTURE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" name="Google Shape;429;p46">
            <a:extLst>
              <a:ext uri="{FF2B5EF4-FFF2-40B4-BE49-F238E27FC236}">
                <a16:creationId xmlns:a16="http://schemas.microsoft.com/office/drawing/2014/main" id="{6C790FA9-7524-3572-5671-2BFCBCD3969C}"/>
              </a:ext>
            </a:extLst>
          </p:cNvPr>
          <p:cNvSpPr/>
          <p:nvPr/>
        </p:nvSpPr>
        <p:spPr>
          <a:xfrm>
            <a:off x="3472036" y="1698690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429;p46">
            <a:extLst>
              <a:ext uri="{FF2B5EF4-FFF2-40B4-BE49-F238E27FC236}">
                <a16:creationId xmlns:a16="http://schemas.microsoft.com/office/drawing/2014/main" id="{FC23E6E2-9474-11F7-D074-047746BF7FC8}"/>
              </a:ext>
            </a:extLst>
          </p:cNvPr>
          <p:cNvSpPr/>
          <p:nvPr/>
        </p:nvSpPr>
        <p:spPr>
          <a:xfrm>
            <a:off x="3473540" y="2758555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2"/>
              </a:buClr>
              <a:buSzPts val="1800"/>
            </a:pPr>
            <a:endParaRPr lang="en-ID" sz="18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39" name="Google Shape;429;p46">
            <a:extLst>
              <a:ext uri="{FF2B5EF4-FFF2-40B4-BE49-F238E27FC236}">
                <a16:creationId xmlns:a16="http://schemas.microsoft.com/office/drawing/2014/main" id="{3D343BC2-8838-5279-C7ED-468B6A260226}"/>
              </a:ext>
            </a:extLst>
          </p:cNvPr>
          <p:cNvSpPr/>
          <p:nvPr/>
        </p:nvSpPr>
        <p:spPr>
          <a:xfrm>
            <a:off x="6339251" y="3844295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29;p46">
            <a:extLst>
              <a:ext uri="{FF2B5EF4-FFF2-40B4-BE49-F238E27FC236}">
                <a16:creationId xmlns:a16="http://schemas.microsoft.com/office/drawing/2014/main" id="{64785693-59D6-ADCB-EBEA-5450D0F4E32A}"/>
              </a:ext>
            </a:extLst>
          </p:cNvPr>
          <p:cNvSpPr/>
          <p:nvPr/>
        </p:nvSpPr>
        <p:spPr>
          <a:xfrm>
            <a:off x="6339250" y="2756824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9;p46">
            <a:extLst>
              <a:ext uri="{FF2B5EF4-FFF2-40B4-BE49-F238E27FC236}">
                <a16:creationId xmlns:a16="http://schemas.microsoft.com/office/drawing/2014/main" id="{C2933C91-DCE2-ED5E-DF92-4C1209D895FF}"/>
              </a:ext>
            </a:extLst>
          </p:cNvPr>
          <p:cNvSpPr/>
          <p:nvPr/>
        </p:nvSpPr>
        <p:spPr>
          <a:xfrm>
            <a:off x="6339250" y="1736443"/>
            <a:ext cx="1900200" cy="778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EE60F-7A23-B217-6DAC-9488D6F242E3}"/>
              </a:ext>
            </a:extLst>
          </p:cNvPr>
          <p:cNvSpPr txBox="1"/>
          <p:nvPr/>
        </p:nvSpPr>
        <p:spPr>
          <a:xfrm>
            <a:off x="3713715" y="1759914"/>
            <a:ext cx="141684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ID" sz="1800" b="1" dirty="0">
                <a:solidFill>
                  <a:schemeClr val="lt1"/>
                </a:solidFill>
                <a:latin typeface="Montserrat"/>
                <a:sym typeface="Montserrat"/>
              </a:rPr>
              <a:t>JUMPER CUBLES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4DBAA-9953-A1F5-806B-5239FC026C5D}"/>
              </a:ext>
            </a:extLst>
          </p:cNvPr>
          <p:cNvSpPr txBox="1"/>
          <p:nvPr/>
        </p:nvSpPr>
        <p:spPr>
          <a:xfrm>
            <a:off x="5003350" y="19482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  <a:buClr>
                <a:schemeClr val="dk2"/>
              </a:buClr>
              <a:buSzPts val="1800"/>
              <a:tabLst>
                <a:tab pos="457200" algn="l"/>
              </a:tabLst>
            </a:pPr>
            <a:r>
              <a:rPr lang="en-AU" sz="1800" b="1" dirty="0">
                <a:solidFill>
                  <a:schemeClr val="lt1"/>
                </a:solidFill>
                <a:latin typeface="Montserrat"/>
                <a:sym typeface="Montserrat"/>
              </a:rPr>
              <a:t>ADAPTER </a:t>
            </a:r>
            <a:endParaRPr lang="en-ID" sz="18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9E33D-2188-79A2-C771-0857962ED989}"/>
              </a:ext>
            </a:extLst>
          </p:cNvPr>
          <p:cNvSpPr txBox="1"/>
          <p:nvPr/>
        </p:nvSpPr>
        <p:spPr>
          <a:xfrm>
            <a:off x="4921709" y="2908068"/>
            <a:ext cx="478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  <a:buClr>
                <a:schemeClr val="dk2"/>
              </a:buClr>
              <a:buSzPts val="1800"/>
              <a:tabLst>
                <a:tab pos="457200" algn="l"/>
              </a:tabLst>
            </a:pPr>
            <a:r>
              <a:rPr lang="en-US" sz="1800" b="1" dirty="0">
                <a:solidFill>
                  <a:schemeClr val="lt1"/>
                </a:solidFill>
                <a:latin typeface="Montserrat"/>
                <a:sym typeface="Montserrat"/>
              </a:rPr>
              <a:t>BREADBOARD</a:t>
            </a:r>
            <a:endParaRPr lang="en-ID" sz="18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FED1E-88AE-C7AF-CD1B-FB39B3FB66F3}"/>
              </a:ext>
            </a:extLst>
          </p:cNvPr>
          <p:cNvSpPr txBox="1"/>
          <p:nvPr/>
        </p:nvSpPr>
        <p:spPr>
          <a:xfrm>
            <a:off x="4778138" y="4034728"/>
            <a:ext cx="484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  <a:buClr>
                <a:schemeClr val="dk2"/>
              </a:buClr>
              <a:buSzPts val="1800"/>
              <a:tabLst>
                <a:tab pos="457200" algn="l"/>
              </a:tabLst>
            </a:pPr>
            <a:r>
              <a:rPr lang="en-AU" sz="1800" b="1" dirty="0">
                <a:solidFill>
                  <a:schemeClr val="lt1"/>
                </a:solidFill>
                <a:latin typeface="Montserrat"/>
                <a:sym typeface="Montserrat"/>
              </a:rPr>
              <a:t>LAPTOP</a:t>
            </a:r>
            <a:endParaRPr lang="en-ID" sz="18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64E049-7559-7E21-87C0-3ECFDB8755EF}"/>
              </a:ext>
            </a:extLst>
          </p:cNvPr>
          <p:cNvSpPr txBox="1"/>
          <p:nvPr/>
        </p:nvSpPr>
        <p:spPr>
          <a:xfrm>
            <a:off x="1976397" y="2976594"/>
            <a:ext cx="489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ID" sz="1800" b="1" dirty="0">
                <a:solidFill>
                  <a:schemeClr val="lt1"/>
                </a:solidFill>
                <a:latin typeface="Montserrat"/>
                <a:sym typeface="Montserrat"/>
              </a:rPr>
              <a:t>POMP WATER</a:t>
            </a:r>
          </a:p>
        </p:txBody>
      </p:sp>
    </p:spTree>
    <p:extLst>
      <p:ext uri="{BB962C8B-B14F-4D97-AF65-F5344CB8AC3E}">
        <p14:creationId xmlns:p14="http://schemas.microsoft.com/office/powerpoint/2010/main" val="7745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7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55" name="Google Shape;1355;p7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7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57" name="Google Shape;1357;p7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935;p65">
            <a:extLst>
              <a:ext uri="{FF2B5EF4-FFF2-40B4-BE49-F238E27FC236}">
                <a16:creationId xmlns:a16="http://schemas.microsoft.com/office/drawing/2014/main" id="{C2A2A20B-11E1-67E7-BBDA-1663CB1B13CA}"/>
              </a:ext>
            </a:extLst>
          </p:cNvPr>
          <p:cNvSpPr/>
          <p:nvPr/>
        </p:nvSpPr>
        <p:spPr>
          <a:xfrm flipH="1">
            <a:off x="392790" y="673643"/>
            <a:ext cx="8358389" cy="4224928"/>
          </a:xfrm>
          <a:prstGeom prst="roundRect">
            <a:avLst>
              <a:gd name="adj" fmla="val 460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938;p65">
            <a:extLst>
              <a:ext uri="{FF2B5EF4-FFF2-40B4-BE49-F238E27FC236}">
                <a16:creationId xmlns:a16="http://schemas.microsoft.com/office/drawing/2014/main" id="{9213A8E6-8260-FA7D-7942-393D4CB60F42}"/>
              </a:ext>
            </a:extLst>
          </p:cNvPr>
          <p:cNvSpPr/>
          <p:nvPr/>
        </p:nvSpPr>
        <p:spPr>
          <a:xfrm flipH="1">
            <a:off x="883934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38;p65">
            <a:extLst>
              <a:ext uri="{FF2B5EF4-FFF2-40B4-BE49-F238E27FC236}">
                <a16:creationId xmlns:a16="http://schemas.microsoft.com/office/drawing/2014/main" id="{30DBB764-A39F-2464-D6A4-E04DBB9FA0D6}"/>
              </a:ext>
            </a:extLst>
          </p:cNvPr>
          <p:cNvSpPr/>
          <p:nvPr/>
        </p:nvSpPr>
        <p:spPr>
          <a:xfrm flipH="1">
            <a:off x="552492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8;p65">
            <a:extLst>
              <a:ext uri="{FF2B5EF4-FFF2-40B4-BE49-F238E27FC236}">
                <a16:creationId xmlns:a16="http://schemas.microsoft.com/office/drawing/2014/main" id="{3734ACF4-E4CA-CDF0-FE3E-A8869D53DE03}"/>
              </a:ext>
            </a:extLst>
          </p:cNvPr>
          <p:cNvSpPr/>
          <p:nvPr/>
        </p:nvSpPr>
        <p:spPr>
          <a:xfrm flipH="1">
            <a:off x="718213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2;p65">
            <a:extLst>
              <a:ext uri="{FF2B5EF4-FFF2-40B4-BE49-F238E27FC236}">
                <a16:creationId xmlns:a16="http://schemas.microsoft.com/office/drawing/2014/main" id="{6A4B83D2-EC12-3AB7-0B77-2A98208BA601}"/>
              </a:ext>
            </a:extLst>
          </p:cNvPr>
          <p:cNvSpPr/>
          <p:nvPr/>
        </p:nvSpPr>
        <p:spPr>
          <a:xfrm flipH="1">
            <a:off x="537449" y="1011735"/>
            <a:ext cx="8059543" cy="3682729"/>
          </a:xfrm>
          <a:prstGeom prst="roundRect">
            <a:avLst>
              <a:gd name="adj" fmla="val 479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Front look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5282D-9217-5A56-14ED-189123F3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25" y="1876019"/>
            <a:ext cx="3859074" cy="219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0EFA7-DFC0-90F7-45F7-CC1F15FF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74" y="1739178"/>
            <a:ext cx="3749375" cy="2335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D64C0-6E46-9992-52D0-45519229EB78}"/>
              </a:ext>
            </a:extLst>
          </p:cNvPr>
          <p:cNvSpPr txBox="1"/>
          <p:nvPr/>
        </p:nvSpPr>
        <p:spPr>
          <a:xfrm>
            <a:off x="3257550" y="11486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D" sz="2800" dirty="0">
                <a:solidFill>
                  <a:schemeClr val="dk1"/>
                </a:solidFill>
                <a:latin typeface="Alata"/>
                <a:sym typeface="Alata"/>
              </a:rPr>
              <a:t>FRONT 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7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55" name="Google Shape;1355;p7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7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57" name="Google Shape;1357;p7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935;p65">
            <a:extLst>
              <a:ext uri="{FF2B5EF4-FFF2-40B4-BE49-F238E27FC236}">
                <a16:creationId xmlns:a16="http://schemas.microsoft.com/office/drawing/2014/main" id="{C2A2A20B-11E1-67E7-BBDA-1663CB1B13CA}"/>
              </a:ext>
            </a:extLst>
          </p:cNvPr>
          <p:cNvSpPr/>
          <p:nvPr/>
        </p:nvSpPr>
        <p:spPr>
          <a:xfrm flipH="1">
            <a:off x="392790" y="673643"/>
            <a:ext cx="8358389" cy="4224928"/>
          </a:xfrm>
          <a:prstGeom prst="roundRect">
            <a:avLst>
              <a:gd name="adj" fmla="val 460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938;p65">
            <a:extLst>
              <a:ext uri="{FF2B5EF4-FFF2-40B4-BE49-F238E27FC236}">
                <a16:creationId xmlns:a16="http://schemas.microsoft.com/office/drawing/2014/main" id="{9213A8E6-8260-FA7D-7942-393D4CB60F42}"/>
              </a:ext>
            </a:extLst>
          </p:cNvPr>
          <p:cNvSpPr/>
          <p:nvPr/>
        </p:nvSpPr>
        <p:spPr>
          <a:xfrm flipH="1">
            <a:off x="883934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38;p65">
            <a:extLst>
              <a:ext uri="{FF2B5EF4-FFF2-40B4-BE49-F238E27FC236}">
                <a16:creationId xmlns:a16="http://schemas.microsoft.com/office/drawing/2014/main" id="{30DBB764-A39F-2464-D6A4-E04DBB9FA0D6}"/>
              </a:ext>
            </a:extLst>
          </p:cNvPr>
          <p:cNvSpPr/>
          <p:nvPr/>
        </p:nvSpPr>
        <p:spPr>
          <a:xfrm flipH="1">
            <a:off x="552492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8;p65">
            <a:extLst>
              <a:ext uri="{FF2B5EF4-FFF2-40B4-BE49-F238E27FC236}">
                <a16:creationId xmlns:a16="http://schemas.microsoft.com/office/drawing/2014/main" id="{3734ACF4-E4CA-CDF0-FE3E-A8869D53DE03}"/>
              </a:ext>
            </a:extLst>
          </p:cNvPr>
          <p:cNvSpPr/>
          <p:nvPr/>
        </p:nvSpPr>
        <p:spPr>
          <a:xfrm flipH="1">
            <a:off x="718213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2;p65">
            <a:extLst>
              <a:ext uri="{FF2B5EF4-FFF2-40B4-BE49-F238E27FC236}">
                <a16:creationId xmlns:a16="http://schemas.microsoft.com/office/drawing/2014/main" id="{6A4B83D2-EC12-3AB7-0B77-2A98208BA601}"/>
              </a:ext>
            </a:extLst>
          </p:cNvPr>
          <p:cNvSpPr/>
          <p:nvPr/>
        </p:nvSpPr>
        <p:spPr>
          <a:xfrm flipH="1">
            <a:off x="537449" y="1011735"/>
            <a:ext cx="8059543" cy="3682729"/>
          </a:xfrm>
          <a:prstGeom prst="roundRect">
            <a:avLst>
              <a:gd name="adj" fmla="val 479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C1C14-63E3-6698-2977-EF3A281B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3" y="1619663"/>
            <a:ext cx="3684743" cy="2512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FFCBE-DAAA-F8C6-E51D-8E1BB040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47" y="1619663"/>
            <a:ext cx="3761140" cy="2252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B5630-DDC3-093C-B686-4696A995D6D1}"/>
              </a:ext>
            </a:extLst>
          </p:cNvPr>
          <p:cNvSpPr txBox="1"/>
          <p:nvPr/>
        </p:nvSpPr>
        <p:spPr>
          <a:xfrm>
            <a:off x="858925" y="1096443"/>
            <a:ext cx="2657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D" sz="2800" dirty="0">
                <a:solidFill>
                  <a:schemeClr val="dk1"/>
                </a:solidFill>
                <a:latin typeface="Alata"/>
                <a:sym typeface="Alata"/>
              </a:rPr>
              <a:t>BACK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1DEF1-0C38-6FCD-5401-A08B092C3B8D}"/>
              </a:ext>
            </a:extLst>
          </p:cNvPr>
          <p:cNvSpPr txBox="1"/>
          <p:nvPr/>
        </p:nvSpPr>
        <p:spPr>
          <a:xfrm>
            <a:off x="4567220" y="109644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D" sz="2800" dirty="0">
                <a:solidFill>
                  <a:schemeClr val="dk1"/>
                </a:solidFill>
                <a:latin typeface="Alata"/>
                <a:sym typeface="Alata"/>
              </a:rPr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43747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7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55" name="Google Shape;1355;p7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7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57" name="Google Shape;1357;p7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7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7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935;p65">
            <a:extLst>
              <a:ext uri="{FF2B5EF4-FFF2-40B4-BE49-F238E27FC236}">
                <a16:creationId xmlns:a16="http://schemas.microsoft.com/office/drawing/2014/main" id="{C2A2A20B-11E1-67E7-BBDA-1663CB1B13CA}"/>
              </a:ext>
            </a:extLst>
          </p:cNvPr>
          <p:cNvSpPr/>
          <p:nvPr/>
        </p:nvSpPr>
        <p:spPr>
          <a:xfrm flipH="1">
            <a:off x="392790" y="673643"/>
            <a:ext cx="8358389" cy="4224928"/>
          </a:xfrm>
          <a:prstGeom prst="roundRect">
            <a:avLst>
              <a:gd name="adj" fmla="val 460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938;p65">
            <a:extLst>
              <a:ext uri="{FF2B5EF4-FFF2-40B4-BE49-F238E27FC236}">
                <a16:creationId xmlns:a16="http://schemas.microsoft.com/office/drawing/2014/main" id="{9213A8E6-8260-FA7D-7942-393D4CB60F42}"/>
              </a:ext>
            </a:extLst>
          </p:cNvPr>
          <p:cNvSpPr/>
          <p:nvPr/>
        </p:nvSpPr>
        <p:spPr>
          <a:xfrm flipH="1">
            <a:off x="883934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38;p65">
            <a:extLst>
              <a:ext uri="{FF2B5EF4-FFF2-40B4-BE49-F238E27FC236}">
                <a16:creationId xmlns:a16="http://schemas.microsoft.com/office/drawing/2014/main" id="{30DBB764-A39F-2464-D6A4-E04DBB9FA0D6}"/>
              </a:ext>
            </a:extLst>
          </p:cNvPr>
          <p:cNvSpPr/>
          <p:nvPr/>
        </p:nvSpPr>
        <p:spPr>
          <a:xfrm flipH="1">
            <a:off x="552492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38;p65">
            <a:extLst>
              <a:ext uri="{FF2B5EF4-FFF2-40B4-BE49-F238E27FC236}">
                <a16:creationId xmlns:a16="http://schemas.microsoft.com/office/drawing/2014/main" id="{3734ACF4-E4CA-CDF0-FE3E-A8869D53DE03}"/>
              </a:ext>
            </a:extLst>
          </p:cNvPr>
          <p:cNvSpPr/>
          <p:nvPr/>
        </p:nvSpPr>
        <p:spPr>
          <a:xfrm flipH="1">
            <a:off x="718213" y="813659"/>
            <a:ext cx="90516" cy="90777"/>
          </a:xfrm>
          <a:custGeom>
            <a:avLst/>
            <a:gdLst/>
            <a:ahLst/>
            <a:cxnLst/>
            <a:rect l="l" t="t" r="r" b="b"/>
            <a:pathLst>
              <a:path w="348" h="349" extrusionOk="0">
                <a:moveTo>
                  <a:pt x="174" y="1"/>
                </a:moveTo>
                <a:cubicBezTo>
                  <a:pt x="73" y="1"/>
                  <a:pt x="0" y="88"/>
                  <a:pt x="0" y="175"/>
                </a:cubicBezTo>
                <a:cubicBezTo>
                  <a:pt x="0" y="276"/>
                  <a:pt x="73" y="348"/>
                  <a:pt x="174" y="348"/>
                </a:cubicBezTo>
                <a:cubicBezTo>
                  <a:pt x="275" y="348"/>
                  <a:pt x="348" y="276"/>
                  <a:pt x="348" y="175"/>
                </a:cubicBezTo>
                <a:cubicBezTo>
                  <a:pt x="348" y="88"/>
                  <a:pt x="275" y="1"/>
                  <a:pt x="1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42;p65">
            <a:extLst>
              <a:ext uri="{FF2B5EF4-FFF2-40B4-BE49-F238E27FC236}">
                <a16:creationId xmlns:a16="http://schemas.microsoft.com/office/drawing/2014/main" id="{6A4B83D2-EC12-3AB7-0B77-2A98208BA601}"/>
              </a:ext>
            </a:extLst>
          </p:cNvPr>
          <p:cNvSpPr/>
          <p:nvPr/>
        </p:nvSpPr>
        <p:spPr>
          <a:xfrm flipH="1">
            <a:off x="537449" y="1011735"/>
            <a:ext cx="8059543" cy="3682729"/>
          </a:xfrm>
          <a:prstGeom prst="roundRect">
            <a:avLst>
              <a:gd name="adj" fmla="val 479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FD48A-39AC-CDC7-F337-62050875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50" y="1693907"/>
            <a:ext cx="4440061" cy="2587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E8123-5085-2B73-96D3-5EC750903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84" y="1598543"/>
            <a:ext cx="3412666" cy="277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6C21EB-874E-D71D-FC41-7FD0164C6A71}"/>
              </a:ext>
            </a:extLst>
          </p:cNvPr>
          <p:cNvSpPr txBox="1"/>
          <p:nvPr/>
        </p:nvSpPr>
        <p:spPr>
          <a:xfrm>
            <a:off x="561584" y="11238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D" sz="2800" dirty="0">
                <a:solidFill>
                  <a:schemeClr val="dk1"/>
                </a:solidFill>
                <a:latin typeface="Alata"/>
                <a:sym typeface="Alata"/>
              </a:rPr>
              <a:t>BOTTOM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AE490-B519-1DAA-CEE3-64631DAC3139}"/>
              </a:ext>
            </a:extLst>
          </p:cNvPr>
          <p:cNvSpPr txBox="1"/>
          <p:nvPr/>
        </p:nvSpPr>
        <p:spPr>
          <a:xfrm>
            <a:off x="5037811" y="114728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ID" sz="2800" dirty="0">
                <a:solidFill>
                  <a:schemeClr val="dk1"/>
                </a:solidFill>
                <a:latin typeface="Alata"/>
                <a:sym typeface="Alata"/>
              </a:rPr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36293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66"/>
          <p:cNvGrpSpPr/>
          <p:nvPr/>
        </p:nvGrpSpPr>
        <p:grpSpPr>
          <a:xfrm>
            <a:off x="1322634" y="222944"/>
            <a:ext cx="6557746" cy="4867813"/>
            <a:chOff x="3467650" y="1777750"/>
            <a:chExt cx="2872425" cy="2132200"/>
          </a:xfrm>
        </p:grpSpPr>
        <p:sp>
          <p:nvSpPr>
            <p:cNvPr id="952" name="Google Shape;952;p66"/>
            <p:cNvSpPr/>
            <p:nvPr/>
          </p:nvSpPr>
          <p:spPr>
            <a:xfrm>
              <a:off x="3467650" y="1777750"/>
              <a:ext cx="2872425" cy="2109400"/>
            </a:xfrm>
            <a:custGeom>
              <a:avLst/>
              <a:gdLst/>
              <a:ahLst/>
              <a:cxnLst/>
              <a:rect l="l" t="t" r="r" b="b"/>
              <a:pathLst>
                <a:path w="114897" h="84376" extrusionOk="0">
                  <a:moveTo>
                    <a:pt x="88995" y="0"/>
                  </a:moveTo>
                  <a:cubicBezTo>
                    <a:pt x="72338" y="0"/>
                    <a:pt x="59181" y="12217"/>
                    <a:pt x="42889" y="13858"/>
                  </a:cubicBezTo>
                  <a:cubicBezTo>
                    <a:pt x="36658" y="14496"/>
                    <a:pt x="30396" y="14162"/>
                    <a:pt x="24135" y="14557"/>
                  </a:cubicBezTo>
                  <a:cubicBezTo>
                    <a:pt x="20214" y="14830"/>
                    <a:pt x="16141" y="15438"/>
                    <a:pt x="12858" y="17596"/>
                  </a:cubicBezTo>
                  <a:cubicBezTo>
                    <a:pt x="8967" y="20150"/>
                    <a:pt x="6779" y="24831"/>
                    <a:pt x="6870" y="29420"/>
                  </a:cubicBezTo>
                  <a:cubicBezTo>
                    <a:pt x="6992" y="34892"/>
                    <a:pt x="10062" y="38478"/>
                    <a:pt x="13162" y="42642"/>
                  </a:cubicBezTo>
                  <a:cubicBezTo>
                    <a:pt x="15168" y="45317"/>
                    <a:pt x="16445" y="48570"/>
                    <a:pt x="16688" y="51913"/>
                  </a:cubicBezTo>
                  <a:cubicBezTo>
                    <a:pt x="16992" y="56290"/>
                    <a:pt x="13709" y="59360"/>
                    <a:pt x="10274" y="61579"/>
                  </a:cubicBezTo>
                  <a:cubicBezTo>
                    <a:pt x="7600" y="63281"/>
                    <a:pt x="4651" y="64831"/>
                    <a:pt x="2797" y="67384"/>
                  </a:cubicBezTo>
                  <a:cubicBezTo>
                    <a:pt x="92" y="71093"/>
                    <a:pt x="1" y="76989"/>
                    <a:pt x="3648" y="80151"/>
                  </a:cubicBezTo>
                  <a:cubicBezTo>
                    <a:pt x="5685" y="81913"/>
                    <a:pt x="8724" y="82096"/>
                    <a:pt x="10426" y="84376"/>
                  </a:cubicBezTo>
                  <a:lnTo>
                    <a:pt x="16536" y="84376"/>
                  </a:lnTo>
                  <a:lnTo>
                    <a:pt x="32068" y="84345"/>
                  </a:lnTo>
                  <a:lnTo>
                    <a:pt x="52859" y="84315"/>
                  </a:lnTo>
                  <a:lnTo>
                    <a:pt x="74744" y="84254"/>
                  </a:lnTo>
                  <a:cubicBezTo>
                    <a:pt x="81005" y="84254"/>
                    <a:pt x="87297" y="84224"/>
                    <a:pt x="93559" y="84224"/>
                  </a:cubicBezTo>
                  <a:cubicBezTo>
                    <a:pt x="96629" y="84224"/>
                    <a:pt x="99729" y="84193"/>
                    <a:pt x="102799" y="84193"/>
                  </a:cubicBezTo>
                  <a:cubicBezTo>
                    <a:pt x="103538" y="84193"/>
                    <a:pt x="104225" y="84312"/>
                    <a:pt x="104880" y="84312"/>
                  </a:cubicBezTo>
                  <a:cubicBezTo>
                    <a:pt x="105465" y="84312"/>
                    <a:pt x="106023" y="84217"/>
                    <a:pt x="106568" y="83859"/>
                  </a:cubicBezTo>
                  <a:cubicBezTo>
                    <a:pt x="106659" y="83768"/>
                    <a:pt x="106750" y="83707"/>
                    <a:pt x="106842" y="83616"/>
                  </a:cubicBezTo>
                  <a:cubicBezTo>
                    <a:pt x="109243" y="81518"/>
                    <a:pt x="111583" y="78904"/>
                    <a:pt x="112039" y="75622"/>
                  </a:cubicBezTo>
                  <a:cubicBezTo>
                    <a:pt x="112495" y="72005"/>
                    <a:pt x="110489" y="68752"/>
                    <a:pt x="108240" y="66108"/>
                  </a:cubicBezTo>
                  <a:cubicBezTo>
                    <a:pt x="106355" y="63919"/>
                    <a:pt x="104197" y="61974"/>
                    <a:pt x="102373" y="59725"/>
                  </a:cubicBezTo>
                  <a:cubicBezTo>
                    <a:pt x="100519" y="57506"/>
                    <a:pt x="99000" y="54861"/>
                    <a:pt x="98756" y="51974"/>
                  </a:cubicBezTo>
                  <a:cubicBezTo>
                    <a:pt x="98361" y="47688"/>
                    <a:pt x="100762" y="43797"/>
                    <a:pt x="103559" y="40758"/>
                  </a:cubicBezTo>
                  <a:cubicBezTo>
                    <a:pt x="108331" y="35560"/>
                    <a:pt x="113103" y="31396"/>
                    <a:pt x="113772" y="23949"/>
                  </a:cubicBezTo>
                  <a:cubicBezTo>
                    <a:pt x="114896" y="11578"/>
                    <a:pt x="103346" y="1122"/>
                    <a:pt x="91826" y="119"/>
                  </a:cubicBezTo>
                  <a:cubicBezTo>
                    <a:pt x="90871" y="38"/>
                    <a:pt x="89927" y="0"/>
                    <a:pt x="88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416750" y="3824050"/>
              <a:ext cx="943825" cy="44100"/>
            </a:xfrm>
            <a:custGeom>
              <a:avLst/>
              <a:gdLst/>
              <a:ahLst/>
              <a:cxnLst/>
              <a:rect l="l" t="t" r="r" b="b"/>
              <a:pathLst>
                <a:path w="37753" h="1764" extrusionOk="0">
                  <a:moveTo>
                    <a:pt x="1" y="1"/>
                  </a:moveTo>
                  <a:lnTo>
                    <a:pt x="1" y="1764"/>
                  </a:lnTo>
                  <a:lnTo>
                    <a:pt x="37752" y="1764"/>
                  </a:lnTo>
                  <a:lnTo>
                    <a:pt x="37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6"/>
            <p:cNvSpPr/>
            <p:nvPr/>
          </p:nvSpPr>
          <p:spPr>
            <a:xfrm>
              <a:off x="3742725" y="2099100"/>
              <a:ext cx="2306300" cy="1291075"/>
            </a:xfrm>
            <a:custGeom>
              <a:avLst/>
              <a:gdLst/>
              <a:ahLst/>
              <a:cxnLst/>
              <a:rect l="l" t="t" r="r" b="b"/>
              <a:pathLst>
                <a:path w="92252" h="51643" extrusionOk="0">
                  <a:moveTo>
                    <a:pt x="4834" y="1"/>
                  </a:moveTo>
                  <a:cubicBezTo>
                    <a:pt x="2159" y="1"/>
                    <a:pt x="1" y="2159"/>
                    <a:pt x="1" y="4834"/>
                  </a:cubicBezTo>
                  <a:lnTo>
                    <a:pt x="1" y="51643"/>
                  </a:lnTo>
                  <a:lnTo>
                    <a:pt x="92252" y="51643"/>
                  </a:lnTo>
                  <a:lnTo>
                    <a:pt x="92252" y="4834"/>
                  </a:lnTo>
                  <a:cubicBezTo>
                    <a:pt x="92252" y="2159"/>
                    <a:pt x="90094" y="1"/>
                    <a:pt x="87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3742725" y="3390150"/>
              <a:ext cx="2306300" cy="221150"/>
            </a:xfrm>
            <a:custGeom>
              <a:avLst/>
              <a:gdLst/>
              <a:ahLst/>
              <a:cxnLst/>
              <a:rect l="l" t="t" r="r" b="b"/>
              <a:pathLst>
                <a:path w="92252" h="8846" extrusionOk="0">
                  <a:moveTo>
                    <a:pt x="1" y="1"/>
                  </a:moveTo>
                  <a:lnTo>
                    <a:pt x="1" y="4043"/>
                  </a:lnTo>
                  <a:cubicBezTo>
                    <a:pt x="1" y="6718"/>
                    <a:pt x="2159" y="8846"/>
                    <a:pt x="4804" y="8846"/>
                  </a:cubicBezTo>
                  <a:lnTo>
                    <a:pt x="87449" y="8846"/>
                  </a:lnTo>
                  <a:cubicBezTo>
                    <a:pt x="90094" y="8846"/>
                    <a:pt x="92252" y="6718"/>
                    <a:pt x="92252" y="4043"/>
                  </a:cubicBezTo>
                  <a:lnTo>
                    <a:pt x="92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3821000" y="2173575"/>
              <a:ext cx="2135325" cy="1136825"/>
            </a:xfrm>
            <a:custGeom>
              <a:avLst/>
              <a:gdLst/>
              <a:ahLst/>
              <a:cxnLst/>
              <a:rect l="l" t="t" r="r" b="b"/>
              <a:pathLst>
                <a:path w="85413" h="45473" extrusionOk="0">
                  <a:moveTo>
                    <a:pt x="1" y="0"/>
                  </a:moveTo>
                  <a:lnTo>
                    <a:pt x="1" y="45472"/>
                  </a:lnTo>
                  <a:lnTo>
                    <a:pt x="85413" y="45472"/>
                  </a:lnTo>
                  <a:lnTo>
                    <a:pt x="85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4685000" y="3473750"/>
              <a:ext cx="426325" cy="53975"/>
            </a:xfrm>
            <a:custGeom>
              <a:avLst/>
              <a:gdLst/>
              <a:ahLst/>
              <a:cxnLst/>
              <a:rect l="l" t="t" r="r" b="b"/>
              <a:pathLst>
                <a:path w="17053" h="2159" extrusionOk="0">
                  <a:moveTo>
                    <a:pt x="1" y="0"/>
                  </a:moveTo>
                  <a:lnTo>
                    <a:pt x="1" y="2158"/>
                  </a:lnTo>
                  <a:lnTo>
                    <a:pt x="17053" y="2158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4609775" y="3611275"/>
              <a:ext cx="572975" cy="212800"/>
            </a:xfrm>
            <a:custGeom>
              <a:avLst/>
              <a:gdLst/>
              <a:ahLst/>
              <a:cxnLst/>
              <a:rect l="l" t="t" r="r" b="b"/>
              <a:pathLst>
                <a:path w="22919" h="8512" extrusionOk="0">
                  <a:moveTo>
                    <a:pt x="1216" y="1"/>
                  </a:moveTo>
                  <a:lnTo>
                    <a:pt x="0" y="8512"/>
                  </a:lnTo>
                  <a:lnTo>
                    <a:pt x="22919" y="8512"/>
                  </a:lnTo>
                  <a:lnTo>
                    <a:pt x="21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4636375" y="3611275"/>
              <a:ext cx="519025" cy="23600"/>
            </a:xfrm>
            <a:custGeom>
              <a:avLst/>
              <a:gdLst/>
              <a:ahLst/>
              <a:cxnLst/>
              <a:rect l="l" t="t" r="r" b="b"/>
              <a:pathLst>
                <a:path w="20761" h="944" extrusionOk="0">
                  <a:moveTo>
                    <a:pt x="152" y="1"/>
                  </a:moveTo>
                  <a:lnTo>
                    <a:pt x="0" y="943"/>
                  </a:lnTo>
                  <a:lnTo>
                    <a:pt x="20761" y="943"/>
                  </a:lnTo>
                  <a:lnTo>
                    <a:pt x="20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3662200" y="3868125"/>
              <a:ext cx="2476500" cy="41825"/>
            </a:xfrm>
            <a:custGeom>
              <a:avLst/>
              <a:gdLst/>
              <a:ahLst/>
              <a:cxnLst/>
              <a:rect l="l" t="t" r="r" b="b"/>
              <a:pathLst>
                <a:path w="99060" h="1673" extrusionOk="0">
                  <a:moveTo>
                    <a:pt x="0" y="1"/>
                  </a:moveTo>
                  <a:lnTo>
                    <a:pt x="0" y="1672"/>
                  </a:lnTo>
                  <a:lnTo>
                    <a:pt x="99060" y="1672"/>
                  </a:lnTo>
                  <a:lnTo>
                    <a:pt x="99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66"/>
          <p:cNvSpPr txBox="1">
            <a:spLocks noGrp="1"/>
          </p:cNvSpPr>
          <p:nvPr>
            <p:ph type="ctrTitle"/>
          </p:nvPr>
        </p:nvSpPr>
        <p:spPr>
          <a:xfrm>
            <a:off x="3324654" y="929769"/>
            <a:ext cx="3946200" cy="19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962" name="Google Shape;962;p66"/>
          <p:cNvSpPr/>
          <p:nvPr/>
        </p:nvSpPr>
        <p:spPr>
          <a:xfrm>
            <a:off x="7327349" y="627869"/>
            <a:ext cx="665151" cy="661225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6"/>
          <p:cNvSpPr/>
          <p:nvPr/>
        </p:nvSpPr>
        <p:spPr>
          <a:xfrm>
            <a:off x="5127030" y="282378"/>
            <a:ext cx="415320" cy="411102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776361" y="2020288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766638" y="22476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6"/>
          <p:cNvSpPr/>
          <p:nvPr/>
        </p:nvSpPr>
        <p:spPr>
          <a:xfrm rot="2700000">
            <a:off x="1039561" y="25527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66"/>
          <p:cNvGrpSpPr/>
          <p:nvPr/>
        </p:nvGrpSpPr>
        <p:grpSpPr>
          <a:xfrm>
            <a:off x="481020" y="282383"/>
            <a:ext cx="2617352" cy="4079698"/>
            <a:chOff x="4797370" y="3163620"/>
            <a:chExt cx="2617352" cy="4079698"/>
          </a:xfrm>
        </p:grpSpPr>
        <p:sp>
          <p:nvSpPr>
            <p:cNvPr id="968" name="Google Shape;968;p66"/>
            <p:cNvSpPr/>
            <p:nvPr/>
          </p:nvSpPr>
          <p:spPr>
            <a:xfrm rot="2700000">
              <a:off x="4829454" y="70564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6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A73A69-FC5C-976C-DE48-82E1B8594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197">
            <a:off x="7056122" y="3394895"/>
            <a:ext cx="1004539" cy="90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9DCB05-C843-1268-6699-DF9590AD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372" y="3490831"/>
            <a:ext cx="761785" cy="761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F3613-BE30-5852-8664-017AA5C4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25" y="325127"/>
            <a:ext cx="1768045" cy="176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2" name="Google Shape;2522;p84"/>
          <p:cNvGrpSpPr/>
          <p:nvPr/>
        </p:nvGrpSpPr>
        <p:grpSpPr>
          <a:xfrm>
            <a:off x="1820487" y="313883"/>
            <a:ext cx="5503026" cy="4515734"/>
            <a:chOff x="1820484" y="313884"/>
            <a:chExt cx="5503026" cy="4515734"/>
          </a:xfrm>
        </p:grpSpPr>
        <p:grpSp>
          <p:nvGrpSpPr>
            <p:cNvPr id="2523" name="Google Shape;2523;p84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2524" name="Google Shape;2524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" name="Google Shape;2529;p84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2530" name="Google Shape;2530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5" name="Google Shape;2535;p84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2536" name="Google Shape;2536;p8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8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8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8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8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3" name="Google Shape;2543;p84"/>
          <p:cNvSpPr txBox="1">
            <a:spLocks noGrp="1"/>
          </p:cNvSpPr>
          <p:nvPr>
            <p:ph type="title" idx="2"/>
          </p:nvPr>
        </p:nvSpPr>
        <p:spPr>
          <a:xfrm>
            <a:off x="2280526" y="2754380"/>
            <a:ext cx="4185592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95"/>
          <p:cNvSpPr txBox="1">
            <a:spLocks noGrp="1"/>
          </p:cNvSpPr>
          <p:nvPr>
            <p:ph type="title"/>
          </p:nvPr>
        </p:nvSpPr>
        <p:spPr>
          <a:xfrm>
            <a:off x="2810759" y="69033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GROUP MEMBERS</a:t>
            </a:r>
            <a:endParaRPr b="1" dirty="0"/>
          </a:p>
        </p:txBody>
      </p:sp>
      <p:sp>
        <p:nvSpPr>
          <p:cNvPr id="2990" name="Google Shape;2990;p95"/>
          <p:cNvSpPr txBox="1">
            <a:spLocks noGrp="1"/>
          </p:cNvSpPr>
          <p:nvPr>
            <p:ph type="title" idx="2"/>
          </p:nvPr>
        </p:nvSpPr>
        <p:spPr>
          <a:xfrm>
            <a:off x="662567" y="3903010"/>
            <a:ext cx="2397433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13321043</a:t>
            </a:r>
            <a:br>
              <a:rPr lang="en" dirty="0"/>
            </a:br>
            <a:r>
              <a:rPr lang="en" dirty="0"/>
              <a:t>Louis Panggabean</a:t>
            </a:r>
            <a:endParaRPr dirty="0"/>
          </a:p>
        </p:txBody>
      </p:sp>
      <p:sp>
        <p:nvSpPr>
          <p:cNvPr id="2992" name="Google Shape;2992;p95"/>
          <p:cNvSpPr txBox="1">
            <a:spLocks noGrp="1"/>
          </p:cNvSpPr>
          <p:nvPr>
            <p:ph type="title" idx="3"/>
          </p:nvPr>
        </p:nvSpPr>
        <p:spPr>
          <a:xfrm>
            <a:off x="3104015" y="3841055"/>
            <a:ext cx="2869821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13321045</a:t>
            </a:r>
            <a:br>
              <a:rPr lang="en" dirty="0"/>
            </a:br>
            <a:r>
              <a:rPr lang="en" dirty="0"/>
              <a:t>Cindy Thresya S</a:t>
            </a:r>
            <a:endParaRPr dirty="0"/>
          </a:p>
        </p:txBody>
      </p:sp>
      <p:sp>
        <p:nvSpPr>
          <p:cNvPr id="2994" name="Google Shape;2994;p95"/>
          <p:cNvSpPr txBox="1">
            <a:spLocks noGrp="1"/>
          </p:cNvSpPr>
          <p:nvPr>
            <p:ph type="title" idx="5"/>
          </p:nvPr>
        </p:nvSpPr>
        <p:spPr>
          <a:xfrm>
            <a:off x="6199153" y="384105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13321059</a:t>
            </a:r>
            <a:br>
              <a:rPr lang="en" dirty="0"/>
            </a:br>
            <a:r>
              <a:rPr lang="en" dirty="0"/>
              <a:t>Tasya </a:t>
            </a:r>
            <a:r>
              <a:rPr lang="en-ID" dirty="0"/>
              <a:t>Diva</a:t>
            </a:r>
            <a:r>
              <a:rPr lang="en" dirty="0"/>
              <a:t> Aulia 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3836C-B224-531C-59B5-F89FAD6E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40" y="1802465"/>
            <a:ext cx="1863719" cy="2100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3AF17A-15F3-F01F-06A6-17BA43CE4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14"/>
          <a:stretch/>
        </p:blipFill>
        <p:spPr>
          <a:xfrm>
            <a:off x="3612581" y="1757535"/>
            <a:ext cx="1852687" cy="21005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62101F-A76E-8802-065B-94F8E5A506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93"/>
          <a:stretch/>
        </p:blipFill>
        <p:spPr>
          <a:xfrm>
            <a:off x="6314837" y="1757049"/>
            <a:ext cx="1884659" cy="2126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5BF8A43-1608-EFFE-660F-67FAA01C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33" y="298828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 txBox="1">
            <a:spLocks noGrp="1"/>
          </p:cNvSpPr>
          <p:nvPr>
            <p:ph type="title"/>
          </p:nvPr>
        </p:nvSpPr>
        <p:spPr>
          <a:xfrm>
            <a:off x="3266282" y="113233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 idx="2"/>
          </p:nvPr>
        </p:nvSpPr>
        <p:spPr>
          <a:xfrm>
            <a:off x="1700175" y="1981205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BACKGROUND</a:t>
            </a:r>
            <a:endParaRPr lang="id-ID" dirty="0"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 idx="3"/>
          </p:nvPr>
        </p:nvSpPr>
        <p:spPr>
          <a:xfrm>
            <a:off x="766725" y="1948366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82" name="Google Shape;682;p60"/>
          <p:cNvSpPr txBox="1">
            <a:spLocks noGrp="1"/>
          </p:cNvSpPr>
          <p:nvPr>
            <p:ph type="title" idx="4"/>
          </p:nvPr>
        </p:nvSpPr>
        <p:spPr>
          <a:xfrm>
            <a:off x="1657425" y="3896386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SYSTEM</a:t>
            </a:r>
            <a:endParaRPr dirty="0"/>
          </a:p>
        </p:txBody>
      </p:sp>
      <p:sp>
        <p:nvSpPr>
          <p:cNvPr id="683" name="Google Shape;683;p60"/>
          <p:cNvSpPr txBox="1">
            <a:spLocks noGrp="1"/>
          </p:cNvSpPr>
          <p:nvPr>
            <p:ph type="title" idx="5"/>
          </p:nvPr>
        </p:nvSpPr>
        <p:spPr>
          <a:xfrm>
            <a:off x="766725" y="3883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7"/>
          </p:nvPr>
        </p:nvSpPr>
        <p:spPr>
          <a:xfrm>
            <a:off x="1671525" y="2925915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686" name="Google Shape;686;p60"/>
          <p:cNvSpPr txBox="1">
            <a:spLocks noGrp="1"/>
          </p:cNvSpPr>
          <p:nvPr>
            <p:ph type="title" idx="8"/>
          </p:nvPr>
        </p:nvSpPr>
        <p:spPr>
          <a:xfrm>
            <a:off x="766725" y="2922376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689" name="Google Shape;689;p60"/>
          <p:cNvSpPr txBox="1">
            <a:spLocks noGrp="1"/>
          </p:cNvSpPr>
          <p:nvPr>
            <p:ph type="title" idx="14"/>
          </p:nvPr>
        </p:nvSpPr>
        <p:spPr>
          <a:xfrm>
            <a:off x="4717521" y="1947991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691" name="Google Shape;691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92" name="Google Shape;692;p6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3" name="Google Shape;693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94" name="Google Shape;694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805A77-4A84-E66E-E688-F57DBCA6F153}"/>
              </a:ext>
            </a:extLst>
          </p:cNvPr>
          <p:cNvSpPr txBox="1"/>
          <p:nvPr/>
        </p:nvSpPr>
        <p:spPr>
          <a:xfrm>
            <a:off x="2914575" y="378706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" sz="3200" dirty="0">
                <a:solidFill>
                  <a:schemeClr val="dk1"/>
                </a:solidFill>
                <a:latin typeface="Alata"/>
                <a:sym typeface="Alata"/>
              </a:rPr>
              <a:t>06.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617F8-44E3-8F1F-71A2-0568BB05B1DC}"/>
              </a:ext>
            </a:extLst>
          </p:cNvPr>
          <p:cNvSpPr txBox="1"/>
          <p:nvPr/>
        </p:nvSpPr>
        <p:spPr>
          <a:xfrm>
            <a:off x="2883921" y="292200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" sz="3200" dirty="0">
                <a:solidFill>
                  <a:schemeClr val="dk1"/>
                </a:solidFill>
                <a:latin typeface="Alata"/>
                <a:sym typeface="Alata"/>
              </a:rPr>
              <a:t>05.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9F906-186B-B33D-74C2-4CD7B2404EB6}"/>
              </a:ext>
            </a:extLst>
          </p:cNvPr>
          <p:cNvSpPr txBox="1"/>
          <p:nvPr/>
        </p:nvSpPr>
        <p:spPr>
          <a:xfrm>
            <a:off x="5772868" y="20124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Clr>
                <a:schemeClr val="dk1"/>
              </a:buClr>
              <a:buSzPts val="1800"/>
            </a:pPr>
            <a:r>
              <a:rPr lang="en-ID" sz="1800" dirty="0">
                <a:solidFill>
                  <a:schemeClr val="dk1"/>
                </a:solidFill>
                <a:latin typeface="Alata"/>
                <a:sym typeface="Alata"/>
              </a:rPr>
              <a:t>TARGET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6C555-91D4-A172-585F-1B3AB5A370D1}"/>
              </a:ext>
            </a:extLst>
          </p:cNvPr>
          <p:cNvSpPr txBox="1"/>
          <p:nvPr/>
        </p:nvSpPr>
        <p:spPr>
          <a:xfrm>
            <a:off x="5772868" y="2975249"/>
            <a:ext cx="520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lata"/>
                <a:sym typeface="Alata"/>
              </a:rPr>
              <a:t>HARDWARE DESIGN</a:t>
            </a:r>
            <a:endParaRPr lang="id-ID" sz="1800" dirty="0">
              <a:solidFill>
                <a:schemeClr val="dk1"/>
              </a:solidFill>
              <a:latin typeface="Alata"/>
              <a:sym typeface="Alat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F6AAB-2AE5-79B6-0D64-1B8394837CCE}"/>
              </a:ext>
            </a:extLst>
          </p:cNvPr>
          <p:cNvSpPr txBox="1"/>
          <p:nvPr/>
        </p:nvSpPr>
        <p:spPr>
          <a:xfrm>
            <a:off x="5772868" y="3862334"/>
            <a:ext cx="549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lata"/>
                <a:sym typeface="Alata"/>
              </a:rPr>
              <a:t>DEMO</a:t>
            </a:r>
            <a:endParaRPr lang="id-ID" sz="1800" dirty="0">
              <a:solidFill>
                <a:schemeClr val="dk1"/>
              </a:solidFill>
              <a:latin typeface="Alata"/>
              <a:sym typeface="Alata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828AE55-B991-BEB0-06C6-D6F563AA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" y="430675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>
            <a:spLocks noGrp="1"/>
          </p:cNvSpPr>
          <p:nvPr>
            <p:ph type="title"/>
          </p:nvPr>
        </p:nvSpPr>
        <p:spPr>
          <a:xfrm>
            <a:off x="1036975" y="449455"/>
            <a:ext cx="3422400" cy="928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719" name="Google Shape;719;p62"/>
          <p:cNvSpPr txBox="1">
            <a:spLocks noGrp="1"/>
          </p:cNvSpPr>
          <p:nvPr>
            <p:ph type="subTitle" idx="1"/>
          </p:nvPr>
        </p:nvSpPr>
        <p:spPr>
          <a:xfrm>
            <a:off x="1187174" y="2095673"/>
            <a:ext cx="7017931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sz="1600" b="1" dirty="0"/>
              <a:t>The background of making the system is :</a:t>
            </a:r>
          </a:p>
          <a:p>
            <a:pPr marL="0" indent="0" algn="just"/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Maggot breeders still use manual methods to maintain optimal temperature and humidity in the cage.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Waste reduction by cultivating maggot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A6584B-335C-24EB-3BC4-E667B808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9" y="633563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78"/>
          <p:cNvGrpSpPr/>
          <p:nvPr/>
        </p:nvGrpSpPr>
        <p:grpSpPr>
          <a:xfrm>
            <a:off x="3218087" y="1552867"/>
            <a:ext cx="2834217" cy="3204314"/>
            <a:chOff x="1465050" y="946225"/>
            <a:chExt cx="6213900" cy="3359100"/>
          </a:xfrm>
        </p:grpSpPr>
        <p:sp>
          <p:nvSpPr>
            <p:cNvPr id="1583" name="Google Shape;1583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78"/>
          <p:cNvGrpSpPr/>
          <p:nvPr/>
        </p:nvGrpSpPr>
        <p:grpSpPr>
          <a:xfrm>
            <a:off x="246157" y="1552867"/>
            <a:ext cx="2834218" cy="3185440"/>
            <a:chOff x="1465050" y="946225"/>
            <a:chExt cx="6213900" cy="3359100"/>
          </a:xfrm>
        </p:grpSpPr>
        <p:sp>
          <p:nvSpPr>
            <p:cNvPr id="1589" name="Google Shape;1589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78"/>
          <p:cNvGrpSpPr/>
          <p:nvPr/>
        </p:nvGrpSpPr>
        <p:grpSpPr>
          <a:xfrm>
            <a:off x="6190337" y="1562304"/>
            <a:ext cx="2861184" cy="3185440"/>
            <a:chOff x="1465050" y="946225"/>
            <a:chExt cx="6213900" cy="3359100"/>
          </a:xfrm>
        </p:grpSpPr>
        <p:sp>
          <p:nvSpPr>
            <p:cNvPr id="1595" name="Google Shape;1595;p78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78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78"/>
          <p:cNvSpPr txBox="1">
            <a:spLocks noGrp="1"/>
          </p:cNvSpPr>
          <p:nvPr>
            <p:ph type="title"/>
          </p:nvPr>
        </p:nvSpPr>
        <p:spPr>
          <a:xfrm>
            <a:off x="3521699" y="629756"/>
            <a:ext cx="68076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PURPOSE</a:t>
            </a:r>
            <a:endParaRPr sz="3500" dirty="0"/>
          </a:p>
        </p:txBody>
      </p:sp>
      <p:sp>
        <p:nvSpPr>
          <p:cNvPr id="1601" name="Google Shape;1601;p78"/>
          <p:cNvSpPr txBox="1">
            <a:spLocks noGrp="1"/>
          </p:cNvSpPr>
          <p:nvPr>
            <p:ph type="title" idx="2"/>
          </p:nvPr>
        </p:nvSpPr>
        <p:spPr>
          <a:xfrm>
            <a:off x="330713" y="2571750"/>
            <a:ext cx="260843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A system designed to monitor air humidity temperature and moisture content in maggot cultivation</a:t>
            </a:r>
          </a:p>
        </p:txBody>
      </p:sp>
      <p:sp>
        <p:nvSpPr>
          <p:cNvPr id="1603" name="Google Shape;1603;p78"/>
          <p:cNvSpPr txBox="1">
            <a:spLocks noGrp="1"/>
          </p:cNvSpPr>
          <p:nvPr>
            <p:ph type="title" idx="3"/>
          </p:nvPr>
        </p:nvSpPr>
        <p:spPr>
          <a:xfrm>
            <a:off x="3320336" y="2579914"/>
            <a:ext cx="2683158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Ensuring the quality of the maggot environment remains optimal</a:t>
            </a:r>
          </a:p>
        </p:txBody>
      </p:sp>
      <p:sp>
        <p:nvSpPr>
          <p:cNvPr id="1605" name="Google Shape;1605;p78"/>
          <p:cNvSpPr txBox="1">
            <a:spLocks noGrp="1"/>
          </p:cNvSpPr>
          <p:nvPr>
            <p:ph type="title" idx="5"/>
          </p:nvPr>
        </p:nvSpPr>
        <p:spPr>
          <a:xfrm>
            <a:off x="6097858" y="2571750"/>
            <a:ext cx="3046142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Provide easy access and flexible monitoring for maggot farmers, so they can monitor the maggot cultivation environment anytime and anywhere.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EA832-1E5D-84E8-ED53-6ECD1DFD7B35}"/>
              </a:ext>
            </a:extLst>
          </p:cNvPr>
          <p:cNvSpPr txBox="1"/>
          <p:nvPr/>
        </p:nvSpPr>
        <p:spPr>
          <a:xfrm>
            <a:off x="1298121" y="1914113"/>
            <a:ext cx="5290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" sz="3200" dirty="0">
                <a:solidFill>
                  <a:schemeClr val="dk1"/>
                </a:solidFill>
                <a:latin typeface="Alata"/>
                <a:sym typeface="Alata"/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BE189C-AEFC-AD0C-FF59-ADE117FF04B5}"/>
              </a:ext>
            </a:extLst>
          </p:cNvPr>
          <p:cNvSpPr txBox="1"/>
          <p:nvPr/>
        </p:nvSpPr>
        <p:spPr>
          <a:xfrm>
            <a:off x="4176785" y="1887264"/>
            <a:ext cx="5290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" sz="3200" dirty="0">
                <a:solidFill>
                  <a:schemeClr val="dk1"/>
                </a:solidFill>
                <a:latin typeface="Alata"/>
                <a:sym typeface="Alata"/>
              </a:rPr>
              <a:t>02.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1C78F-D71F-0B70-40AB-8793A6B797B5}"/>
              </a:ext>
            </a:extLst>
          </p:cNvPr>
          <p:cNvSpPr txBox="1"/>
          <p:nvPr/>
        </p:nvSpPr>
        <p:spPr>
          <a:xfrm>
            <a:off x="7251393" y="1941829"/>
            <a:ext cx="10673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A8A"/>
              </a:buClr>
              <a:buSzPts val="2400"/>
              <a:buFont typeface="Alata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2F4A8A"/>
                </a:solidFill>
                <a:effectLst/>
                <a:uLnTx/>
                <a:uFillTx/>
                <a:latin typeface="Alata"/>
                <a:sym typeface="Alata"/>
              </a:rPr>
              <a:t>03.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580A34ED-03A5-D089-7717-6FBEBCEC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7" y="248549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14"/>
          <p:cNvSpPr txBox="1">
            <a:spLocks noGrp="1"/>
          </p:cNvSpPr>
          <p:nvPr>
            <p:ph type="title"/>
          </p:nvPr>
        </p:nvSpPr>
        <p:spPr>
          <a:xfrm>
            <a:off x="714300" y="550416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SYSTEM</a:t>
            </a:r>
            <a:endParaRPr dirty="0"/>
          </a:p>
        </p:txBody>
      </p:sp>
      <p:grpSp>
        <p:nvGrpSpPr>
          <p:cNvPr id="3804" name="Google Shape;3804;p114"/>
          <p:cNvGrpSpPr/>
          <p:nvPr/>
        </p:nvGrpSpPr>
        <p:grpSpPr>
          <a:xfrm>
            <a:off x="359230" y="1126671"/>
            <a:ext cx="8458200" cy="3722916"/>
            <a:chOff x="714229" y="1540650"/>
            <a:chExt cx="7362600" cy="3126300"/>
          </a:xfrm>
        </p:grpSpPr>
        <p:sp>
          <p:nvSpPr>
            <p:cNvPr id="3805" name="Google Shape;3805;p114"/>
            <p:cNvSpPr/>
            <p:nvPr/>
          </p:nvSpPr>
          <p:spPr>
            <a:xfrm flipH="1">
              <a:off x="714229" y="1540650"/>
              <a:ext cx="7362600" cy="31263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4"/>
            <p:cNvSpPr/>
            <p:nvPr/>
          </p:nvSpPr>
          <p:spPr>
            <a:xfrm flipH="1">
              <a:off x="826471" y="1744361"/>
              <a:ext cx="7138200" cy="2860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4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4"/>
            <p:cNvSpPr/>
            <p:nvPr/>
          </p:nvSpPr>
          <p:spPr>
            <a:xfrm flipH="1">
              <a:off x="943531" y="1590192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4"/>
            <p:cNvSpPr/>
            <p:nvPr/>
          </p:nvSpPr>
          <p:spPr>
            <a:xfrm flipH="1">
              <a:off x="1090751" y="1590192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393022-32F3-3011-95D3-240F6B5D2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9"/>
          <a:stretch/>
        </p:blipFill>
        <p:spPr>
          <a:xfrm>
            <a:off x="523190" y="1642586"/>
            <a:ext cx="8097620" cy="28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65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928" name="Google Shape;928;p65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929" name="Google Shape;929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65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935" name="Google Shape;935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65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941" name="Google Shape;941;p65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65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65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65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65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6" name="Google Shape;946;p65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SYSTEM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0C5107B-89F1-1C8B-F51D-14E02BC8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0" y="227143"/>
            <a:ext cx="630007" cy="67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14"/>
          <p:cNvSpPr txBox="1">
            <a:spLocks noGrp="1"/>
          </p:cNvSpPr>
          <p:nvPr>
            <p:ph type="title"/>
          </p:nvPr>
        </p:nvSpPr>
        <p:spPr>
          <a:xfrm>
            <a:off x="726939" y="51412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1. </a:t>
            </a:r>
            <a:r>
              <a:rPr lang="en-US" dirty="0"/>
              <a:t>Business Process </a:t>
            </a:r>
            <a:r>
              <a:rPr lang="en-US" dirty="0" err="1"/>
              <a:t>Registrasi</a:t>
            </a:r>
            <a:r>
              <a:rPr lang="en-US" dirty="0"/>
              <a:t> dan Login</a:t>
            </a:r>
            <a:endParaRPr dirty="0"/>
          </a:p>
        </p:txBody>
      </p:sp>
      <p:grpSp>
        <p:nvGrpSpPr>
          <p:cNvPr id="3804" name="Google Shape;3804;p114"/>
          <p:cNvGrpSpPr/>
          <p:nvPr/>
        </p:nvGrpSpPr>
        <p:grpSpPr>
          <a:xfrm>
            <a:off x="359230" y="1126671"/>
            <a:ext cx="8458200" cy="3722916"/>
            <a:chOff x="714229" y="1540650"/>
            <a:chExt cx="7362600" cy="3126300"/>
          </a:xfrm>
        </p:grpSpPr>
        <p:sp>
          <p:nvSpPr>
            <p:cNvPr id="3805" name="Google Shape;3805;p114"/>
            <p:cNvSpPr/>
            <p:nvPr/>
          </p:nvSpPr>
          <p:spPr>
            <a:xfrm flipH="1">
              <a:off x="714229" y="1540650"/>
              <a:ext cx="7362600" cy="31263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4"/>
            <p:cNvSpPr/>
            <p:nvPr/>
          </p:nvSpPr>
          <p:spPr>
            <a:xfrm flipH="1">
              <a:off x="826471" y="1744361"/>
              <a:ext cx="7138200" cy="2860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4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4"/>
            <p:cNvSpPr/>
            <p:nvPr/>
          </p:nvSpPr>
          <p:spPr>
            <a:xfrm flipH="1">
              <a:off x="943531" y="1590192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4"/>
            <p:cNvSpPr/>
            <p:nvPr/>
          </p:nvSpPr>
          <p:spPr>
            <a:xfrm flipH="1">
              <a:off x="1090751" y="1590192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E41FCC-D807-17C1-50B2-29466BD21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5"/>
          <a:stretch/>
        </p:blipFill>
        <p:spPr>
          <a:xfrm>
            <a:off x="511160" y="1754513"/>
            <a:ext cx="8146957" cy="2635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25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114"/>
          <p:cNvSpPr txBox="1">
            <a:spLocks noGrp="1"/>
          </p:cNvSpPr>
          <p:nvPr>
            <p:ph type="title"/>
          </p:nvPr>
        </p:nvSpPr>
        <p:spPr>
          <a:xfrm>
            <a:off x="726939" y="51412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2800" dirty="0"/>
              <a:t>2. Log out Account</a:t>
            </a:r>
            <a:endParaRPr dirty="0"/>
          </a:p>
        </p:txBody>
      </p:sp>
      <p:grpSp>
        <p:nvGrpSpPr>
          <p:cNvPr id="3804" name="Google Shape;3804;p114"/>
          <p:cNvGrpSpPr/>
          <p:nvPr/>
        </p:nvGrpSpPr>
        <p:grpSpPr>
          <a:xfrm>
            <a:off x="355539" y="1118507"/>
            <a:ext cx="8458200" cy="3722916"/>
            <a:chOff x="714229" y="1540650"/>
            <a:chExt cx="7362600" cy="3126300"/>
          </a:xfrm>
        </p:grpSpPr>
        <p:sp>
          <p:nvSpPr>
            <p:cNvPr id="3805" name="Google Shape;3805;p114"/>
            <p:cNvSpPr/>
            <p:nvPr/>
          </p:nvSpPr>
          <p:spPr>
            <a:xfrm flipH="1">
              <a:off x="714229" y="1540650"/>
              <a:ext cx="7362600" cy="31263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4"/>
            <p:cNvSpPr/>
            <p:nvPr/>
          </p:nvSpPr>
          <p:spPr>
            <a:xfrm flipH="1">
              <a:off x="826471" y="1744361"/>
              <a:ext cx="7138200" cy="2860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4"/>
            <p:cNvSpPr/>
            <p:nvPr/>
          </p:nvSpPr>
          <p:spPr>
            <a:xfrm flipH="1">
              <a:off x="1241351" y="1588895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4"/>
            <p:cNvSpPr/>
            <p:nvPr/>
          </p:nvSpPr>
          <p:spPr>
            <a:xfrm flipH="1">
              <a:off x="943531" y="1590192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4"/>
            <p:cNvSpPr/>
            <p:nvPr/>
          </p:nvSpPr>
          <p:spPr>
            <a:xfrm flipH="1">
              <a:off x="1090751" y="1590192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F9C6FD2-26ED-ADDD-9F38-5F0434E60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" b="21197"/>
          <a:stretch/>
        </p:blipFill>
        <p:spPr>
          <a:xfrm>
            <a:off x="723248" y="1587489"/>
            <a:ext cx="7611767" cy="2953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6642887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213</Words>
  <Application>Microsoft Office PowerPoint</Application>
  <PresentationFormat>On-screen Show (16:9)</PresentationFormat>
  <Paragraphs>60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Montserrat</vt:lpstr>
      <vt:lpstr>Arial</vt:lpstr>
      <vt:lpstr>Alata</vt:lpstr>
      <vt:lpstr>Healthcare Center Website by Slidesgo</vt:lpstr>
      <vt:lpstr>Air Humidity Temperature Monitoring System and Moisture Content in Maggot Cultivation </vt:lpstr>
      <vt:lpstr>OUR GROUP MEMBERS</vt:lpstr>
      <vt:lpstr>OUTLINES</vt:lpstr>
      <vt:lpstr>BACKGROUND</vt:lpstr>
      <vt:lpstr>PURPOSE</vt:lpstr>
      <vt:lpstr>CURRENT SYSTEM</vt:lpstr>
      <vt:lpstr>TARGET SYSTEM</vt:lpstr>
      <vt:lpstr>1. Business Process Registrasi dan Login</vt:lpstr>
      <vt:lpstr>2. Log out Account</vt:lpstr>
      <vt:lpstr>3. Business Process Sensor Soil Moisture </vt:lpstr>
      <vt:lpstr>4. Business Process Sensor DHT 11 </vt:lpstr>
      <vt:lpstr>HARDWARE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Humidity Temperature Monitoring System and Moisture Content in Maggot Cultivation</dc:title>
  <dc:creator>User</dc:creator>
  <cp:lastModifiedBy>User Lenovo</cp:lastModifiedBy>
  <cp:revision>4</cp:revision>
  <dcterms:modified xsi:type="dcterms:W3CDTF">2023-06-13T01:55:44Z</dcterms:modified>
</cp:coreProperties>
</file>