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4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13" d="100"/>
          <a:sy n="113" d="100"/>
        </p:scale>
        <p:origin x="510" y="10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PDF 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Thriambak </a:t>
            </a:r>
            <a:r>
              <a:rPr lang="en-US" dirty="0" err="1"/>
              <a:t>Giriprakash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documents are full of jargon that is hard to understand and read, having AI summarize what is written will make these documents easier to read and comprehend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On-Device PDF Search/Display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Search With </a:t>
            </a:r>
            <a:r>
              <a:rPr lang="en-US" sz="3600" dirty="0" err="1"/>
              <a:t>ChatGPT</a:t>
            </a:r>
            <a:r>
              <a:rPr lang="en-US" sz="3600" dirty="0"/>
              <a:t> API (In progress)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70805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Main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538901"/>
            <a:ext cx="6400800" cy="1314366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Getting the API Key to work properly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10312"/>
            <a:ext cx="10671048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ScreenShots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of Progress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04A622-6A83-403D-A73A-7B5F9219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433915"/>
            <a:ext cx="2461280" cy="4776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15856F-A0DF-4EB8-A176-BB15F53E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80" y="1433915"/>
            <a:ext cx="2509380" cy="47768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B50B75-2F4B-4E82-A45B-5A468CD1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142" y="2107861"/>
            <a:ext cx="2264203" cy="342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3893D8-61A1-416B-8D00-3B0937C68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380" y="1671828"/>
            <a:ext cx="2259697" cy="4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{BEA87D2A-269B-4E4C-8891-2036F22994E9}tf78438558_win32</Template>
  <TotalTime>9</TotalTime>
  <Words>68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Sabon Next LT</vt:lpstr>
      <vt:lpstr>Office Theme</vt:lpstr>
      <vt:lpstr>OpenAI PDF Compiler</vt:lpstr>
      <vt:lpstr>The Purpose</vt:lpstr>
      <vt:lpstr>Base Components</vt:lpstr>
      <vt:lpstr>Main Challenges</vt:lpstr>
      <vt:lpstr>ScreenShots of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OpenAI PDF Compiler</dc:title>
  <dc:subject/>
  <dc:creator>Giriprakash, Thriambak R [BUSAD]</dc:creator>
  <cp:lastModifiedBy>Giriprakash, Thriambak R [BUSAD]</cp:lastModifiedBy>
  <cp:revision>1</cp:revision>
  <dcterms:created xsi:type="dcterms:W3CDTF">2023-12-07T23:00:41Z</dcterms:created>
  <dcterms:modified xsi:type="dcterms:W3CDTF">2023-12-07T23:09:53Z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