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9293-71D1-7576-F781-8646BEF0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1EB3A-B17B-995C-C6DC-4CFAC1F38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79EF-0C67-36A8-9721-B0561BE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21779-2808-BB55-DB6F-843EE0E2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487BE-FE06-92CA-C1EF-FBAC3A5F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027-3C11-CE60-DD9C-30CD4D04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2F84-E0F3-F6EA-6582-25FFA3E54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727A9-6E76-9EC2-4EDB-971A1722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ADFE3-D77A-2674-7BF0-5B0B9745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2483-A692-4C10-621A-388B2407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5A72E-0C88-E45F-B913-009192740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42FDF-CC91-8CE6-0E38-72C7708D8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42D6-7AF2-EFD4-5257-EF2D90C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BC91-6CFF-DB0D-D3F0-471AB801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9168-C32E-CF6F-0B14-6ABBAD02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0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77E5-9C76-E7EC-54B3-B237A860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2CA67-EFA7-D209-4A82-CE707CA1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2F39-2E2C-4AB2-8BC2-EB2596D5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427F-38EB-E6D8-0AF2-EA63996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C3BD-930A-7BCB-147A-74959447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C6A7-788B-38EB-F05E-B0AC03E4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71D1-F9A0-3081-3BB3-2F2B3BC3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237F-6C21-151F-3AB6-79A8014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D452-8AD3-DF86-EAB8-04545FFF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1D3-EB91-8239-E178-E54647DC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4109-8606-781F-D53B-5B40BA5D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73DC-EA7A-59EA-5D14-B52EED257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3AE53-776D-E61E-C8B9-D77FEFD5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471D0-7F81-9E36-E4E2-14711E67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76BF-DBC0-A063-BD43-9A538A77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DC92B-0531-5E83-135B-FA9604E1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808-324C-0D38-8AC0-4DA469B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B4450-D64F-FA0B-B10D-2FA45E534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64B7-A0DA-D3E5-8E62-48DBA03AD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8D25F-859F-4309-F88E-C067ECD69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5F1F7-6FAA-65CD-4113-B992C5518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50887-AD9A-A680-FA0D-D2F0E725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EAC95E-F112-19D4-7055-56FC6E26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DEA8D-8ECD-2247-B3BF-08A3603C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25B8-5E74-2F46-C66C-D598529F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E0958-C69D-A71C-F6CF-B9D1B670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81440-E564-3FE7-7558-6885E2D2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1144A-662E-12AD-F7E2-0AF4396FA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6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E4BE9-B303-6954-45DC-08A4D7F3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A3E25-787F-31FB-0405-0CBA4467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95D74-0FA8-B08F-8B2C-585D56A5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2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E56B-1495-9F8A-DAB1-A296C4C9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8280-D08D-006C-60A7-7CC5C468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90AE8-93AE-DCD3-2DB7-0139EA733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9B42D-8C9D-57B5-C9DF-1B7C9CA6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A067-3C00-282F-8719-7EA818D1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9218-1E53-6D84-F782-22DC59E9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6255-9B82-3A61-E6E2-A6BCE6A6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9BD11-74CE-447F-3724-193016009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10F0-C3E8-F366-1119-6CD29CA9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44B37-9019-D254-E1D6-3828CD5EF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F5E0B-4463-8A83-3C5B-715343D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C0B8B-5FE4-1DD3-9296-2E5457CD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CE09B-6C17-072A-67BC-B9B169D9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4E9F3-7F22-255F-0D88-0D904AE4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2591-E4E4-EDCC-166F-DBBE2D504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FEDF-A75A-473A-838F-37A9E0A1C475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DC62-5360-6AED-61BE-C4C02D719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4413-450F-99E9-8A6C-619E958B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FD241-9CDE-4A4E-AFAE-C86E06E4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E576-8ACB-1D23-9EC6-98BF73FEB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&lt;Project 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82D4-0F96-A2A7-45D0-37F928608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&lt;DIT Number&gt;</a:t>
            </a:r>
          </a:p>
          <a:p>
            <a:r>
              <a:rPr lang="en-US" dirty="0"/>
              <a:t>&lt;Name&gt;</a:t>
            </a:r>
          </a:p>
          <a:p>
            <a:r>
              <a:rPr lang="en-US" dirty="0"/>
              <a:t>Website Development Progress Presentation 01</a:t>
            </a:r>
          </a:p>
        </p:txBody>
      </p:sp>
    </p:spTree>
    <p:extLst>
      <p:ext uri="{BB962C8B-B14F-4D97-AF65-F5344CB8AC3E}">
        <p14:creationId xmlns:p14="http://schemas.microsoft.com/office/powerpoint/2010/main" val="318130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E2B0-919B-2B80-ED42-3C957350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51FC-8DAF-133A-7A67-8C38DC821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Briefly describe your project, including:</a:t>
            </a:r>
          </a:p>
          <a:p>
            <a:pPr lvl="1"/>
            <a:r>
              <a:rPr lang="en-US" dirty="0"/>
              <a:t>Project objectives and goals</a:t>
            </a:r>
          </a:p>
          <a:p>
            <a:pPr lvl="1"/>
            <a:r>
              <a:rPr lang="en-US" dirty="0"/>
              <a:t>Chosen website topic</a:t>
            </a:r>
          </a:p>
          <a:p>
            <a:pPr lvl="1"/>
            <a:r>
              <a:rPr lang="en-US" dirty="0"/>
              <a:t>Key features and functionalities planned</a:t>
            </a:r>
          </a:p>
        </p:txBody>
      </p:sp>
    </p:spTree>
    <p:extLst>
      <p:ext uri="{BB962C8B-B14F-4D97-AF65-F5344CB8AC3E}">
        <p14:creationId xmlns:p14="http://schemas.microsoft.com/office/powerpoint/2010/main" val="164125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9795-AB10-8168-9667-D2C617BC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33EC-7DDD-89B0-4105-0911B654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Showcase the progress made by you.</a:t>
            </a:r>
          </a:p>
          <a:p>
            <a:pPr lvl="1"/>
            <a:r>
              <a:rPr lang="en-US" dirty="0"/>
              <a:t>Highlight completed tasks and milestones.</a:t>
            </a:r>
          </a:p>
          <a:p>
            <a:pPr lvl="1"/>
            <a:r>
              <a:rPr lang="en-US" dirty="0"/>
              <a:t>Show screenshots or images of your work.</a:t>
            </a:r>
          </a:p>
        </p:txBody>
      </p:sp>
    </p:spTree>
    <p:extLst>
      <p:ext uri="{BB962C8B-B14F-4D97-AF65-F5344CB8AC3E}">
        <p14:creationId xmlns:p14="http://schemas.microsoft.com/office/powerpoint/2010/main" val="756849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D404-6626-77CF-F7DB-52118A89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F406-A1ED-D00D-97AD-E8304AC7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 specific examples of achievements, such as:</a:t>
            </a:r>
          </a:p>
          <a:p>
            <a:pPr lvl="1"/>
            <a:r>
              <a:rPr lang="en-US" dirty="0"/>
              <a:t>Completed webpage designs</a:t>
            </a:r>
          </a:p>
          <a:p>
            <a:pPr lvl="1"/>
            <a:r>
              <a:rPr lang="en-US" dirty="0"/>
              <a:t>Implemented features (e.g., contact forms, galleries)</a:t>
            </a:r>
          </a:p>
          <a:p>
            <a:pPr lvl="1"/>
            <a:r>
              <a:rPr lang="en-US" dirty="0"/>
              <a:t>Content creation (e.g., articles, images)</a:t>
            </a:r>
          </a:p>
        </p:txBody>
      </p:sp>
    </p:spTree>
    <p:extLst>
      <p:ext uri="{BB962C8B-B14F-4D97-AF65-F5344CB8AC3E}">
        <p14:creationId xmlns:p14="http://schemas.microsoft.com/office/powerpoint/2010/main" val="3616406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46C6-0234-1721-0305-BF7AC584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7B05-C7AF-CA4D-87AD-07C06152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Mention any technical challenges that you overcame.</a:t>
            </a:r>
          </a:p>
          <a:p>
            <a:pPr lvl="1"/>
            <a:r>
              <a:rPr lang="en-US" dirty="0"/>
              <a:t>Discuss any challenges you encountered during the project.</a:t>
            </a:r>
          </a:p>
          <a:p>
            <a:pPr lvl="1"/>
            <a:r>
              <a:rPr lang="en-US" dirty="0"/>
              <a:t>Share what you've learned from these challenges.</a:t>
            </a:r>
          </a:p>
          <a:p>
            <a:pPr lvl="1"/>
            <a:r>
              <a:rPr lang="en-US" dirty="0"/>
              <a:t>Mention any assistance or resources you've used to overcome them.</a:t>
            </a:r>
          </a:p>
        </p:txBody>
      </p:sp>
    </p:spTree>
    <p:extLst>
      <p:ext uri="{BB962C8B-B14F-4D97-AF65-F5344CB8AC3E}">
        <p14:creationId xmlns:p14="http://schemas.microsoft.com/office/powerpoint/2010/main" val="25627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D125-EE40-9B66-F74F-E90ADB1C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07AE-9B81-7D47-C98D-9AD953E8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 what you plan to do next:</a:t>
            </a:r>
          </a:p>
          <a:p>
            <a:pPr lvl="1"/>
            <a:r>
              <a:rPr lang="en-US" dirty="0"/>
              <a:t>Upcoming milestones and deadlines</a:t>
            </a:r>
          </a:p>
          <a:p>
            <a:pPr lvl="1"/>
            <a:r>
              <a:rPr lang="en-US" dirty="0"/>
              <a:t>Your goals for the next phase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240750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160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&lt;Project Title&gt;</vt:lpstr>
      <vt:lpstr>Project Overview</vt:lpstr>
      <vt:lpstr>Achievement so far</vt:lpstr>
      <vt:lpstr>Examples of Achievements</vt:lpstr>
      <vt:lpstr>Challenges Faced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</dc:title>
  <dc:creator>Admin</dc:creator>
  <cp:lastModifiedBy>Admin</cp:lastModifiedBy>
  <cp:revision>1</cp:revision>
  <dcterms:created xsi:type="dcterms:W3CDTF">2023-09-15T04:13:44Z</dcterms:created>
  <dcterms:modified xsi:type="dcterms:W3CDTF">2023-09-15T04:24:59Z</dcterms:modified>
</cp:coreProperties>
</file>