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5"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6858000" cx="12192000"/>
  <p:notesSz cx="6858000" cy="9144000"/>
  <p:embeddedFontLst>
    <p:embeddedFont>
      <p:font typeface="Century Gothic"/>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font" Target="fonts/CenturyGothic-bold.fntdata"/><Relationship Id="rId10" Type="http://schemas.openxmlformats.org/officeDocument/2006/relationships/slide" Target="slides/slide6.xml"/><Relationship Id="rId21" Type="http://schemas.openxmlformats.org/officeDocument/2006/relationships/font" Target="fonts/CenturyGothic-regular.fntdata"/><Relationship Id="rId13" Type="http://schemas.openxmlformats.org/officeDocument/2006/relationships/slide" Target="slides/slide9.xml"/><Relationship Id="rId24" Type="http://schemas.openxmlformats.org/officeDocument/2006/relationships/font" Target="fonts/CenturyGothic-boldItalic.fntdata"/><Relationship Id="rId12" Type="http://schemas.openxmlformats.org/officeDocument/2006/relationships/slide" Target="slides/slide8.xml"/><Relationship Id="rId23" Type="http://schemas.openxmlformats.org/officeDocument/2006/relationships/font" Target="fonts/CenturyGothic-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 name="Shape 17"/>
        <p:cNvGrpSpPr/>
        <p:nvPr/>
      </p:nvGrpSpPr>
      <p:grpSpPr>
        <a:xfrm>
          <a:off x="0" y="0"/>
          <a:ext cx="0" cy="0"/>
          <a:chOff x="0" y="0"/>
          <a:chExt cx="0" cy="0"/>
        </a:xfrm>
      </p:grpSpPr>
      <p:sp>
        <p:nvSpPr>
          <p:cNvPr id="18" name="Google Shape;18;p2"/>
          <p:cNvSpPr txBox="1"/>
          <p:nvPr>
            <p:ph type="ctrTitle"/>
          </p:nvPr>
        </p:nvSpPr>
        <p:spPr>
          <a:xfrm>
            <a:off x="1154955" y="1447800"/>
            <a:ext cx="8825658" cy="332958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7200"/>
              <a:buFont typeface="Century Gothic"/>
              <a:buNone/>
              <a:defRPr sz="7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 type="subTitle"/>
          </p:nvPr>
        </p:nvSpPr>
        <p:spPr>
          <a:xfrm>
            <a:off x="1154955" y="4777380"/>
            <a:ext cx="8825658" cy="861420"/>
          </a:xfrm>
          <a:prstGeom prst="rect">
            <a:avLst/>
          </a:prstGeom>
          <a:noFill/>
          <a:ln>
            <a:noFill/>
          </a:ln>
        </p:spPr>
        <p:txBody>
          <a:bodyPr anchorCtr="0" anchor="t" bIns="45700" lIns="91425" spcFirstLastPara="1" rIns="91425" wrap="square" tIns="45700">
            <a:normAutofit/>
          </a:bodyPr>
          <a:lstStyle>
            <a:lvl1pPr lvl="0" algn="l">
              <a:spcBef>
                <a:spcPts val="1000"/>
              </a:spcBef>
              <a:spcAft>
                <a:spcPts val="0"/>
              </a:spcAft>
              <a:buSzPts val="1600"/>
              <a:buNone/>
              <a:defRPr cap="none">
                <a:solidFill>
                  <a:srgbClr val="86D1D8"/>
                </a:solidFill>
              </a:defRPr>
            </a:lvl1pPr>
            <a:lvl2pPr lvl="1" algn="ctr">
              <a:spcBef>
                <a:spcPts val="1000"/>
              </a:spcBef>
              <a:spcAft>
                <a:spcPts val="0"/>
              </a:spcAft>
              <a:buSzPts val="1440"/>
              <a:buNone/>
              <a:defRPr>
                <a:solidFill>
                  <a:schemeClr val="lt1"/>
                </a:solidFill>
              </a:defRPr>
            </a:lvl2pPr>
            <a:lvl3pPr lvl="2" algn="ctr">
              <a:spcBef>
                <a:spcPts val="1000"/>
              </a:spcBef>
              <a:spcAft>
                <a:spcPts val="0"/>
              </a:spcAft>
              <a:buSzPts val="1280"/>
              <a:buNone/>
              <a:defRPr>
                <a:solidFill>
                  <a:schemeClr val="lt1"/>
                </a:solidFill>
              </a:defRPr>
            </a:lvl3pPr>
            <a:lvl4pPr lvl="3" algn="ctr">
              <a:spcBef>
                <a:spcPts val="1000"/>
              </a:spcBef>
              <a:spcAft>
                <a:spcPts val="0"/>
              </a:spcAft>
              <a:buSzPts val="1120"/>
              <a:buNone/>
              <a:defRPr>
                <a:solidFill>
                  <a:schemeClr val="lt1"/>
                </a:solidFill>
              </a:defRPr>
            </a:lvl4pPr>
            <a:lvl5pPr lvl="4" algn="ctr">
              <a:spcBef>
                <a:spcPts val="1000"/>
              </a:spcBef>
              <a:spcAft>
                <a:spcPts val="0"/>
              </a:spcAft>
              <a:buSzPts val="1120"/>
              <a:buNone/>
              <a:defRPr>
                <a:solidFill>
                  <a:schemeClr val="lt1"/>
                </a:solidFill>
              </a:defRPr>
            </a:lvl5pPr>
            <a:lvl6pPr lvl="5" algn="ctr">
              <a:spcBef>
                <a:spcPts val="1000"/>
              </a:spcBef>
              <a:spcAft>
                <a:spcPts val="0"/>
              </a:spcAft>
              <a:buSzPts val="1120"/>
              <a:buNone/>
              <a:defRPr>
                <a:solidFill>
                  <a:schemeClr val="lt1"/>
                </a:solidFill>
              </a:defRPr>
            </a:lvl6pPr>
            <a:lvl7pPr lvl="6" algn="ctr">
              <a:spcBef>
                <a:spcPts val="1000"/>
              </a:spcBef>
              <a:spcAft>
                <a:spcPts val="0"/>
              </a:spcAft>
              <a:buSzPts val="1120"/>
              <a:buNone/>
              <a:defRPr>
                <a:solidFill>
                  <a:schemeClr val="lt1"/>
                </a:solidFill>
              </a:defRPr>
            </a:lvl7pPr>
            <a:lvl8pPr lvl="7" algn="ctr">
              <a:spcBef>
                <a:spcPts val="1000"/>
              </a:spcBef>
              <a:spcAft>
                <a:spcPts val="0"/>
              </a:spcAft>
              <a:buSzPts val="1120"/>
              <a:buNone/>
              <a:defRPr>
                <a:solidFill>
                  <a:schemeClr val="lt1"/>
                </a:solidFill>
              </a:defRPr>
            </a:lvl8pPr>
            <a:lvl9pPr lvl="8" algn="ctr">
              <a:spcBef>
                <a:spcPts val="1000"/>
              </a:spcBef>
              <a:spcAft>
                <a:spcPts val="0"/>
              </a:spcAft>
              <a:buSzPts val="1120"/>
              <a:buNone/>
              <a:defRPr>
                <a:solidFill>
                  <a:schemeClr val="lt1"/>
                </a:solidFill>
              </a:defRPr>
            </a:lvl9pPr>
          </a:lstStyle>
          <a:p/>
        </p:txBody>
      </p:sp>
      <p:sp>
        <p:nvSpPr>
          <p:cNvPr id="20" name="Google Shape;20;p2"/>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74" name="Shape 74"/>
        <p:cNvGrpSpPr/>
        <p:nvPr/>
      </p:nvGrpSpPr>
      <p:grpSpPr>
        <a:xfrm>
          <a:off x="0" y="0"/>
          <a:ext cx="0" cy="0"/>
          <a:chOff x="0" y="0"/>
          <a:chExt cx="0" cy="0"/>
        </a:xfrm>
      </p:grpSpPr>
      <p:sp>
        <p:nvSpPr>
          <p:cNvPr id="75" name="Google Shape;75;p11"/>
          <p:cNvSpPr txBox="1"/>
          <p:nvPr>
            <p:ph type="title"/>
          </p:nvPr>
        </p:nvSpPr>
        <p:spPr>
          <a:xfrm>
            <a:off x="1154956" y="4800587"/>
            <a:ext cx="8825657"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2"/>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p:nvPr>
            <p:ph idx="2" type="pic"/>
          </p:nvPr>
        </p:nvSpPr>
        <p:spPr>
          <a:xfrm>
            <a:off x="1154955" y="685800"/>
            <a:ext cx="8825658" cy="3640666"/>
          </a:xfrm>
          <a:prstGeom prst="roundRect">
            <a:avLst>
              <a:gd fmla="val 1858" name="adj"/>
            </a:avLst>
          </a:prstGeom>
          <a:noFill/>
          <a:ln>
            <a:noFill/>
          </a:ln>
          <a:effectLst>
            <a:outerShdw blurRad="50800" rotWithShape="0" algn="tl" dir="5400000" dist="50800">
              <a:srgbClr val="000000">
                <a:alpha val="42745"/>
              </a:srgbClr>
            </a:outerShdw>
          </a:effectLst>
        </p:spPr>
      </p:sp>
      <p:sp>
        <p:nvSpPr>
          <p:cNvPr id="77" name="Google Shape;77;p11"/>
          <p:cNvSpPr txBox="1"/>
          <p:nvPr>
            <p:ph idx="1" type="body"/>
          </p:nvPr>
        </p:nvSpPr>
        <p:spPr>
          <a:xfrm>
            <a:off x="1154956" y="5367325"/>
            <a:ext cx="8825656" cy="49371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960"/>
              <a:buNone/>
              <a:defRPr sz="12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78" name="Google Shape;78;p11"/>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1"/>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1"/>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81" name="Shape 81"/>
        <p:cNvGrpSpPr/>
        <p:nvPr/>
      </p:nvGrpSpPr>
      <p:grpSpPr>
        <a:xfrm>
          <a:off x="0" y="0"/>
          <a:ext cx="0" cy="0"/>
          <a:chOff x="0" y="0"/>
          <a:chExt cx="0" cy="0"/>
        </a:xfrm>
      </p:grpSpPr>
      <p:sp>
        <p:nvSpPr>
          <p:cNvPr id="82" name="Google Shape;82;p12"/>
          <p:cNvSpPr txBox="1"/>
          <p:nvPr>
            <p:ph type="title"/>
          </p:nvPr>
        </p:nvSpPr>
        <p:spPr>
          <a:xfrm>
            <a:off x="1154954" y="1447800"/>
            <a:ext cx="8825659" cy="1981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4800"/>
              <a:buFont typeface="Century Gothic"/>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 type="body"/>
          </p:nvPr>
        </p:nvSpPr>
        <p:spPr>
          <a:xfrm>
            <a:off x="1154954" y="3657600"/>
            <a:ext cx="8825659" cy="2362200"/>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84" name="Google Shape;84;p12"/>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2"/>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2"/>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87" name="Shape 87"/>
        <p:cNvGrpSpPr/>
        <p:nvPr/>
      </p:nvGrpSpPr>
      <p:grpSpPr>
        <a:xfrm>
          <a:off x="0" y="0"/>
          <a:ext cx="0" cy="0"/>
          <a:chOff x="0" y="0"/>
          <a:chExt cx="0" cy="0"/>
        </a:xfrm>
      </p:grpSpPr>
      <p:sp>
        <p:nvSpPr>
          <p:cNvPr id="88" name="Google Shape;88;p13"/>
          <p:cNvSpPr txBox="1"/>
          <p:nvPr>
            <p:ph type="title"/>
          </p:nvPr>
        </p:nvSpPr>
        <p:spPr>
          <a:xfrm>
            <a:off x="1574801" y="1447800"/>
            <a:ext cx="7999315" cy="2323374"/>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4800"/>
              <a:buFont typeface="Century Gothic"/>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3"/>
          <p:cNvSpPr txBox="1"/>
          <p:nvPr>
            <p:ph idx="1" type="body"/>
          </p:nvPr>
        </p:nvSpPr>
        <p:spPr>
          <a:xfrm>
            <a:off x="1930400" y="3771174"/>
            <a:ext cx="7279649" cy="34217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b="0" i="0" sz="1400" cap="small">
                <a:solidFill>
                  <a:srgbClr val="86D1D8"/>
                </a:solidFill>
                <a:latin typeface="Century Gothic"/>
                <a:ea typeface="Century Gothic"/>
                <a:cs typeface="Century Gothic"/>
                <a:sym typeface="Century Gothic"/>
              </a:defRPr>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90" name="Google Shape;90;p13"/>
          <p:cNvSpPr txBox="1"/>
          <p:nvPr>
            <p:ph idx="2" type="body"/>
          </p:nvPr>
        </p:nvSpPr>
        <p:spPr>
          <a:xfrm>
            <a:off x="1154954" y="4350657"/>
            <a:ext cx="8825659" cy="1676400"/>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91" name="Google Shape;91;p13"/>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3"/>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3"/>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94" name="Google Shape;94;p13"/>
          <p:cNvSpPr txBox="1"/>
          <p:nvPr/>
        </p:nvSpPr>
        <p:spPr>
          <a:xfrm>
            <a:off x="898295" y="971253"/>
            <a:ext cx="801912" cy="196977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n-US" sz="12200" u="none" cap="none" strike="noStrike">
                <a:solidFill>
                  <a:srgbClr val="86D1D8"/>
                </a:solidFill>
                <a:latin typeface="Arial"/>
                <a:ea typeface="Arial"/>
                <a:cs typeface="Arial"/>
                <a:sym typeface="Arial"/>
              </a:rPr>
              <a:t>“</a:t>
            </a:r>
            <a:endParaRPr/>
          </a:p>
        </p:txBody>
      </p:sp>
      <p:sp>
        <p:nvSpPr>
          <p:cNvPr id="95" name="Google Shape;95;p13"/>
          <p:cNvSpPr txBox="1"/>
          <p:nvPr/>
        </p:nvSpPr>
        <p:spPr>
          <a:xfrm>
            <a:off x="9330490" y="2613787"/>
            <a:ext cx="801912" cy="196977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n-US" sz="12200" u="none" cap="none" strike="noStrike">
                <a:solidFill>
                  <a:srgbClr val="86D1D8"/>
                </a:solidFill>
                <a:latin typeface="Arial"/>
                <a:ea typeface="Arial"/>
                <a:cs typeface="Arial"/>
                <a:sym typeface="Arial"/>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96" name="Shape 96"/>
        <p:cNvGrpSpPr/>
        <p:nvPr/>
      </p:nvGrpSpPr>
      <p:grpSpPr>
        <a:xfrm>
          <a:off x="0" y="0"/>
          <a:ext cx="0" cy="0"/>
          <a:chOff x="0" y="0"/>
          <a:chExt cx="0" cy="0"/>
        </a:xfrm>
      </p:grpSpPr>
      <p:sp>
        <p:nvSpPr>
          <p:cNvPr id="97" name="Google Shape;97;p14"/>
          <p:cNvSpPr txBox="1"/>
          <p:nvPr>
            <p:ph type="title"/>
          </p:nvPr>
        </p:nvSpPr>
        <p:spPr>
          <a:xfrm>
            <a:off x="1154954" y="3124201"/>
            <a:ext cx="8825660" cy="165318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4000"/>
              <a:buFont typeface="Century Gothic"/>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14"/>
          <p:cNvSpPr txBox="1"/>
          <p:nvPr>
            <p:ph idx="1" type="body"/>
          </p:nvPr>
        </p:nvSpPr>
        <p:spPr>
          <a:xfrm>
            <a:off x="1154954" y="4777381"/>
            <a:ext cx="8825659"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600"/>
              <a:buNone/>
              <a:defRPr sz="2000" cap="none">
                <a:solidFill>
                  <a:srgbClr val="86D1D8"/>
                </a:solidFill>
              </a:defRPr>
            </a:lvl1pPr>
            <a:lvl2pPr indent="-228600" lvl="1" marL="914400" algn="l">
              <a:spcBef>
                <a:spcPts val="1000"/>
              </a:spcBef>
              <a:spcAft>
                <a:spcPts val="0"/>
              </a:spcAft>
              <a:buSzPts val="1440"/>
              <a:buNone/>
              <a:defRPr sz="1800">
                <a:solidFill>
                  <a:schemeClr val="lt1"/>
                </a:solidFill>
              </a:defRPr>
            </a:lvl2pPr>
            <a:lvl3pPr indent="-228600" lvl="2" marL="1371600" algn="l">
              <a:spcBef>
                <a:spcPts val="1000"/>
              </a:spcBef>
              <a:spcAft>
                <a:spcPts val="0"/>
              </a:spcAft>
              <a:buSzPts val="1280"/>
              <a:buNone/>
              <a:defRPr sz="1600">
                <a:solidFill>
                  <a:schemeClr val="lt1"/>
                </a:solidFill>
              </a:defRPr>
            </a:lvl3pPr>
            <a:lvl4pPr indent="-228600" lvl="3" marL="1828800" algn="l">
              <a:spcBef>
                <a:spcPts val="1000"/>
              </a:spcBef>
              <a:spcAft>
                <a:spcPts val="0"/>
              </a:spcAft>
              <a:buSzPts val="1120"/>
              <a:buNone/>
              <a:defRPr sz="1400">
                <a:solidFill>
                  <a:schemeClr val="lt1"/>
                </a:solidFill>
              </a:defRPr>
            </a:lvl4pPr>
            <a:lvl5pPr indent="-228600" lvl="4" marL="2286000" algn="l">
              <a:spcBef>
                <a:spcPts val="1000"/>
              </a:spcBef>
              <a:spcAft>
                <a:spcPts val="0"/>
              </a:spcAft>
              <a:buSzPts val="1120"/>
              <a:buNone/>
              <a:defRPr sz="1400">
                <a:solidFill>
                  <a:schemeClr val="lt1"/>
                </a:solidFill>
              </a:defRPr>
            </a:lvl5pPr>
            <a:lvl6pPr indent="-228600" lvl="5" marL="2743200" algn="l">
              <a:spcBef>
                <a:spcPts val="1000"/>
              </a:spcBef>
              <a:spcAft>
                <a:spcPts val="0"/>
              </a:spcAft>
              <a:buSzPts val="1120"/>
              <a:buNone/>
              <a:defRPr sz="1400">
                <a:solidFill>
                  <a:schemeClr val="lt1"/>
                </a:solidFill>
              </a:defRPr>
            </a:lvl6pPr>
            <a:lvl7pPr indent="-228600" lvl="6" marL="3200400" algn="l">
              <a:spcBef>
                <a:spcPts val="1000"/>
              </a:spcBef>
              <a:spcAft>
                <a:spcPts val="0"/>
              </a:spcAft>
              <a:buSzPts val="1120"/>
              <a:buNone/>
              <a:defRPr sz="1400">
                <a:solidFill>
                  <a:schemeClr val="lt1"/>
                </a:solidFill>
              </a:defRPr>
            </a:lvl7pPr>
            <a:lvl8pPr indent="-228600" lvl="7" marL="3657600" algn="l">
              <a:spcBef>
                <a:spcPts val="1000"/>
              </a:spcBef>
              <a:spcAft>
                <a:spcPts val="0"/>
              </a:spcAft>
              <a:buSzPts val="1120"/>
              <a:buNone/>
              <a:defRPr sz="1400">
                <a:solidFill>
                  <a:schemeClr val="lt1"/>
                </a:solidFill>
              </a:defRPr>
            </a:lvl8pPr>
            <a:lvl9pPr indent="-228600" lvl="8" marL="4114800" algn="l">
              <a:spcBef>
                <a:spcPts val="1000"/>
              </a:spcBef>
              <a:spcAft>
                <a:spcPts val="0"/>
              </a:spcAft>
              <a:buSzPts val="1120"/>
              <a:buNone/>
              <a:defRPr sz="1400">
                <a:solidFill>
                  <a:schemeClr val="lt1"/>
                </a:solidFill>
              </a:defRPr>
            </a:lvl9pPr>
          </a:lstStyle>
          <a:p/>
        </p:txBody>
      </p:sp>
      <p:sp>
        <p:nvSpPr>
          <p:cNvPr id="99" name="Google Shape;99;p14"/>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14"/>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14"/>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102" name="Shape 102"/>
        <p:cNvGrpSpPr/>
        <p:nvPr/>
      </p:nvGrpSpPr>
      <p:grpSpPr>
        <a:xfrm>
          <a:off x="0" y="0"/>
          <a:ext cx="0" cy="0"/>
          <a:chOff x="0" y="0"/>
          <a:chExt cx="0" cy="0"/>
        </a:xfrm>
      </p:grpSpPr>
      <p:sp>
        <p:nvSpPr>
          <p:cNvPr id="103" name="Google Shape;103;p15"/>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4200"/>
              <a:buFont typeface="Century Gothic"/>
              <a:buNone/>
              <a:defRPr sz="4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15"/>
          <p:cNvSpPr txBox="1"/>
          <p:nvPr>
            <p:ph idx="1" type="body"/>
          </p:nvPr>
        </p:nvSpPr>
        <p:spPr>
          <a:xfrm>
            <a:off x="632947" y="1981200"/>
            <a:ext cx="2946866"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86D1D8"/>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05" name="Google Shape;105;p15"/>
          <p:cNvSpPr txBox="1"/>
          <p:nvPr>
            <p:ph idx="2" type="body"/>
          </p:nvPr>
        </p:nvSpPr>
        <p:spPr>
          <a:xfrm>
            <a:off x="652463" y="2667000"/>
            <a:ext cx="2927350" cy="3589338"/>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06" name="Google Shape;106;p15"/>
          <p:cNvSpPr txBox="1"/>
          <p:nvPr>
            <p:ph idx="3" type="body"/>
          </p:nvPr>
        </p:nvSpPr>
        <p:spPr>
          <a:xfrm>
            <a:off x="3883659" y="1981200"/>
            <a:ext cx="2936241"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86D1D8"/>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07" name="Google Shape;107;p15"/>
          <p:cNvSpPr txBox="1"/>
          <p:nvPr>
            <p:ph idx="4" type="body"/>
          </p:nvPr>
        </p:nvSpPr>
        <p:spPr>
          <a:xfrm>
            <a:off x="3873106" y="2667000"/>
            <a:ext cx="2946794" cy="3589338"/>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08" name="Google Shape;108;p15"/>
          <p:cNvSpPr txBox="1"/>
          <p:nvPr>
            <p:ph idx="5" type="body"/>
          </p:nvPr>
        </p:nvSpPr>
        <p:spPr>
          <a:xfrm>
            <a:off x="7124700" y="1981200"/>
            <a:ext cx="2932113"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86D1D8"/>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09" name="Google Shape;109;p15"/>
          <p:cNvSpPr txBox="1"/>
          <p:nvPr>
            <p:ph idx="6" type="body"/>
          </p:nvPr>
        </p:nvSpPr>
        <p:spPr>
          <a:xfrm>
            <a:off x="7124700" y="2667000"/>
            <a:ext cx="2932113" cy="3589338"/>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cxnSp>
        <p:nvCxnSpPr>
          <p:cNvPr id="110" name="Google Shape;110;p15"/>
          <p:cNvCxnSpPr/>
          <p:nvPr/>
        </p:nvCxnSpPr>
        <p:spPr>
          <a:xfrm>
            <a:off x="3726142" y="2133600"/>
            <a:ext cx="0" cy="3962400"/>
          </a:xfrm>
          <a:prstGeom prst="straightConnector1">
            <a:avLst/>
          </a:prstGeom>
          <a:noFill/>
          <a:ln cap="flat" cmpd="sng" w="12700">
            <a:solidFill>
              <a:srgbClr val="86D1D8">
                <a:alpha val="40000"/>
              </a:srgbClr>
            </a:solidFill>
            <a:prstDash val="solid"/>
            <a:round/>
            <a:headEnd len="sm" w="sm" type="none"/>
            <a:tailEnd len="sm" w="sm" type="none"/>
          </a:ln>
        </p:spPr>
      </p:cxnSp>
      <p:cxnSp>
        <p:nvCxnSpPr>
          <p:cNvPr id="111" name="Google Shape;111;p15"/>
          <p:cNvCxnSpPr/>
          <p:nvPr/>
        </p:nvCxnSpPr>
        <p:spPr>
          <a:xfrm>
            <a:off x="6962227" y="2133600"/>
            <a:ext cx="0" cy="3966882"/>
          </a:xfrm>
          <a:prstGeom prst="straightConnector1">
            <a:avLst/>
          </a:prstGeom>
          <a:noFill/>
          <a:ln cap="flat" cmpd="sng" w="12700">
            <a:solidFill>
              <a:srgbClr val="86D1D8">
                <a:alpha val="40000"/>
              </a:srgbClr>
            </a:solidFill>
            <a:prstDash val="solid"/>
            <a:round/>
            <a:headEnd len="sm" w="sm" type="none"/>
            <a:tailEnd len="sm" w="sm" type="none"/>
          </a:ln>
        </p:spPr>
      </p:cxnSp>
      <p:sp>
        <p:nvSpPr>
          <p:cNvPr id="112" name="Google Shape;112;p15"/>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15"/>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15"/>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115" name="Shape 115"/>
        <p:cNvGrpSpPr/>
        <p:nvPr/>
      </p:nvGrpSpPr>
      <p:grpSpPr>
        <a:xfrm>
          <a:off x="0" y="0"/>
          <a:ext cx="0" cy="0"/>
          <a:chOff x="0" y="0"/>
          <a:chExt cx="0" cy="0"/>
        </a:xfrm>
      </p:grpSpPr>
      <p:sp>
        <p:nvSpPr>
          <p:cNvPr id="116" name="Google Shape;116;p16"/>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4200"/>
              <a:buFont typeface="Century Gothic"/>
              <a:buNone/>
              <a:defRPr sz="4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16"/>
          <p:cNvSpPr txBox="1"/>
          <p:nvPr>
            <p:ph idx="1" type="body"/>
          </p:nvPr>
        </p:nvSpPr>
        <p:spPr>
          <a:xfrm>
            <a:off x="652463" y="4250949"/>
            <a:ext cx="2940050"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86D1D8"/>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18" name="Google Shape;118;p16"/>
          <p:cNvSpPr/>
          <p:nvPr>
            <p:ph idx="2" type="pic"/>
          </p:nvPr>
        </p:nvSpPr>
        <p:spPr>
          <a:xfrm>
            <a:off x="652463" y="2209800"/>
            <a:ext cx="2940050" cy="1524000"/>
          </a:xfrm>
          <a:prstGeom prst="roundRect">
            <a:avLst>
              <a:gd fmla="val 1858" name="adj"/>
            </a:avLst>
          </a:prstGeom>
          <a:noFill/>
          <a:ln>
            <a:noFill/>
          </a:ln>
          <a:effectLst>
            <a:outerShdw blurRad="50800" rotWithShape="0" algn="tl" dir="5400000" dist="50800">
              <a:srgbClr val="000000">
                <a:alpha val="42745"/>
              </a:srgbClr>
            </a:outerShdw>
          </a:effectLst>
        </p:spPr>
      </p:sp>
      <p:sp>
        <p:nvSpPr>
          <p:cNvPr id="119" name="Google Shape;119;p16"/>
          <p:cNvSpPr txBox="1"/>
          <p:nvPr>
            <p:ph idx="3" type="body"/>
          </p:nvPr>
        </p:nvSpPr>
        <p:spPr>
          <a:xfrm>
            <a:off x="652463" y="4827211"/>
            <a:ext cx="2940050" cy="65918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20" name="Google Shape;120;p16"/>
          <p:cNvSpPr txBox="1"/>
          <p:nvPr>
            <p:ph idx="4" type="body"/>
          </p:nvPr>
        </p:nvSpPr>
        <p:spPr>
          <a:xfrm>
            <a:off x="3889375" y="4250949"/>
            <a:ext cx="2930525"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86D1D8"/>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21" name="Google Shape;121;p16"/>
          <p:cNvSpPr/>
          <p:nvPr>
            <p:ph idx="5" type="pic"/>
          </p:nvPr>
        </p:nvSpPr>
        <p:spPr>
          <a:xfrm>
            <a:off x="3889374" y="2209800"/>
            <a:ext cx="2930525" cy="1524000"/>
          </a:xfrm>
          <a:prstGeom prst="roundRect">
            <a:avLst>
              <a:gd fmla="val 1858" name="adj"/>
            </a:avLst>
          </a:prstGeom>
          <a:noFill/>
          <a:ln>
            <a:noFill/>
          </a:ln>
          <a:effectLst>
            <a:outerShdw blurRad="50800" rotWithShape="0" algn="tl" dir="5400000" dist="50800">
              <a:srgbClr val="000000">
                <a:alpha val="42745"/>
              </a:srgbClr>
            </a:outerShdw>
          </a:effectLst>
        </p:spPr>
      </p:sp>
      <p:sp>
        <p:nvSpPr>
          <p:cNvPr id="122" name="Google Shape;122;p16"/>
          <p:cNvSpPr txBox="1"/>
          <p:nvPr>
            <p:ph idx="6" type="body"/>
          </p:nvPr>
        </p:nvSpPr>
        <p:spPr>
          <a:xfrm>
            <a:off x="3888022" y="4827210"/>
            <a:ext cx="2934406" cy="65918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23" name="Google Shape;123;p16"/>
          <p:cNvSpPr txBox="1"/>
          <p:nvPr>
            <p:ph idx="7" type="body"/>
          </p:nvPr>
        </p:nvSpPr>
        <p:spPr>
          <a:xfrm>
            <a:off x="7124700" y="4250949"/>
            <a:ext cx="2932113"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86D1D8"/>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24" name="Google Shape;124;p16"/>
          <p:cNvSpPr/>
          <p:nvPr>
            <p:ph idx="8" type="pic"/>
          </p:nvPr>
        </p:nvSpPr>
        <p:spPr>
          <a:xfrm>
            <a:off x="7124699" y="2209800"/>
            <a:ext cx="2932113" cy="1524000"/>
          </a:xfrm>
          <a:prstGeom prst="roundRect">
            <a:avLst>
              <a:gd fmla="val 1858" name="adj"/>
            </a:avLst>
          </a:prstGeom>
          <a:noFill/>
          <a:ln>
            <a:noFill/>
          </a:ln>
          <a:effectLst>
            <a:outerShdw blurRad="50800" rotWithShape="0" algn="tl" dir="5400000" dist="50800">
              <a:srgbClr val="000000">
                <a:alpha val="42745"/>
              </a:srgbClr>
            </a:outerShdw>
          </a:effectLst>
        </p:spPr>
      </p:sp>
      <p:sp>
        <p:nvSpPr>
          <p:cNvPr id="125" name="Google Shape;125;p16"/>
          <p:cNvSpPr txBox="1"/>
          <p:nvPr>
            <p:ph idx="9" type="body"/>
          </p:nvPr>
        </p:nvSpPr>
        <p:spPr>
          <a:xfrm>
            <a:off x="7124575" y="4827208"/>
            <a:ext cx="2935997" cy="65918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cxnSp>
        <p:nvCxnSpPr>
          <p:cNvPr id="126" name="Google Shape;126;p16"/>
          <p:cNvCxnSpPr/>
          <p:nvPr/>
        </p:nvCxnSpPr>
        <p:spPr>
          <a:xfrm>
            <a:off x="3726142" y="2133600"/>
            <a:ext cx="0" cy="3962400"/>
          </a:xfrm>
          <a:prstGeom prst="straightConnector1">
            <a:avLst/>
          </a:prstGeom>
          <a:noFill/>
          <a:ln cap="flat" cmpd="sng" w="12700">
            <a:solidFill>
              <a:srgbClr val="86D1D8">
                <a:alpha val="40000"/>
              </a:srgbClr>
            </a:solidFill>
            <a:prstDash val="solid"/>
            <a:round/>
            <a:headEnd len="sm" w="sm" type="none"/>
            <a:tailEnd len="sm" w="sm" type="none"/>
          </a:ln>
        </p:spPr>
      </p:cxnSp>
      <p:cxnSp>
        <p:nvCxnSpPr>
          <p:cNvPr id="127" name="Google Shape;127;p16"/>
          <p:cNvCxnSpPr/>
          <p:nvPr/>
        </p:nvCxnSpPr>
        <p:spPr>
          <a:xfrm>
            <a:off x="6962227" y="2133600"/>
            <a:ext cx="0" cy="3966882"/>
          </a:xfrm>
          <a:prstGeom prst="straightConnector1">
            <a:avLst/>
          </a:prstGeom>
          <a:noFill/>
          <a:ln cap="flat" cmpd="sng" w="12700">
            <a:solidFill>
              <a:srgbClr val="86D1D8">
                <a:alpha val="40000"/>
              </a:srgbClr>
            </a:solidFill>
            <a:prstDash val="solid"/>
            <a:round/>
            <a:headEnd len="sm" w="sm" type="none"/>
            <a:tailEnd len="sm" w="sm" type="none"/>
          </a:ln>
        </p:spPr>
      </p:cxnSp>
      <p:sp>
        <p:nvSpPr>
          <p:cNvPr id="128" name="Google Shape;128;p16"/>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16"/>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16"/>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1" name="Shape 131"/>
        <p:cNvGrpSpPr/>
        <p:nvPr/>
      </p:nvGrpSpPr>
      <p:grpSpPr>
        <a:xfrm>
          <a:off x="0" y="0"/>
          <a:ext cx="0" cy="0"/>
          <a:chOff x="0" y="0"/>
          <a:chExt cx="0" cy="0"/>
        </a:xfrm>
      </p:grpSpPr>
      <p:sp>
        <p:nvSpPr>
          <p:cNvPr id="132" name="Google Shape;132;p17"/>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17"/>
          <p:cNvSpPr txBox="1"/>
          <p:nvPr>
            <p:ph idx="1" type="body"/>
          </p:nvPr>
        </p:nvSpPr>
        <p:spPr>
          <a:xfrm rot="5400000">
            <a:off x="3478842" y="-322612"/>
            <a:ext cx="4195481" cy="8946541"/>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34" name="Google Shape;134;p17"/>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17"/>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17"/>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7" name="Shape 137"/>
        <p:cNvGrpSpPr/>
        <p:nvPr/>
      </p:nvGrpSpPr>
      <p:grpSpPr>
        <a:xfrm>
          <a:off x="0" y="0"/>
          <a:ext cx="0" cy="0"/>
          <a:chOff x="0" y="0"/>
          <a:chExt cx="0" cy="0"/>
        </a:xfrm>
      </p:grpSpPr>
      <p:sp>
        <p:nvSpPr>
          <p:cNvPr id="138" name="Google Shape;138;p18"/>
          <p:cNvSpPr txBox="1"/>
          <p:nvPr>
            <p:ph type="title"/>
          </p:nvPr>
        </p:nvSpPr>
        <p:spPr>
          <a:xfrm rot="5400000">
            <a:off x="6267450" y="2466975"/>
            <a:ext cx="5826125" cy="17526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18"/>
          <p:cNvSpPr txBox="1"/>
          <p:nvPr>
            <p:ph idx="1" type="body"/>
          </p:nvPr>
        </p:nvSpPr>
        <p:spPr>
          <a:xfrm rot="5400000">
            <a:off x="1679576" y="-139699"/>
            <a:ext cx="5368924" cy="7423149"/>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40" name="Google Shape;140;p18"/>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18"/>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18"/>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3" name="Shape 23"/>
        <p:cNvGrpSpPr/>
        <p:nvPr/>
      </p:nvGrpSpPr>
      <p:grpSpPr>
        <a:xfrm>
          <a:off x="0" y="0"/>
          <a:ext cx="0" cy="0"/>
          <a:chOff x="0" y="0"/>
          <a:chExt cx="0" cy="0"/>
        </a:xfrm>
      </p:grpSpPr>
      <p:sp>
        <p:nvSpPr>
          <p:cNvPr id="24" name="Google Shape;24;p3"/>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26" name="Google Shape;26;p3"/>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3"/>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9" name="Shape 29"/>
        <p:cNvGrpSpPr/>
        <p:nvPr/>
      </p:nvGrpSpPr>
      <p:grpSpPr>
        <a:xfrm>
          <a:off x="0" y="0"/>
          <a:ext cx="0" cy="0"/>
          <a:chOff x="0" y="0"/>
          <a:chExt cx="0" cy="0"/>
        </a:xfrm>
      </p:grpSpPr>
      <p:sp>
        <p:nvSpPr>
          <p:cNvPr id="30" name="Google Shape;30;p4"/>
          <p:cNvSpPr txBox="1"/>
          <p:nvPr>
            <p:ph type="title"/>
          </p:nvPr>
        </p:nvSpPr>
        <p:spPr>
          <a:xfrm>
            <a:off x="1154956" y="2861733"/>
            <a:ext cx="8825657" cy="1915647"/>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4000"/>
              <a:buFont typeface="Century Gothic"/>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 type="body"/>
          </p:nvPr>
        </p:nvSpPr>
        <p:spPr>
          <a:xfrm>
            <a:off x="1154955" y="4777381"/>
            <a:ext cx="8825658"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600"/>
              <a:buNone/>
              <a:defRPr sz="2000" cap="none">
                <a:solidFill>
                  <a:srgbClr val="86D1D8"/>
                </a:solidFill>
              </a:defRPr>
            </a:lvl1pPr>
            <a:lvl2pPr indent="-228600" lvl="1" marL="914400" algn="l">
              <a:spcBef>
                <a:spcPts val="1000"/>
              </a:spcBef>
              <a:spcAft>
                <a:spcPts val="0"/>
              </a:spcAft>
              <a:buSzPts val="1440"/>
              <a:buNone/>
              <a:defRPr sz="1800">
                <a:solidFill>
                  <a:schemeClr val="lt1"/>
                </a:solidFill>
              </a:defRPr>
            </a:lvl2pPr>
            <a:lvl3pPr indent="-228600" lvl="2" marL="1371600" algn="l">
              <a:spcBef>
                <a:spcPts val="1000"/>
              </a:spcBef>
              <a:spcAft>
                <a:spcPts val="0"/>
              </a:spcAft>
              <a:buSzPts val="1280"/>
              <a:buNone/>
              <a:defRPr sz="1600">
                <a:solidFill>
                  <a:schemeClr val="lt1"/>
                </a:solidFill>
              </a:defRPr>
            </a:lvl3pPr>
            <a:lvl4pPr indent="-228600" lvl="3" marL="1828800" algn="l">
              <a:spcBef>
                <a:spcPts val="1000"/>
              </a:spcBef>
              <a:spcAft>
                <a:spcPts val="0"/>
              </a:spcAft>
              <a:buSzPts val="1120"/>
              <a:buNone/>
              <a:defRPr sz="1400">
                <a:solidFill>
                  <a:schemeClr val="lt1"/>
                </a:solidFill>
              </a:defRPr>
            </a:lvl4pPr>
            <a:lvl5pPr indent="-228600" lvl="4" marL="2286000" algn="l">
              <a:spcBef>
                <a:spcPts val="1000"/>
              </a:spcBef>
              <a:spcAft>
                <a:spcPts val="0"/>
              </a:spcAft>
              <a:buSzPts val="1120"/>
              <a:buNone/>
              <a:defRPr sz="1400">
                <a:solidFill>
                  <a:schemeClr val="lt1"/>
                </a:solidFill>
              </a:defRPr>
            </a:lvl5pPr>
            <a:lvl6pPr indent="-228600" lvl="5" marL="2743200" algn="l">
              <a:spcBef>
                <a:spcPts val="1000"/>
              </a:spcBef>
              <a:spcAft>
                <a:spcPts val="0"/>
              </a:spcAft>
              <a:buSzPts val="1120"/>
              <a:buNone/>
              <a:defRPr sz="1400">
                <a:solidFill>
                  <a:schemeClr val="lt1"/>
                </a:solidFill>
              </a:defRPr>
            </a:lvl6pPr>
            <a:lvl7pPr indent="-228600" lvl="6" marL="3200400" algn="l">
              <a:spcBef>
                <a:spcPts val="1000"/>
              </a:spcBef>
              <a:spcAft>
                <a:spcPts val="0"/>
              </a:spcAft>
              <a:buSzPts val="1120"/>
              <a:buNone/>
              <a:defRPr sz="1400">
                <a:solidFill>
                  <a:schemeClr val="lt1"/>
                </a:solidFill>
              </a:defRPr>
            </a:lvl7pPr>
            <a:lvl8pPr indent="-228600" lvl="7" marL="3657600" algn="l">
              <a:spcBef>
                <a:spcPts val="1000"/>
              </a:spcBef>
              <a:spcAft>
                <a:spcPts val="0"/>
              </a:spcAft>
              <a:buSzPts val="1120"/>
              <a:buNone/>
              <a:defRPr sz="1400">
                <a:solidFill>
                  <a:schemeClr val="lt1"/>
                </a:solidFill>
              </a:defRPr>
            </a:lvl8pPr>
            <a:lvl9pPr indent="-228600" lvl="8" marL="4114800" algn="l">
              <a:spcBef>
                <a:spcPts val="1000"/>
              </a:spcBef>
              <a:spcAft>
                <a:spcPts val="0"/>
              </a:spcAft>
              <a:buSzPts val="1120"/>
              <a:buNone/>
              <a:defRPr sz="1400">
                <a:solidFill>
                  <a:schemeClr val="lt1"/>
                </a:solidFill>
              </a:defRPr>
            </a:lvl9pPr>
          </a:lstStyle>
          <a:p/>
        </p:txBody>
      </p:sp>
      <p:sp>
        <p:nvSpPr>
          <p:cNvPr id="32" name="Google Shape;32;p4"/>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4"/>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5" name="Shape 35"/>
        <p:cNvGrpSpPr/>
        <p:nvPr/>
      </p:nvGrpSpPr>
      <p:grpSpPr>
        <a:xfrm>
          <a:off x="0" y="0"/>
          <a:ext cx="0" cy="0"/>
          <a:chOff x="0" y="0"/>
          <a:chExt cx="0" cy="0"/>
        </a:xfrm>
      </p:grpSpPr>
      <p:sp>
        <p:nvSpPr>
          <p:cNvPr id="36" name="Google Shape;36;p5"/>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5"/>
          <p:cNvSpPr txBox="1"/>
          <p:nvPr>
            <p:ph idx="1" type="body"/>
          </p:nvPr>
        </p:nvSpPr>
        <p:spPr>
          <a:xfrm>
            <a:off x="1103312" y="2060575"/>
            <a:ext cx="4396339" cy="419576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sz="1800"/>
            </a:lvl1pPr>
            <a:lvl2pPr indent="-309880" lvl="1" marL="914400" algn="l">
              <a:spcBef>
                <a:spcPts val="1000"/>
              </a:spcBef>
              <a:spcAft>
                <a:spcPts val="0"/>
              </a:spcAft>
              <a:buSzPts val="1280"/>
              <a:buChar char="►"/>
              <a:defRPr sz="1600"/>
            </a:lvl2pPr>
            <a:lvl3pPr indent="-299719" lvl="2" marL="1371600" algn="l">
              <a:spcBef>
                <a:spcPts val="1000"/>
              </a:spcBef>
              <a:spcAft>
                <a:spcPts val="0"/>
              </a:spcAft>
              <a:buSzPts val="1120"/>
              <a:buChar char="►"/>
              <a:defRPr sz="1400"/>
            </a:lvl3pPr>
            <a:lvl4pPr indent="-289560" lvl="3" marL="1828800" algn="l">
              <a:spcBef>
                <a:spcPts val="1000"/>
              </a:spcBef>
              <a:spcAft>
                <a:spcPts val="0"/>
              </a:spcAft>
              <a:buSzPts val="960"/>
              <a:buChar char="►"/>
              <a:defRPr sz="1200"/>
            </a:lvl4pPr>
            <a:lvl5pPr indent="-289560" lvl="4" marL="2286000" algn="l">
              <a:spcBef>
                <a:spcPts val="1000"/>
              </a:spcBef>
              <a:spcAft>
                <a:spcPts val="0"/>
              </a:spcAft>
              <a:buSzPts val="960"/>
              <a:buChar char="►"/>
              <a:defRPr sz="1200"/>
            </a:lvl5pPr>
            <a:lvl6pPr indent="-289560" lvl="5" marL="2743200" algn="l">
              <a:spcBef>
                <a:spcPts val="1000"/>
              </a:spcBef>
              <a:spcAft>
                <a:spcPts val="0"/>
              </a:spcAft>
              <a:buSzPts val="960"/>
              <a:buChar char="►"/>
              <a:defRPr sz="1200"/>
            </a:lvl6pPr>
            <a:lvl7pPr indent="-289560" lvl="6" marL="3200400" algn="l">
              <a:spcBef>
                <a:spcPts val="1000"/>
              </a:spcBef>
              <a:spcAft>
                <a:spcPts val="0"/>
              </a:spcAft>
              <a:buSzPts val="960"/>
              <a:buChar char="►"/>
              <a:defRPr sz="1200"/>
            </a:lvl7pPr>
            <a:lvl8pPr indent="-289559" lvl="7" marL="3657600" algn="l">
              <a:spcBef>
                <a:spcPts val="1000"/>
              </a:spcBef>
              <a:spcAft>
                <a:spcPts val="0"/>
              </a:spcAft>
              <a:buSzPts val="960"/>
              <a:buChar char="►"/>
              <a:defRPr sz="1200"/>
            </a:lvl8pPr>
            <a:lvl9pPr indent="-289559" lvl="8" marL="4114800" algn="l">
              <a:spcBef>
                <a:spcPts val="1000"/>
              </a:spcBef>
              <a:spcAft>
                <a:spcPts val="0"/>
              </a:spcAft>
              <a:buSzPts val="960"/>
              <a:buChar char="►"/>
              <a:defRPr sz="1200"/>
            </a:lvl9pPr>
          </a:lstStyle>
          <a:p/>
        </p:txBody>
      </p:sp>
      <p:sp>
        <p:nvSpPr>
          <p:cNvPr id="38" name="Google Shape;38;p5"/>
          <p:cNvSpPr txBox="1"/>
          <p:nvPr>
            <p:ph idx="2" type="body"/>
          </p:nvPr>
        </p:nvSpPr>
        <p:spPr>
          <a:xfrm>
            <a:off x="5654493" y="2056092"/>
            <a:ext cx="4396341" cy="4200245"/>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sz="1800"/>
            </a:lvl1pPr>
            <a:lvl2pPr indent="-309880" lvl="1" marL="914400" algn="l">
              <a:spcBef>
                <a:spcPts val="1000"/>
              </a:spcBef>
              <a:spcAft>
                <a:spcPts val="0"/>
              </a:spcAft>
              <a:buSzPts val="1280"/>
              <a:buChar char="►"/>
              <a:defRPr sz="1600"/>
            </a:lvl2pPr>
            <a:lvl3pPr indent="-299719" lvl="2" marL="1371600" algn="l">
              <a:spcBef>
                <a:spcPts val="1000"/>
              </a:spcBef>
              <a:spcAft>
                <a:spcPts val="0"/>
              </a:spcAft>
              <a:buSzPts val="1120"/>
              <a:buChar char="►"/>
              <a:defRPr sz="1400"/>
            </a:lvl3pPr>
            <a:lvl4pPr indent="-289560" lvl="3" marL="1828800" algn="l">
              <a:spcBef>
                <a:spcPts val="1000"/>
              </a:spcBef>
              <a:spcAft>
                <a:spcPts val="0"/>
              </a:spcAft>
              <a:buSzPts val="960"/>
              <a:buChar char="►"/>
              <a:defRPr sz="1200"/>
            </a:lvl4pPr>
            <a:lvl5pPr indent="-289560" lvl="4" marL="2286000" algn="l">
              <a:spcBef>
                <a:spcPts val="1000"/>
              </a:spcBef>
              <a:spcAft>
                <a:spcPts val="0"/>
              </a:spcAft>
              <a:buSzPts val="960"/>
              <a:buChar char="►"/>
              <a:defRPr sz="1200"/>
            </a:lvl5pPr>
            <a:lvl6pPr indent="-289560" lvl="5" marL="2743200" algn="l">
              <a:spcBef>
                <a:spcPts val="1000"/>
              </a:spcBef>
              <a:spcAft>
                <a:spcPts val="0"/>
              </a:spcAft>
              <a:buSzPts val="960"/>
              <a:buChar char="►"/>
              <a:defRPr sz="1200"/>
            </a:lvl6pPr>
            <a:lvl7pPr indent="-289560" lvl="6" marL="3200400" algn="l">
              <a:spcBef>
                <a:spcPts val="1000"/>
              </a:spcBef>
              <a:spcAft>
                <a:spcPts val="0"/>
              </a:spcAft>
              <a:buSzPts val="960"/>
              <a:buChar char="►"/>
              <a:defRPr sz="1200"/>
            </a:lvl7pPr>
            <a:lvl8pPr indent="-289559" lvl="7" marL="3657600" algn="l">
              <a:spcBef>
                <a:spcPts val="1000"/>
              </a:spcBef>
              <a:spcAft>
                <a:spcPts val="0"/>
              </a:spcAft>
              <a:buSzPts val="960"/>
              <a:buChar char="►"/>
              <a:defRPr sz="1200"/>
            </a:lvl8pPr>
            <a:lvl9pPr indent="-289559" lvl="8" marL="4114800" algn="l">
              <a:spcBef>
                <a:spcPts val="1000"/>
              </a:spcBef>
              <a:spcAft>
                <a:spcPts val="0"/>
              </a:spcAft>
              <a:buSzPts val="960"/>
              <a:buChar char="►"/>
              <a:defRPr sz="1200"/>
            </a:lvl9pPr>
          </a:lstStyle>
          <a:p/>
        </p:txBody>
      </p:sp>
      <p:sp>
        <p:nvSpPr>
          <p:cNvPr id="39" name="Google Shape;39;p5"/>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5"/>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5"/>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2" name="Shape 42"/>
        <p:cNvGrpSpPr/>
        <p:nvPr/>
      </p:nvGrpSpPr>
      <p:grpSpPr>
        <a:xfrm>
          <a:off x="0" y="0"/>
          <a:ext cx="0" cy="0"/>
          <a:chOff x="0" y="0"/>
          <a:chExt cx="0" cy="0"/>
        </a:xfrm>
      </p:grpSpPr>
      <p:sp>
        <p:nvSpPr>
          <p:cNvPr id="43" name="Google Shape;43;p6"/>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42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 type="body"/>
          </p:nvPr>
        </p:nvSpPr>
        <p:spPr>
          <a:xfrm>
            <a:off x="1103313" y="1905000"/>
            <a:ext cx="4396338"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86D1D8"/>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45" name="Google Shape;45;p6"/>
          <p:cNvSpPr txBox="1"/>
          <p:nvPr>
            <p:ph idx="2" type="body"/>
          </p:nvPr>
        </p:nvSpPr>
        <p:spPr>
          <a:xfrm>
            <a:off x="1103312" y="2514600"/>
            <a:ext cx="4396339" cy="3741738"/>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sz="1800"/>
            </a:lvl1pPr>
            <a:lvl2pPr indent="-309880" lvl="1" marL="914400" algn="l">
              <a:spcBef>
                <a:spcPts val="1000"/>
              </a:spcBef>
              <a:spcAft>
                <a:spcPts val="0"/>
              </a:spcAft>
              <a:buSzPts val="1280"/>
              <a:buChar char="►"/>
              <a:defRPr sz="1600"/>
            </a:lvl2pPr>
            <a:lvl3pPr indent="-299719" lvl="2" marL="1371600" algn="l">
              <a:spcBef>
                <a:spcPts val="1000"/>
              </a:spcBef>
              <a:spcAft>
                <a:spcPts val="0"/>
              </a:spcAft>
              <a:buSzPts val="1120"/>
              <a:buChar char="►"/>
              <a:defRPr sz="1400"/>
            </a:lvl3pPr>
            <a:lvl4pPr indent="-289560" lvl="3" marL="1828800" algn="l">
              <a:spcBef>
                <a:spcPts val="1000"/>
              </a:spcBef>
              <a:spcAft>
                <a:spcPts val="0"/>
              </a:spcAft>
              <a:buSzPts val="960"/>
              <a:buChar char="►"/>
              <a:defRPr sz="1200"/>
            </a:lvl4pPr>
            <a:lvl5pPr indent="-289560" lvl="4" marL="2286000" algn="l">
              <a:spcBef>
                <a:spcPts val="1000"/>
              </a:spcBef>
              <a:spcAft>
                <a:spcPts val="0"/>
              </a:spcAft>
              <a:buSzPts val="960"/>
              <a:buChar char="►"/>
              <a:defRPr sz="1200"/>
            </a:lvl5pPr>
            <a:lvl6pPr indent="-289560" lvl="5" marL="2743200" algn="l">
              <a:spcBef>
                <a:spcPts val="1000"/>
              </a:spcBef>
              <a:spcAft>
                <a:spcPts val="0"/>
              </a:spcAft>
              <a:buSzPts val="960"/>
              <a:buChar char="►"/>
              <a:defRPr sz="1200"/>
            </a:lvl6pPr>
            <a:lvl7pPr indent="-289560" lvl="6" marL="3200400" algn="l">
              <a:spcBef>
                <a:spcPts val="1000"/>
              </a:spcBef>
              <a:spcAft>
                <a:spcPts val="0"/>
              </a:spcAft>
              <a:buSzPts val="960"/>
              <a:buChar char="►"/>
              <a:defRPr sz="1200"/>
            </a:lvl7pPr>
            <a:lvl8pPr indent="-289559" lvl="7" marL="3657600" algn="l">
              <a:spcBef>
                <a:spcPts val="1000"/>
              </a:spcBef>
              <a:spcAft>
                <a:spcPts val="0"/>
              </a:spcAft>
              <a:buSzPts val="960"/>
              <a:buChar char="►"/>
              <a:defRPr sz="1200"/>
            </a:lvl8pPr>
            <a:lvl9pPr indent="-289559" lvl="8" marL="4114800" algn="l">
              <a:spcBef>
                <a:spcPts val="1000"/>
              </a:spcBef>
              <a:spcAft>
                <a:spcPts val="0"/>
              </a:spcAft>
              <a:buSzPts val="960"/>
              <a:buChar char="►"/>
              <a:defRPr sz="1200"/>
            </a:lvl9pPr>
          </a:lstStyle>
          <a:p/>
        </p:txBody>
      </p:sp>
      <p:sp>
        <p:nvSpPr>
          <p:cNvPr id="46" name="Google Shape;46;p6"/>
          <p:cNvSpPr txBox="1"/>
          <p:nvPr>
            <p:ph idx="3" type="body"/>
          </p:nvPr>
        </p:nvSpPr>
        <p:spPr>
          <a:xfrm>
            <a:off x="5654495" y="1905000"/>
            <a:ext cx="4396339"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86D1D8"/>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47" name="Google Shape;47;p6"/>
          <p:cNvSpPr txBox="1"/>
          <p:nvPr>
            <p:ph idx="4" type="body"/>
          </p:nvPr>
        </p:nvSpPr>
        <p:spPr>
          <a:xfrm>
            <a:off x="5654495" y="2514600"/>
            <a:ext cx="4396339" cy="3741738"/>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sz="1800"/>
            </a:lvl1pPr>
            <a:lvl2pPr indent="-309880" lvl="1" marL="914400" algn="l">
              <a:spcBef>
                <a:spcPts val="1000"/>
              </a:spcBef>
              <a:spcAft>
                <a:spcPts val="0"/>
              </a:spcAft>
              <a:buSzPts val="1280"/>
              <a:buChar char="►"/>
              <a:defRPr sz="1600"/>
            </a:lvl2pPr>
            <a:lvl3pPr indent="-299719" lvl="2" marL="1371600" algn="l">
              <a:spcBef>
                <a:spcPts val="1000"/>
              </a:spcBef>
              <a:spcAft>
                <a:spcPts val="0"/>
              </a:spcAft>
              <a:buSzPts val="1120"/>
              <a:buChar char="►"/>
              <a:defRPr sz="1400"/>
            </a:lvl3pPr>
            <a:lvl4pPr indent="-289560" lvl="3" marL="1828800" algn="l">
              <a:spcBef>
                <a:spcPts val="1000"/>
              </a:spcBef>
              <a:spcAft>
                <a:spcPts val="0"/>
              </a:spcAft>
              <a:buSzPts val="960"/>
              <a:buChar char="►"/>
              <a:defRPr sz="1200"/>
            </a:lvl4pPr>
            <a:lvl5pPr indent="-289560" lvl="4" marL="2286000" algn="l">
              <a:spcBef>
                <a:spcPts val="1000"/>
              </a:spcBef>
              <a:spcAft>
                <a:spcPts val="0"/>
              </a:spcAft>
              <a:buSzPts val="960"/>
              <a:buChar char="►"/>
              <a:defRPr sz="1200"/>
            </a:lvl5pPr>
            <a:lvl6pPr indent="-289560" lvl="5" marL="2743200" algn="l">
              <a:spcBef>
                <a:spcPts val="1000"/>
              </a:spcBef>
              <a:spcAft>
                <a:spcPts val="0"/>
              </a:spcAft>
              <a:buSzPts val="960"/>
              <a:buChar char="►"/>
              <a:defRPr sz="1200"/>
            </a:lvl6pPr>
            <a:lvl7pPr indent="-289560" lvl="6" marL="3200400" algn="l">
              <a:spcBef>
                <a:spcPts val="1000"/>
              </a:spcBef>
              <a:spcAft>
                <a:spcPts val="0"/>
              </a:spcAft>
              <a:buSzPts val="960"/>
              <a:buChar char="►"/>
              <a:defRPr sz="1200"/>
            </a:lvl7pPr>
            <a:lvl8pPr indent="-289559" lvl="7" marL="3657600" algn="l">
              <a:spcBef>
                <a:spcPts val="1000"/>
              </a:spcBef>
              <a:spcAft>
                <a:spcPts val="0"/>
              </a:spcAft>
              <a:buSzPts val="960"/>
              <a:buChar char="►"/>
              <a:defRPr sz="1200"/>
            </a:lvl8pPr>
            <a:lvl9pPr indent="-289559" lvl="8" marL="4114800" algn="l">
              <a:spcBef>
                <a:spcPts val="1000"/>
              </a:spcBef>
              <a:spcAft>
                <a:spcPts val="0"/>
              </a:spcAft>
              <a:buSzPts val="960"/>
              <a:buChar char="►"/>
              <a:defRPr sz="1200"/>
            </a:lvl9pPr>
          </a:lstStyle>
          <a:p/>
        </p:txBody>
      </p:sp>
      <p:sp>
        <p:nvSpPr>
          <p:cNvPr id="48" name="Google Shape;48;p6"/>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6"/>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6"/>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1" name="Shape 51"/>
        <p:cNvGrpSpPr/>
        <p:nvPr/>
      </p:nvGrpSpPr>
      <p:grpSpPr>
        <a:xfrm>
          <a:off x="0" y="0"/>
          <a:ext cx="0" cy="0"/>
          <a:chOff x="0" y="0"/>
          <a:chExt cx="0" cy="0"/>
        </a:xfrm>
      </p:grpSpPr>
      <p:sp>
        <p:nvSpPr>
          <p:cNvPr id="52" name="Google Shape;52;p7"/>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7"/>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7"/>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8"/>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8"/>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8"/>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0" name="Shape 60"/>
        <p:cNvGrpSpPr/>
        <p:nvPr/>
      </p:nvGrpSpPr>
      <p:grpSpPr>
        <a:xfrm>
          <a:off x="0" y="0"/>
          <a:ext cx="0" cy="0"/>
          <a:chOff x="0" y="0"/>
          <a:chExt cx="0" cy="0"/>
        </a:xfrm>
      </p:grpSpPr>
      <p:sp>
        <p:nvSpPr>
          <p:cNvPr id="61" name="Google Shape;61;p9"/>
          <p:cNvSpPr txBox="1"/>
          <p:nvPr>
            <p:ph type="title"/>
          </p:nvPr>
        </p:nvSpPr>
        <p:spPr>
          <a:xfrm>
            <a:off x="1154953" y="1447800"/>
            <a:ext cx="3401064" cy="14478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9"/>
          <p:cNvSpPr txBox="1"/>
          <p:nvPr>
            <p:ph idx="1" type="body"/>
          </p:nvPr>
        </p:nvSpPr>
        <p:spPr>
          <a:xfrm>
            <a:off x="4784616" y="1447800"/>
            <a:ext cx="5195997" cy="4572000"/>
          </a:xfrm>
          <a:prstGeom prst="rect">
            <a:avLst/>
          </a:prstGeom>
          <a:noFill/>
          <a:ln>
            <a:noFill/>
          </a:ln>
        </p:spPr>
        <p:txBody>
          <a:bodyPr anchorCtr="0" anchor="ctr" bIns="45700" lIns="91425" spcFirstLastPara="1" rIns="91425" wrap="square" tIns="45700">
            <a:normAutofit/>
          </a:bodyPr>
          <a:lstStyle>
            <a:lvl1pPr indent="-330200" lvl="0" marL="457200" algn="l">
              <a:spcBef>
                <a:spcPts val="1000"/>
              </a:spcBef>
              <a:spcAft>
                <a:spcPts val="0"/>
              </a:spcAft>
              <a:buSzPts val="1600"/>
              <a:buChar char="►"/>
              <a:defRPr sz="2000"/>
            </a:lvl1pPr>
            <a:lvl2pPr indent="-320040" lvl="1" marL="914400" algn="l">
              <a:spcBef>
                <a:spcPts val="1000"/>
              </a:spcBef>
              <a:spcAft>
                <a:spcPts val="0"/>
              </a:spcAft>
              <a:buSzPts val="1440"/>
              <a:buChar char="►"/>
              <a:defRPr sz="1800"/>
            </a:lvl2pPr>
            <a:lvl3pPr indent="-309880" lvl="2" marL="1371600" algn="l">
              <a:spcBef>
                <a:spcPts val="1000"/>
              </a:spcBef>
              <a:spcAft>
                <a:spcPts val="0"/>
              </a:spcAft>
              <a:buSzPts val="1280"/>
              <a:buChar char="►"/>
              <a:defRPr sz="1600"/>
            </a:lvl3pPr>
            <a:lvl4pPr indent="-299719" lvl="3" marL="1828800" algn="l">
              <a:spcBef>
                <a:spcPts val="1000"/>
              </a:spcBef>
              <a:spcAft>
                <a:spcPts val="0"/>
              </a:spcAft>
              <a:buSzPts val="1120"/>
              <a:buChar char="►"/>
              <a:defRPr sz="1400"/>
            </a:lvl4pPr>
            <a:lvl5pPr indent="-299720" lvl="4" marL="2286000" algn="l">
              <a:spcBef>
                <a:spcPts val="1000"/>
              </a:spcBef>
              <a:spcAft>
                <a:spcPts val="0"/>
              </a:spcAft>
              <a:buSzPts val="1120"/>
              <a:buChar char="►"/>
              <a:defRPr sz="1400"/>
            </a:lvl5pPr>
            <a:lvl6pPr indent="-299720" lvl="5" marL="2743200" algn="l">
              <a:spcBef>
                <a:spcPts val="1000"/>
              </a:spcBef>
              <a:spcAft>
                <a:spcPts val="0"/>
              </a:spcAft>
              <a:buSzPts val="1120"/>
              <a:buChar char="►"/>
              <a:defRPr sz="1400"/>
            </a:lvl6pPr>
            <a:lvl7pPr indent="-299720" lvl="6" marL="3200400" algn="l">
              <a:spcBef>
                <a:spcPts val="1000"/>
              </a:spcBef>
              <a:spcAft>
                <a:spcPts val="0"/>
              </a:spcAft>
              <a:buSzPts val="1120"/>
              <a:buChar char="►"/>
              <a:defRPr sz="1400"/>
            </a:lvl7pPr>
            <a:lvl8pPr indent="-299720" lvl="7" marL="3657600" algn="l">
              <a:spcBef>
                <a:spcPts val="1000"/>
              </a:spcBef>
              <a:spcAft>
                <a:spcPts val="0"/>
              </a:spcAft>
              <a:buSzPts val="1120"/>
              <a:buChar char="►"/>
              <a:defRPr sz="1400"/>
            </a:lvl8pPr>
            <a:lvl9pPr indent="-299720" lvl="8" marL="4114800" algn="l">
              <a:spcBef>
                <a:spcPts val="1000"/>
              </a:spcBef>
              <a:spcAft>
                <a:spcPts val="0"/>
              </a:spcAft>
              <a:buSzPts val="1120"/>
              <a:buChar char="►"/>
              <a:defRPr sz="1400"/>
            </a:lvl9pPr>
          </a:lstStyle>
          <a:p/>
        </p:txBody>
      </p:sp>
      <p:sp>
        <p:nvSpPr>
          <p:cNvPr id="63" name="Google Shape;63;p9"/>
          <p:cNvSpPr txBox="1"/>
          <p:nvPr>
            <p:ph idx="2" type="body"/>
          </p:nvPr>
        </p:nvSpPr>
        <p:spPr>
          <a:xfrm>
            <a:off x="1154953" y="3129280"/>
            <a:ext cx="3401063" cy="289559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64" name="Google Shape;64;p9"/>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9"/>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9"/>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7" name="Shape 67"/>
        <p:cNvGrpSpPr/>
        <p:nvPr/>
      </p:nvGrpSpPr>
      <p:grpSpPr>
        <a:xfrm>
          <a:off x="0" y="0"/>
          <a:ext cx="0" cy="0"/>
          <a:chOff x="0" y="0"/>
          <a:chExt cx="0" cy="0"/>
        </a:xfrm>
      </p:grpSpPr>
      <p:sp>
        <p:nvSpPr>
          <p:cNvPr id="68" name="Google Shape;68;p10"/>
          <p:cNvSpPr txBox="1"/>
          <p:nvPr>
            <p:ph type="title"/>
          </p:nvPr>
        </p:nvSpPr>
        <p:spPr>
          <a:xfrm>
            <a:off x="1153907" y="1854192"/>
            <a:ext cx="5092906" cy="157480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2"/>
              </a:buClr>
              <a:buSzPts val="3600"/>
              <a:buFont typeface="Century Gothic"/>
              <a:buNone/>
              <a:defRPr b="0"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0"/>
          <p:cNvSpPr/>
          <p:nvPr>
            <p:ph idx="2" type="pic"/>
          </p:nvPr>
        </p:nvSpPr>
        <p:spPr>
          <a:xfrm>
            <a:off x="6949546" y="1143000"/>
            <a:ext cx="3200400" cy="4572000"/>
          </a:xfrm>
          <a:prstGeom prst="roundRect">
            <a:avLst>
              <a:gd fmla="val 1858" name="adj"/>
            </a:avLst>
          </a:prstGeom>
          <a:noFill/>
          <a:ln>
            <a:noFill/>
          </a:ln>
          <a:effectLst>
            <a:outerShdw blurRad="50800" rotWithShape="0" algn="tl" dir="5400000" dist="50800">
              <a:srgbClr val="000000">
                <a:alpha val="42745"/>
              </a:srgbClr>
            </a:outerShdw>
          </a:effectLst>
        </p:spPr>
      </p:sp>
      <p:sp>
        <p:nvSpPr>
          <p:cNvPr id="70" name="Google Shape;70;p10"/>
          <p:cNvSpPr txBox="1"/>
          <p:nvPr>
            <p:ph idx="1" type="body"/>
          </p:nvPr>
        </p:nvSpPr>
        <p:spPr>
          <a:xfrm>
            <a:off x="1154954" y="3657600"/>
            <a:ext cx="5084979" cy="13716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71" name="Google Shape;71;p10"/>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0"/>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0"/>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5.xml"/><Relationship Id="rId11" Type="http://schemas.openxmlformats.org/officeDocument/2006/relationships/slideLayout" Target="../slideLayouts/slideLayout6.xml"/><Relationship Id="rId22" Type="http://schemas.openxmlformats.org/officeDocument/2006/relationships/slideLayout" Target="../slideLayouts/slideLayout17.xml"/><Relationship Id="rId10" Type="http://schemas.openxmlformats.org/officeDocument/2006/relationships/slideLayout" Target="../slideLayouts/slideLayout5.xml"/><Relationship Id="rId21" Type="http://schemas.openxmlformats.org/officeDocument/2006/relationships/slideLayout" Target="../slideLayouts/slideLayout16.xml"/><Relationship Id="rId13" Type="http://schemas.openxmlformats.org/officeDocument/2006/relationships/slideLayout" Target="../slideLayouts/slideLayout8.xml"/><Relationship Id="rId12" Type="http://schemas.openxmlformats.org/officeDocument/2006/relationships/slideLayout" Target="../slideLayouts/slideLayout7.xml"/><Relationship Id="rId23" Type="http://schemas.openxmlformats.org/officeDocument/2006/relationships/theme" Target="../theme/theme2.xml"/><Relationship Id="rId1" Type="http://schemas.openxmlformats.org/officeDocument/2006/relationships/image" Target="../media/image5.png"/><Relationship Id="rId2" Type="http://schemas.openxmlformats.org/officeDocument/2006/relationships/image" Target="../media/image2.png"/><Relationship Id="rId3" Type="http://schemas.openxmlformats.org/officeDocument/2006/relationships/image" Target="../media/image1.png"/><Relationship Id="rId4" Type="http://schemas.openxmlformats.org/officeDocument/2006/relationships/image" Target="../media/image4.png"/><Relationship Id="rId9" Type="http://schemas.openxmlformats.org/officeDocument/2006/relationships/slideLayout" Target="../slideLayouts/slideLayout4.xml"/><Relationship Id="rId15" Type="http://schemas.openxmlformats.org/officeDocument/2006/relationships/slideLayout" Target="../slideLayouts/slideLayout10.xml"/><Relationship Id="rId14" Type="http://schemas.openxmlformats.org/officeDocument/2006/relationships/slideLayout" Target="../slideLayouts/slideLayout9.xml"/><Relationship Id="rId17" Type="http://schemas.openxmlformats.org/officeDocument/2006/relationships/slideLayout" Target="../slideLayouts/slideLayout12.xml"/><Relationship Id="rId16" Type="http://schemas.openxmlformats.org/officeDocument/2006/relationships/slideLayout" Target="../slideLayouts/slideLayout11.xml"/><Relationship Id="rId5" Type="http://schemas.openxmlformats.org/officeDocument/2006/relationships/image" Target="../media/image3.png"/><Relationship Id="rId19" Type="http://schemas.openxmlformats.org/officeDocument/2006/relationships/slideLayout" Target="../slideLayouts/slideLayout14.xml"/><Relationship Id="rId6" Type="http://schemas.openxmlformats.org/officeDocument/2006/relationships/slideLayout" Target="../slideLayouts/slideLayout1.xml"/><Relationship Id="rId18" Type="http://schemas.openxmlformats.org/officeDocument/2006/relationships/slideLayout" Target="../slideLayouts/slideLayout13.xml"/><Relationship Id="rId7" Type="http://schemas.openxmlformats.org/officeDocument/2006/relationships/slideLayout" Target="../slideLayouts/slideLayout2.xml"/><Relationship Id="rId8"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pic>
        <p:nvPicPr>
          <p:cNvPr id="6" name="Google Shape;6;p1"/>
          <p:cNvPicPr preferRelativeResize="0"/>
          <p:nvPr/>
        </p:nvPicPr>
        <p:blipFill rotWithShape="1">
          <a:blip r:embed="rId2">
            <a:alphaModFix/>
          </a:blip>
          <a:srcRect b="0" l="3613" r="0" t="0"/>
          <a:stretch/>
        </p:blipFill>
        <p:spPr>
          <a:xfrm>
            <a:off x="0" y="2669685"/>
            <a:ext cx="4037012" cy="4188315"/>
          </a:xfrm>
          <a:prstGeom prst="rect">
            <a:avLst/>
          </a:prstGeom>
          <a:noFill/>
          <a:ln>
            <a:noFill/>
          </a:ln>
        </p:spPr>
      </p:pic>
      <p:pic>
        <p:nvPicPr>
          <p:cNvPr id="7" name="Google Shape;7;p1"/>
          <p:cNvPicPr preferRelativeResize="0"/>
          <p:nvPr/>
        </p:nvPicPr>
        <p:blipFill rotWithShape="1">
          <a:blip r:embed="rId3">
            <a:alphaModFix/>
          </a:blip>
          <a:srcRect b="0" l="35640" r="0" t="0"/>
          <a:stretch/>
        </p:blipFill>
        <p:spPr>
          <a:xfrm>
            <a:off x="0" y="2892347"/>
            <a:ext cx="1522412" cy="2365453"/>
          </a:xfrm>
          <a:prstGeom prst="rect">
            <a:avLst/>
          </a:prstGeom>
          <a:noFill/>
          <a:ln>
            <a:noFill/>
          </a:ln>
        </p:spPr>
      </p:pic>
      <p:sp>
        <p:nvSpPr>
          <p:cNvPr id="8" name="Google Shape;8;p1"/>
          <p:cNvSpPr/>
          <p:nvPr/>
        </p:nvSpPr>
        <p:spPr>
          <a:xfrm>
            <a:off x="8609012" y="1676400"/>
            <a:ext cx="2819400" cy="2819400"/>
          </a:xfrm>
          <a:prstGeom prst="ellipse">
            <a:avLst/>
          </a:prstGeom>
          <a:gradFill>
            <a:gsLst>
              <a:gs pos="0">
                <a:srgbClr val="4CB9C3">
                  <a:alpha val="6666"/>
                </a:srgbClr>
              </a:gs>
              <a:gs pos="36000">
                <a:srgbClr val="4CB9C3">
                  <a:alpha val="5882"/>
                </a:srgbClr>
              </a:gs>
              <a:gs pos="69000">
                <a:srgbClr val="4CB9C3">
                  <a:alpha val="0"/>
                </a:srgbClr>
              </a:gs>
              <a:gs pos="100000">
                <a:srgbClr val="4CB9C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 name="Google Shape;9;p1"/>
          <p:cNvPicPr preferRelativeResize="0"/>
          <p:nvPr/>
        </p:nvPicPr>
        <p:blipFill rotWithShape="1">
          <a:blip r:embed="rId4">
            <a:alphaModFix/>
          </a:blip>
          <a:srcRect b="0" l="0" r="0" t="28812"/>
          <a:stretch/>
        </p:blipFill>
        <p:spPr>
          <a:xfrm>
            <a:off x="7999412" y="0"/>
            <a:ext cx="1603387" cy="1141407"/>
          </a:xfrm>
          <a:prstGeom prst="rect">
            <a:avLst/>
          </a:prstGeom>
          <a:noFill/>
          <a:ln>
            <a:noFill/>
          </a:ln>
        </p:spPr>
      </p:pic>
      <p:pic>
        <p:nvPicPr>
          <p:cNvPr id="10" name="Google Shape;10;p1"/>
          <p:cNvPicPr preferRelativeResize="0"/>
          <p:nvPr/>
        </p:nvPicPr>
        <p:blipFill rotWithShape="1">
          <a:blip r:embed="rId5">
            <a:alphaModFix/>
          </a:blip>
          <a:srcRect b="23320" l="0" r="0" t="0"/>
          <a:stretch/>
        </p:blipFill>
        <p:spPr>
          <a:xfrm>
            <a:off x="8605878" y="6096000"/>
            <a:ext cx="993734" cy="762000"/>
          </a:xfrm>
          <a:prstGeom prst="rect">
            <a:avLst/>
          </a:prstGeom>
          <a:noFill/>
          <a:ln>
            <a:noFill/>
          </a:ln>
        </p:spPr>
      </p:pic>
      <p:sp>
        <p:nvSpPr>
          <p:cNvPr id="11" name="Google Shape;11;p1"/>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Clr>
                <a:schemeClr val="lt2"/>
              </a:buClr>
              <a:buSzPts val="4200"/>
              <a:buFont typeface="Century Gothic"/>
              <a:buNone/>
              <a:defRPr b="0" i="0" sz="4200" u="none" cap="none" strike="noStrike">
                <a:solidFill>
                  <a:schemeClr val="lt2"/>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13" name="Google Shape;13;p1"/>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rmAutofit/>
          </a:bodyPr>
          <a:lstStyle>
            <a:lvl1pPr indent="-330200" lvl="0" marL="457200" marR="0" rtl="0" algn="l">
              <a:spcBef>
                <a:spcPts val="1000"/>
              </a:spcBef>
              <a:spcAft>
                <a:spcPts val="0"/>
              </a:spcAft>
              <a:buClr>
                <a:srgbClr val="86D1D8"/>
              </a:buClr>
              <a:buSzPts val="1600"/>
              <a:buFont typeface="Noto Sans Symbols"/>
              <a:buChar char="►"/>
              <a:defRPr b="0" i="0" sz="2000" u="none" cap="none" strike="noStrike">
                <a:solidFill>
                  <a:schemeClr val="lt1"/>
                </a:solidFill>
                <a:latin typeface="Century Gothic"/>
                <a:ea typeface="Century Gothic"/>
                <a:cs typeface="Century Gothic"/>
                <a:sym typeface="Century Gothic"/>
              </a:defRPr>
            </a:lvl1pPr>
            <a:lvl2pPr indent="-320040" lvl="1" marL="914400" marR="0" rtl="0" algn="l">
              <a:spcBef>
                <a:spcPts val="1000"/>
              </a:spcBef>
              <a:spcAft>
                <a:spcPts val="0"/>
              </a:spcAft>
              <a:buClr>
                <a:srgbClr val="86D1D8"/>
              </a:buClr>
              <a:buSzPts val="1440"/>
              <a:buFont typeface="Noto Sans Symbols"/>
              <a:buChar char="►"/>
              <a:defRPr b="0" i="0" sz="1800" u="none" cap="none" strike="noStrike">
                <a:solidFill>
                  <a:schemeClr val="lt1"/>
                </a:solidFill>
                <a:latin typeface="Century Gothic"/>
                <a:ea typeface="Century Gothic"/>
                <a:cs typeface="Century Gothic"/>
                <a:sym typeface="Century Gothic"/>
              </a:defRPr>
            </a:lvl2pPr>
            <a:lvl3pPr indent="-309880" lvl="2" marL="1371600" marR="0" rtl="0" algn="l">
              <a:spcBef>
                <a:spcPts val="1000"/>
              </a:spcBef>
              <a:spcAft>
                <a:spcPts val="0"/>
              </a:spcAft>
              <a:buClr>
                <a:srgbClr val="86D1D8"/>
              </a:buClr>
              <a:buSzPts val="1280"/>
              <a:buFont typeface="Noto Sans Symbols"/>
              <a:buChar char="►"/>
              <a:defRPr b="0" i="0" sz="1600" u="none" cap="none" strike="noStrike">
                <a:solidFill>
                  <a:schemeClr val="lt1"/>
                </a:solidFill>
                <a:latin typeface="Century Gothic"/>
                <a:ea typeface="Century Gothic"/>
                <a:cs typeface="Century Gothic"/>
                <a:sym typeface="Century Gothic"/>
              </a:defRPr>
            </a:lvl3pPr>
            <a:lvl4pPr indent="-299719" lvl="3" marL="18288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4pPr>
            <a:lvl5pPr indent="-299720" lvl="4" marL="22860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5pPr>
            <a:lvl6pPr indent="-299720" lvl="5" marL="27432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6pPr>
            <a:lvl7pPr indent="-299720" lvl="6" marL="32004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7pPr>
            <a:lvl8pPr indent="-299720" lvl="7" marL="36576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8pPr>
            <a:lvl9pPr indent="-299720" lvl="8" marL="41148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9pPr>
          </a:lstStyle>
          <a:p/>
        </p:txBody>
      </p:sp>
      <p:sp>
        <p:nvSpPr>
          <p:cNvPr id="14" name="Google Shape;14;p1"/>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1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5" name="Google Shape;15;p1"/>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1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6" name="Google Shape;16;p1"/>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buNone/>
              <a:defRPr b="0" i="0" sz="2800" u="none" cap="none" strike="noStrike">
                <a:solidFill>
                  <a:schemeClr val="lt1"/>
                </a:solidFill>
                <a:latin typeface="Century Gothic"/>
                <a:ea typeface="Century Gothic"/>
                <a:cs typeface="Century Gothic"/>
                <a:sym typeface="Century Gothic"/>
              </a:defRPr>
            </a:lvl1pPr>
            <a:lvl2pPr indent="0" lvl="1" marL="0" marR="0" rtl="0" algn="ctr">
              <a:spcBef>
                <a:spcPts val="0"/>
              </a:spcBef>
              <a:buNone/>
              <a:defRPr b="0" i="0" sz="2800" u="none" cap="none" strike="noStrike">
                <a:solidFill>
                  <a:schemeClr val="lt1"/>
                </a:solidFill>
                <a:latin typeface="Century Gothic"/>
                <a:ea typeface="Century Gothic"/>
                <a:cs typeface="Century Gothic"/>
                <a:sym typeface="Century Gothic"/>
              </a:defRPr>
            </a:lvl2pPr>
            <a:lvl3pPr indent="0" lvl="2" marL="0" marR="0" rtl="0" algn="ctr">
              <a:spcBef>
                <a:spcPts val="0"/>
              </a:spcBef>
              <a:buNone/>
              <a:defRPr b="0" i="0" sz="2800" u="none" cap="none" strike="noStrike">
                <a:solidFill>
                  <a:schemeClr val="lt1"/>
                </a:solidFill>
                <a:latin typeface="Century Gothic"/>
                <a:ea typeface="Century Gothic"/>
                <a:cs typeface="Century Gothic"/>
                <a:sym typeface="Century Gothic"/>
              </a:defRPr>
            </a:lvl3pPr>
            <a:lvl4pPr indent="0" lvl="3" marL="0" marR="0" rtl="0" algn="ctr">
              <a:spcBef>
                <a:spcPts val="0"/>
              </a:spcBef>
              <a:buNone/>
              <a:defRPr b="0" i="0" sz="2800" u="none" cap="none" strike="noStrike">
                <a:solidFill>
                  <a:schemeClr val="lt1"/>
                </a:solidFill>
                <a:latin typeface="Century Gothic"/>
                <a:ea typeface="Century Gothic"/>
                <a:cs typeface="Century Gothic"/>
                <a:sym typeface="Century Gothic"/>
              </a:defRPr>
            </a:lvl4pPr>
            <a:lvl5pPr indent="0" lvl="4" marL="0" marR="0" rtl="0" algn="ctr">
              <a:spcBef>
                <a:spcPts val="0"/>
              </a:spcBef>
              <a:buNone/>
              <a:defRPr b="0" i="0" sz="2800" u="none" cap="none" strike="noStrike">
                <a:solidFill>
                  <a:schemeClr val="lt1"/>
                </a:solidFill>
                <a:latin typeface="Century Gothic"/>
                <a:ea typeface="Century Gothic"/>
                <a:cs typeface="Century Gothic"/>
                <a:sym typeface="Century Gothic"/>
              </a:defRPr>
            </a:lvl5pPr>
            <a:lvl6pPr indent="0" lvl="5" marL="0" marR="0" rtl="0" algn="ctr">
              <a:spcBef>
                <a:spcPts val="0"/>
              </a:spcBef>
              <a:buNone/>
              <a:defRPr b="0" i="0" sz="2800" u="none" cap="none" strike="noStrike">
                <a:solidFill>
                  <a:schemeClr val="lt1"/>
                </a:solidFill>
                <a:latin typeface="Century Gothic"/>
                <a:ea typeface="Century Gothic"/>
                <a:cs typeface="Century Gothic"/>
                <a:sym typeface="Century Gothic"/>
              </a:defRPr>
            </a:lvl6pPr>
            <a:lvl7pPr indent="0" lvl="6" marL="0" marR="0" rtl="0" algn="ctr">
              <a:spcBef>
                <a:spcPts val="0"/>
              </a:spcBef>
              <a:buNone/>
              <a:defRPr b="0" i="0" sz="2800" u="none" cap="none" strike="noStrike">
                <a:solidFill>
                  <a:schemeClr val="lt1"/>
                </a:solidFill>
                <a:latin typeface="Century Gothic"/>
                <a:ea typeface="Century Gothic"/>
                <a:cs typeface="Century Gothic"/>
                <a:sym typeface="Century Gothic"/>
              </a:defRPr>
            </a:lvl7pPr>
            <a:lvl8pPr indent="0" lvl="7" marL="0" marR="0" rtl="0" algn="ctr">
              <a:spcBef>
                <a:spcPts val="0"/>
              </a:spcBef>
              <a:buNone/>
              <a:defRPr b="0" i="0" sz="2800" u="none" cap="none" strike="noStrike">
                <a:solidFill>
                  <a:schemeClr val="lt1"/>
                </a:solidFill>
                <a:latin typeface="Century Gothic"/>
                <a:ea typeface="Century Gothic"/>
                <a:cs typeface="Century Gothic"/>
                <a:sym typeface="Century Gothic"/>
              </a:defRPr>
            </a:lvl8pPr>
            <a:lvl9pPr indent="0" lvl="8" marL="0" marR="0" rtl="0" algn="ctr">
              <a:spcBef>
                <a:spcPts val="0"/>
              </a:spcBef>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6"/>
    <p:sldLayoutId id="2147483649" r:id="rId7"/>
    <p:sldLayoutId id="2147483650" r:id="rId8"/>
    <p:sldLayoutId id="2147483651" r:id="rId9"/>
    <p:sldLayoutId id="2147483652" r:id="rId10"/>
    <p:sldLayoutId id="2147483653" r:id="rId11"/>
    <p:sldLayoutId id="2147483654" r:id="rId12"/>
    <p:sldLayoutId id="2147483655" r:id="rId13"/>
    <p:sldLayoutId id="2147483656" r:id="rId14"/>
    <p:sldLayoutId id="2147483657" r:id="rId15"/>
    <p:sldLayoutId id="2147483658" r:id="rId16"/>
    <p:sldLayoutId id="2147483659" r:id="rId17"/>
    <p:sldLayoutId id="2147483660" r:id="rId18"/>
    <p:sldLayoutId id="2147483661" r:id="rId19"/>
    <p:sldLayoutId id="2147483662" r:id="rId20"/>
    <p:sldLayoutId id="2147483663" r:id="rId21"/>
    <p:sldLayoutId id="2147483664" r:id="rId2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9"/>
          <p:cNvSpPr txBox="1"/>
          <p:nvPr>
            <p:ph type="ctrTitle"/>
          </p:nvPr>
        </p:nvSpPr>
        <p:spPr>
          <a:xfrm>
            <a:off x="1045226" y="1219200"/>
            <a:ext cx="10366500" cy="25878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lt2"/>
              </a:buClr>
              <a:buSzPts val="3200"/>
              <a:buFont typeface="Arial"/>
              <a:buNone/>
            </a:pPr>
            <a:r>
              <a:rPr lang="en-US" sz="3200">
                <a:latin typeface="Arial"/>
                <a:ea typeface="Arial"/>
                <a:cs typeface="Arial"/>
                <a:sym typeface="Arial"/>
              </a:rPr>
              <a:t>Internet of Things essentials presentation</a:t>
            </a:r>
            <a:br>
              <a:rPr lang="en-US" sz="4000"/>
            </a:br>
            <a:r>
              <a:rPr b="1" lang="en-US" sz="4000" u="sng">
                <a:solidFill>
                  <a:srgbClr val="171717"/>
                </a:solidFill>
                <a:latin typeface="Times New Roman"/>
                <a:ea typeface="Times New Roman"/>
                <a:cs typeface="Times New Roman"/>
                <a:sym typeface="Times New Roman"/>
              </a:rPr>
              <a:t>REAL-TIME EARTHQUAKE DETECTOR AND EARLY WARNING SYSTEM </a:t>
            </a:r>
            <a:endParaRPr/>
          </a:p>
        </p:txBody>
      </p:sp>
      <p:sp>
        <p:nvSpPr>
          <p:cNvPr id="148" name="Google Shape;148;p19"/>
          <p:cNvSpPr txBox="1"/>
          <p:nvPr>
            <p:ph idx="1" type="subTitle"/>
          </p:nvPr>
        </p:nvSpPr>
        <p:spPr>
          <a:xfrm>
            <a:off x="1154954" y="4777380"/>
            <a:ext cx="8825658" cy="861420"/>
          </a:xfrm>
          <a:prstGeom prst="rect">
            <a:avLst/>
          </a:prstGeom>
          <a:noFill/>
          <a:ln>
            <a:noFill/>
          </a:ln>
        </p:spPr>
        <p:txBody>
          <a:bodyPr anchorCtr="0" anchor="t" bIns="45700" lIns="91425" spcFirstLastPara="1" rIns="91425" wrap="square" tIns="45700">
            <a:normAutofit lnSpcReduction="20000"/>
          </a:bodyPr>
          <a:lstStyle/>
          <a:p>
            <a:pPr indent="0" lvl="0" marL="0" rtl="0" algn="l">
              <a:spcBef>
                <a:spcPts val="0"/>
              </a:spcBef>
              <a:spcAft>
                <a:spcPts val="0"/>
              </a:spcAft>
              <a:buSzPts val="1600"/>
              <a:buNone/>
            </a:pPr>
            <a:r>
              <a:rPr lang="en-US"/>
              <a:t>THRILOKE  N (210701291)</a:t>
            </a:r>
            <a:endParaRPr/>
          </a:p>
          <a:p>
            <a:pPr indent="0" lvl="0" marL="0" rtl="0" algn="l">
              <a:spcBef>
                <a:spcPts val="0"/>
              </a:spcBef>
              <a:spcAft>
                <a:spcPts val="0"/>
              </a:spcAft>
              <a:buSzPts val="1600"/>
              <a:buNone/>
            </a:pPr>
            <a:r>
              <a:rPr lang="en-US"/>
              <a:t>VAISHNAV KUMAR  G (210701297)</a:t>
            </a:r>
            <a:endParaRPr/>
          </a:p>
          <a:p>
            <a:pPr indent="0" lvl="0" marL="0" rtl="0" algn="l">
              <a:spcBef>
                <a:spcPts val="0"/>
              </a:spcBef>
              <a:spcAft>
                <a:spcPts val="0"/>
              </a:spcAft>
              <a:buSzPts val="1600"/>
              <a:buNone/>
            </a:pPr>
            <a:r>
              <a:rPr lang="en-US"/>
              <a:t>UDHAYA KUMAR RJ (210701294)</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8"/>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n-US"/>
              <a:t>EXISTING SYSTEM</a:t>
            </a:r>
            <a:endParaRPr/>
          </a:p>
        </p:txBody>
      </p:sp>
      <p:sp>
        <p:nvSpPr>
          <p:cNvPr id="202" name="Google Shape;202;p28"/>
          <p:cNvSpPr txBox="1"/>
          <p:nvPr>
            <p:ph idx="1" type="body"/>
          </p:nvPr>
        </p:nvSpPr>
        <p:spPr>
          <a:xfrm>
            <a:off x="1103312" y="1571348"/>
            <a:ext cx="8946541" cy="4677051"/>
          </a:xfrm>
          <a:prstGeom prst="rect">
            <a:avLst/>
          </a:prstGeom>
          <a:noFill/>
          <a:ln>
            <a:noFill/>
          </a:ln>
        </p:spPr>
        <p:txBody>
          <a:bodyPr anchorCtr="0" anchor="t" bIns="45700" lIns="91425" spcFirstLastPara="1" rIns="91425" wrap="square" tIns="45700">
            <a:normAutofit fontScale="92500" lnSpcReduction="10000"/>
          </a:bodyPr>
          <a:lstStyle/>
          <a:p>
            <a:pPr indent="0" lvl="0" marL="342900" rtl="0" algn="just">
              <a:lnSpc>
                <a:spcPct val="200000"/>
              </a:lnSpc>
              <a:spcBef>
                <a:spcPts val="0"/>
              </a:spcBef>
              <a:spcAft>
                <a:spcPts val="0"/>
              </a:spcAft>
              <a:buNone/>
            </a:pPr>
            <a:r>
              <a:rPr lang="en-US"/>
              <a:t>Earthquake detection traditionally relies on a network of seismic sensors like accelerometers and seismometers. These sensors continuously measure ground motion, and sophisticated algorithms process this data to identify earthquakes. Techniques like filtering and waveform analysis help distinguish real tremors from background noise. Once an earthquake is detected, the system estimates its location, depth, magnitude, and timing. This crucial information is then delivered through alerts via mobile apps, sirens, and other channels, allowing individuals and authorities to take action like evacuations or infrastructure checks.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9"/>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n-US"/>
              <a:t>PROPOSED SOLUTION</a:t>
            </a:r>
            <a:endParaRPr/>
          </a:p>
        </p:txBody>
      </p:sp>
      <p:sp>
        <p:nvSpPr>
          <p:cNvPr id="208" name="Google Shape;208;p29"/>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rmAutofit/>
          </a:bodyPr>
          <a:lstStyle/>
          <a:p>
            <a:pPr indent="-342900" lvl="0" marL="342900" marR="0" rtl="0" algn="just">
              <a:lnSpc>
                <a:spcPct val="100000"/>
              </a:lnSpc>
              <a:spcBef>
                <a:spcPts val="1000"/>
              </a:spcBef>
              <a:spcAft>
                <a:spcPts val="0"/>
              </a:spcAft>
              <a:buSzPts val="1600"/>
              <a:buChar char="►"/>
            </a:pPr>
            <a:r>
              <a:rPr lang="en-US"/>
              <a:t>The system uses four SW420 sensors and a microcontroller to monitor vibrations. It analyzes data to detect earthquakes and reduce false alarms. Upon detection, an alarm sounds and alerts (SMS, email) are sent. Users should have a plan (shelter, evacuation) for these alerts. Regular testing and maintenance ensure reliable operation.</a:t>
            </a:r>
            <a:endParaRPr/>
          </a:p>
          <a:p>
            <a:pPr indent="0" lvl="0" marL="0" rtl="0" algn="just">
              <a:spcBef>
                <a:spcPts val="1000"/>
              </a:spcBef>
              <a:spcAft>
                <a:spcPts val="0"/>
              </a:spcAft>
              <a:buSzPts val="1600"/>
              <a:buNone/>
            </a:pPr>
            <a:r>
              <a:rPr lang="en-US"/>
              <a:t>Advantages:</a:t>
            </a:r>
            <a:endParaRPr/>
          </a:p>
          <a:p>
            <a:pPr indent="-342900" lvl="0" marL="342900" rtl="0" algn="just">
              <a:spcBef>
                <a:spcPts val="1000"/>
              </a:spcBef>
              <a:spcAft>
                <a:spcPts val="0"/>
              </a:spcAft>
              <a:buSzPts val="1600"/>
              <a:buChar char="►"/>
            </a:pPr>
            <a:r>
              <a:rPr lang="en-US"/>
              <a:t>Lifesaving Seconds.</a:t>
            </a:r>
            <a:endParaRPr/>
          </a:p>
          <a:p>
            <a:pPr indent="-342900" lvl="0" marL="342900" rtl="0" algn="just">
              <a:spcBef>
                <a:spcPts val="1000"/>
              </a:spcBef>
              <a:spcAft>
                <a:spcPts val="0"/>
              </a:spcAft>
              <a:buSzPts val="1600"/>
              <a:buChar char="►"/>
            </a:pPr>
            <a:r>
              <a:rPr lang="en-US"/>
              <a:t>Empowered Response &amp; Reduced Damage.</a:t>
            </a:r>
            <a:endParaRPr/>
          </a:p>
          <a:p>
            <a:pPr indent="-342900" lvl="0" marL="342900" rtl="0" algn="just">
              <a:spcBef>
                <a:spcPts val="1000"/>
              </a:spcBef>
              <a:spcAft>
                <a:spcPts val="0"/>
              </a:spcAft>
              <a:buSzPts val="1600"/>
              <a:buChar char="►"/>
            </a:pPr>
            <a:r>
              <a:rPr lang="en-US"/>
              <a:t>Enhanced Preparedness &amp; Cost-Effective Mitigation.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0"/>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n-US"/>
              <a:t>MODULES </a:t>
            </a:r>
            <a:endParaRPr/>
          </a:p>
        </p:txBody>
      </p:sp>
      <p:sp>
        <p:nvSpPr>
          <p:cNvPr id="214" name="Google Shape;214;p30"/>
          <p:cNvSpPr txBox="1"/>
          <p:nvPr>
            <p:ph idx="1" type="body"/>
          </p:nvPr>
        </p:nvSpPr>
        <p:spPr>
          <a:xfrm>
            <a:off x="1103312" y="1853248"/>
            <a:ext cx="8946541" cy="4395151"/>
          </a:xfrm>
          <a:prstGeom prst="rect">
            <a:avLst/>
          </a:prstGeom>
          <a:noFill/>
          <a:ln>
            <a:noFill/>
          </a:ln>
        </p:spPr>
        <p:txBody>
          <a:bodyPr anchorCtr="0" anchor="t" bIns="45700" lIns="91425" spcFirstLastPara="1" rIns="91425" wrap="square" tIns="45700">
            <a:normAutofit/>
          </a:bodyPr>
          <a:lstStyle/>
          <a:p>
            <a:pPr indent="-350520" lvl="0" marL="342900" rtl="0" algn="l">
              <a:spcBef>
                <a:spcPts val="0"/>
              </a:spcBef>
              <a:spcAft>
                <a:spcPts val="0"/>
              </a:spcAft>
              <a:buSzPts val="1600"/>
              <a:buChar char="►"/>
            </a:pPr>
            <a:r>
              <a:rPr lang="en-US"/>
              <a:t>SW420 Vibration Sensor.</a:t>
            </a:r>
            <a:r>
              <a:rPr lang="en-US"/>
              <a:t> </a:t>
            </a:r>
            <a:endParaRPr/>
          </a:p>
          <a:p>
            <a:pPr indent="-350520" lvl="0" marL="342900" rtl="0" algn="l">
              <a:spcBef>
                <a:spcPts val="1000"/>
              </a:spcBef>
              <a:spcAft>
                <a:spcPts val="0"/>
              </a:spcAft>
              <a:buSzPts val="1600"/>
              <a:buChar char="►"/>
            </a:pPr>
            <a:r>
              <a:rPr lang="en-US"/>
              <a:t>ESP32 DEV module.</a:t>
            </a:r>
            <a:endParaRPr/>
          </a:p>
          <a:p>
            <a:pPr indent="-350520" lvl="0" marL="342900" rtl="0" algn="l">
              <a:spcBef>
                <a:spcPts val="1000"/>
              </a:spcBef>
              <a:spcAft>
                <a:spcPts val="0"/>
              </a:spcAft>
              <a:buSzPts val="1600"/>
              <a:buChar char="►"/>
            </a:pPr>
            <a:r>
              <a:rPr lang="en-US"/>
              <a:t>Alert message using IOT(blynk app).</a:t>
            </a:r>
            <a:endParaRPr/>
          </a:p>
          <a:p>
            <a:pPr indent="-350520" lvl="0" marL="342900" rtl="0" algn="l">
              <a:spcBef>
                <a:spcPts val="1000"/>
              </a:spcBef>
              <a:spcAft>
                <a:spcPts val="0"/>
              </a:spcAft>
              <a:buSzPts val="1600"/>
              <a:buChar char="►"/>
            </a:pPr>
            <a:r>
              <a:rPr lang="en-US"/>
              <a:t>Buzzer.</a:t>
            </a:r>
            <a:endParaRPr/>
          </a:p>
          <a:p>
            <a:pPr indent="-350520" lvl="0" marL="342900" rtl="0" algn="l">
              <a:spcBef>
                <a:spcPts val="1000"/>
              </a:spcBef>
              <a:spcAft>
                <a:spcPts val="0"/>
              </a:spcAft>
              <a:buSzPts val="1600"/>
              <a:buChar char="►"/>
            </a:pPr>
            <a:r>
              <a:rPr lang="en-US"/>
              <a:t>Bread Board.</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1"/>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n-US"/>
              <a:t>CONNECTION DIAGRAM</a:t>
            </a:r>
            <a:endParaRPr/>
          </a:p>
        </p:txBody>
      </p:sp>
      <p:pic>
        <p:nvPicPr>
          <p:cNvPr id="220" name="Google Shape;220;p31"/>
          <p:cNvPicPr preferRelativeResize="0"/>
          <p:nvPr/>
        </p:nvPicPr>
        <p:blipFill>
          <a:blip r:embed="rId3">
            <a:alphaModFix/>
          </a:blip>
          <a:stretch>
            <a:fillRect/>
          </a:stretch>
        </p:blipFill>
        <p:spPr>
          <a:xfrm>
            <a:off x="1808550" y="1425125"/>
            <a:ext cx="7773600" cy="46946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2"/>
          <p:cNvSpPr txBox="1"/>
          <p:nvPr>
            <p:ph type="title"/>
          </p:nvPr>
        </p:nvSpPr>
        <p:spPr>
          <a:xfrm>
            <a:off x="1278384" y="452718"/>
            <a:ext cx="9250532" cy="100322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3200"/>
              <a:buFont typeface="Century Gothic"/>
              <a:buNone/>
            </a:pPr>
            <a:r>
              <a:rPr lang="en-US" sz="3200"/>
              <a:t>CONCLUSION</a:t>
            </a:r>
            <a:endParaRPr/>
          </a:p>
        </p:txBody>
      </p:sp>
      <p:sp>
        <p:nvSpPr>
          <p:cNvPr id="226" name="Google Shape;226;p32"/>
          <p:cNvSpPr txBox="1"/>
          <p:nvPr>
            <p:ph idx="1" type="body"/>
          </p:nvPr>
        </p:nvSpPr>
        <p:spPr>
          <a:xfrm>
            <a:off x="1038687" y="1251752"/>
            <a:ext cx="9490229" cy="4996648"/>
          </a:xfrm>
          <a:prstGeom prst="rect">
            <a:avLst/>
          </a:prstGeom>
          <a:noFill/>
          <a:ln>
            <a:noFill/>
          </a:ln>
        </p:spPr>
        <p:txBody>
          <a:bodyPr anchorCtr="0" anchor="t" bIns="45700" lIns="91425" spcFirstLastPara="1" rIns="91425" wrap="square" tIns="45700">
            <a:noAutofit/>
          </a:bodyPr>
          <a:lstStyle/>
          <a:p>
            <a:pPr indent="-342900" lvl="0" marL="342900" rtl="0" algn="just">
              <a:lnSpc>
                <a:spcPct val="150000"/>
              </a:lnSpc>
              <a:spcBef>
                <a:spcPts val="0"/>
              </a:spcBef>
              <a:spcAft>
                <a:spcPts val="0"/>
              </a:spcAft>
              <a:buSzPts val="1600"/>
              <a:buChar char="►"/>
            </a:pPr>
            <a:r>
              <a:rPr lang="en-US"/>
              <a:t>The real-time earthquake detection system utilizing SW420 vibration sensors, integrated with the Blynk app for alerting via push notifications and a buzzer for local alerts, presents a promising solution for timely earthquake monitoring and warning. Through our experimentation and testing, we have demonstrated the effectiveness of the system in detecting seismic activity and providing alerts to users, both locally and remotely. The integration of multiple sensors enhances the coverage area and improves the accuracy of earthquake detection. Additionally, the user-friendly interface of the Blynk app facilitates ease of use and customization, enhancing user experience.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3"/>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n-US"/>
              <a:t>FUTURE ENHANCEMENTS</a:t>
            </a:r>
            <a:endParaRPr/>
          </a:p>
        </p:txBody>
      </p:sp>
      <p:sp>
        <p:nvSpPr>
          <p:cNvPr id="232" name="Google Shape;232;p33"/>
          <p:cNvSpPr txBox="1"/>
          <p:nvPr>
            <p:ph idx="1" type="body"/>
          </p:nvPr>
        </p:nvSpPr>
        <p:spPr>
          <a:xfrm>
            <a:off x="646112" y="1660124"/>
            <a:ext cx="10086992" cy="4588275"/>
          </a:xfrm>
          <a:prstGeom prst="rect">
            <a:avLst/>
          </a:prstGeom>
          <a:noFill/>
          <a:ln>
            <a:noFill/>
          </a:ln>
        </p:spPr>
        <p:txBody>
          <a:bodyPr anchorCtr="0" anchor="t" bIns="45700" lIns="91425" spcFirstLastPara="1" rIns="91425" wrap="square" tIns="45700">
            <a:noAutofit/>
          </a:bodyPr>
          <a:lstStyle/>
          <a:p>
            <a:pPr indent="-342900" lvl="0" marL="342900" rtl="0" algn="just">
              <a:lnSpc>
                <a:spcPct val="160000"/>
              </a:lnSpc>
              <a:spcBef>
                <a:spcPts val="0"/>
              </a:spcBef>
              <a:spcAft>
                <a:spcPts val="0"/>
              </a:spcAft>
              <a:buSzPts val="1440"/>
              <a:buChar char="►"/>
            </a:pPr>
            <a:r>
              <a:rPr lang="en-US" sz="1800"/>
              <a:t>Further optimization of sensor placement, calibration, and signal processing algorithms can improve the sensitivity and accuracy of earthquake detection, reducing false alarms and improving detection reliability.Integration of advanced seismic sensors, such as accelerometers and MEMS sensors, can enhance the detection capabilities of the system, allowing for more precise monitoring of seismic activity.Exploration of machine learning techniques for seismic signal analysis and pattern recognition can improve the system's ability to distinguish between genuine seismic events and noise, enhancing detection performance. Implementation of cloud-based data analytics and real-time data processing can enable advanced analytics, trend analysis, and predictive modeling, providing insights into seismic activity patterns and facilitating early warning systems.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4"/>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n-US"/>
              <a:t>REFERENCES</a:t>
            </a:r>
            <a:endParaRPr/>
          </a:p>
        </p:txBody>
      </p:sp>
      <p:sp>
        <p:nvSpPr>
          <p:cNvPr id="238" name="Google Shape;238;p34"/>
          <p:cNvSpPr txBox="1"/>
          <p:nvPr>
            <p:ph idx="1" type="body"/>
          </p:nvPr>
        </p:nvSpPr>
        <p:spPr>
          <a:xfrm>
            <a:off x="1103312" y="1544716"/>
            <a:ext cx="8946541" cy="4703684"/>
          </a:xfrm>
          <a:prstGeom prst="rect">
            <a:avLst/>
          </a:prstGeom>
          <a:noFill/>
          <a:ln>
            <a:noFill/>
          </a:ln>
        </p:spPr>
        <p:txBody>
          <a:bodyPr anchorCtr="0" anchor="t" bIns="45700" lIns="91425" spcFirstLastPara="1" rIns="91425" wrap="square" tIns="45700">
            <a:normAutofit lnSpcReduction="10000"/>
          </a:bodyPr>
          <a:lstStyle/>
          <a:p>
            <a:pPr indent="-320040" lvl="2" marL="457200" marR="0" rtl="0" algn="just">
              <a:lnSpc>
                <a:spcPct val="150000"/>
              </a:lnSpc>
              <a:spcBef>
                <a:spcPts val="0"/>
              </a:spcBef>
              <a:spcAft>
                <a:spcPts val="0"/>
              </a:spcAft>
              <a:buSzPts val="1440"/>
              <a:buChar char="■"/>
            </a:pPr>
            <a:r>
              <a:rPr lang="en-US" sz="1600"/>
              <a:t>[</a:t>
            </a:r>
            <a:r>
              <a:rPr lang="en-US" sz="1600"/>
              <a:t>1] Wu, Y. M., &amp; Kanamori, H. (2008). Development of an earthquake early warning system using real-time strong motion signals. Sensors, 8(1), 1-9.</a:t>
            </a:r>
            <a:endParaRPr sz="1600"/>
          </a:p>
          <a:p>
            <a:pPr indent="-320040" lvl="2" marL="457200" rtl="0" algn="just">
              <a:lnSpc>
                <a:spcPct val="150000"/>
              </a:lnSpc>
              <a:spcBef>
                <a:spcPts val="0"/>
              </a:spcBef>
              <a:spcAft>
                <a:spcPts val="0"/>
              </a:spcAft>
              <a:buSzPts val="1440"/>
              <a:buChar char="■"/>
            </a:pPr>
            <a:r>
              <a:rPr lang="en-US"/>
              <a:t>[2]Nakamura, Y., &amp; Saita, J. (2007). UrEDAS, the earthquake warning system: Today and tomorrow. Earthquake early warning systems, 249-281.</a:t>
            </a:r>
            <a:endParaRPr sz="1400">
              <a:solidFill>
                <a:schemeClr val="dk1"/>
              </a:solidFill>
              <a:latin typeface="Arial"/>
              <a:ea typeface="Arial"/>
              <a:cs typeface="Arial"/>
              <a:sym typeface="Arial"/>
            </a:endParaRPr>
          </a:p>
          <a:p>
            <a:pPr indent="-320040" lvl="2" marL="457200" rtl="0" algn="just">
              <a:lnSpc>
                <a:spcPct val="150000"/>
              </a:lnSpc>
              <a:spcBef>
                <a:spcPts val="0"/>
              </a:spcBef>
              <a:spcAft>
                <a:spcPts val="0"/>
              </a:spcAft>
              <a:buSzPts val="1440"/>
              <a:buChar char="■"/>
            </a:pPr>
            <a:r>
              <a:rPr lang="en-US"/>
              <a:t>[3]Iervolino, I., Convertito, V., Giorgio, M., Manfredi, G., &amp; Zollo, A. (2006). Real-time risk analysis for hybrid earthquake early warning systems. Journal of Earthquake Engineering, 10(06), 867-885.</a:t>
            </a:r>
            <a:endParaRPr/>
          </a:p>
          <a:p>
            <a:pPr indent="-320040" lvl="2" marL="457200" marR="0" rtl="0" algn="just">
              <a:lnSpc>
                <a:spcPct val="150000"/>
              </a:lnSpc>
              <a:spcBef>
                <a:spcPts val="0"/>
              </a:spcBef>
              <a:spcAft>
                <a:spcPts val="0"/>
              </a:spcAft>
              <a:buSzPts val="1440"/>
              <a:buChar char="■"/>
            </a:pPr>
            <a:r>
              <a:rPr lang="en-US"/>
              <a:t>[4] Zhang, G., Yang, L., &amp; Jiang, W. (2024). Key technologies of earthquake early warning system for China’s high-speed railway. Railway Sciences, 3(2), 239-262.</a:t>
            </a:r>
            <a:endParaRPr/>
          </a:p>
          <a:p>
            <a:pPr indent="-320040" lvl="2" marL="457200" marR="0" rtl="0" algn="just">
              <a:lnSpc>
                <a:spcPct val="150000"/>
              </a:lnSpc>
              <a:spcBef>
                <a:spcPts val="0"/>
              </a:spcBef>
              <a:spcAft>
                <a:spcPts val="0"/>
              </a:spcAft>
              <a:buSzPts val="1440"/>
              <a:buChar char="■"/>
            </a:pPr>
            <a:r>
              <a:rPr lang="en-US"/>
              <a:t>[5] Finazzi, F., &amp; Massoda Tchoussi, F. Y. (2024). Assessing the alerting capabilities of the Earthquake Network early warning system in Haiti with Monte Carlo simulations. Stochastic Environmental Research and Risk Assessment, 38(1), 147-156.</a:t>
            </a:r>
            <a:endParaRPr/>
          </a:p>
          <a:p>
            <a:pPr indent="-256540" lvl="0" marL="342900" rtl="0" algn="just">
              <a:spcBef>
                <a:spcPts val="1000"/>
              </a:spcBef>
              <a:spcAft>
                <a:spcPts val="0"/>
              </a:spcAft>
              <a:buSzPts val="16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0"/>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n-US"/>
              <a:t>AGENDA</a:t>
            </a:r>
            <a:endParaRPr/>
          </a:p>
        </p:txBody>
      </p:sp>
      <p:sp>
        <p:nvSpPr>
          <p:cNvPr id="154" name="Google Shape;154;p20"/>
          <p:cNvSpPr txBox="1"/>
          <p:nvPr>
            <p:ph idx="1" type="body"/>
          </p:nvPr>
        </p:nvSpPr>
        <p:spPr>
          <a:xfrm>
            <a:off x="1376040" y="1296140"/>
            <a:ext cx="8495929" cy="4900473"/>
          </a:xfrm>
          <a:prstGeom prst="rect">
            <a:avLst/>
          </a:prstGeom>
          <a:noFill/>
          <a:ln>
            <a:noFill/>
          </a:ln>
        </p:spPr>
        <p:txBody>
          <a:bodyPr anchorCtr="0" anchor="t" bIns="45700" lIns="91425" spcFirstLastPara="1" rIns="91425" wrap="square" tIns="45700">
            <a:normAutofit lnSpcReduction="10000"/>
          </a:bodyPr>
          <a:lstStyle/>
          <a:p>
            <a:pPr indent="0" lvl="0" marL="0" rtl="0" algn="l">
              <a:spcBef>
                <a:spcPts val="0"/>
              </a:spcBef>
              <a:spcAft>
                <a:spcPts val="0"/>
              </a:spcAft>
              <a:buSzPts val="1600"/>
              <a:buNone/>
            </a:pPr>
            <a:r>
              <a:rPr lang="en-US"/>
              <a:t>I. ABSTRACT</a:t>
            </a:r>
            <a:endParaRPr/>
          </a:p>
          <a:p>
            <a:pPr indent="0" lvl="0" marL="0" rtl="0" algn="l">
              <a:spcBef>
                <a:spcPts val="1000"/>
              </a:spcBef>
              <a:spcAft>
                <a:spcPts val="0"/>
              </a:spcAft>
              <a:buSzPts val="1600"/>
              <a:buNone/>
            </a:pPr>
            <a:r>
              <a:rPr lang="en-US"/>
              <a:t>II. INTRODUCTION</a:t>
            </a:r>
            <a:endParaRPr/>
          </a:p>
          <a:p>
            <a:pPr indent="0" lvl="0" marL="0" rtl="0" algn="l">
              <a:spcBef>
                <a:spcPts val="1000"/>
              </a:spcBef>
              <a:spcAft>
                <a:spcPts val="0"/>
              </a:spcAft>
              <a:buSzPts val="1600"/>
              <a:buNone/>
            </a:pPr>
            <a:r>
              <a:rPr lang="en-US"/>
              <a:t>III. OBJECTIVE</a:t>
            </a:r>
            <a:endParaRPr/>
          </a:p>
          <a:p>
            <a:pPr indent="0" lvl="0" marL="0" rtl="0" algn="l">
              <a:spcBef>
                <a:spcPts val="1000"/>
              </a:spcBef>
              <a:spcAft>
                <a:spcPts val="0"/>
              </a:spcAft>
              <a:buSzPts val="1600"/>
              <a:buNone/>
            </a:pPr>
            <a:r>
              <a:rPr lang="en-US"/>
              <a:t>IV. LITERATURE SURVEY</a:t>
            </a:r>
            <a:endParaRPr/>
          </a:p>
          <a:p>
            <a:pPr indent="0" lvl="0" marL="0" rtl="0" algn="l">
              <a:spcBef>
                <a:spcPts val="1000"/>
              </a:spcBef>
              <a:spcAft>
                <a:spcPts val="0"/>
              </a:spcAft>
              <a:buSzPts val="1600"/>
              <a:buNone/>
            </a:pPr>
            <a:r>
              <a:rPr lang="en-US"/>
              <a:t>           a. KEY CHALLENGES</a:t>
            </a:r>
            <a:endParaRPr/>
          </a:p>
          <a:p>
            <a:pPr indent="0" lvl="0" marL="0" rtl="0" algn="l">
              <a:spcBef>
                <a:spcPts val="1000"/>
              </a:spcBef>
              <a:spcAft>
                <a:spcPts val="0"/>
              </a:spcAft>
              <a:buSzPts val="1600"/>
              <a:buNone/>
            </a:pPr>
            <a:r>
              <a:rPr lang="en-US"/>
              <a:t>            b. MOTIVATION</a:t>
            </a:r>
            <a:endParaRPr/>
          </a:p>
          <a:p>
            <a:pPr indent="0" lvl="0" marL="0" rtl="0" algn="l">
              <a:spcBef>
                <a:spcPts val="1000"/>
              </a:spcBef>
              <a:spcAft>
                <a:spcPts val="0"/>
              </a:spcAft>
              <a:buSzPts val="1600"/>
              <a:buNone/>
            </a:pPr>
            <a:r>
              <a:rPr lang="en-US"/>
              <a:t>V. EXISTING SYSTEM</a:t>
            </a:r>
            <a:endParaRPr/>
          </a:p>
          <a:p>
            <a:pPr indent="0" lvl="0" marL="0" rtl="0" algn="l">
              <a:spcBef>
                <a:spcPts val="1000"/>
              </a:spcBef>
              <a:spcAft>
                <a:spcPts val="0"/>
              </a:spcAft>
              <a:buSzPts val="1600"/>
              <a:buNone/>
            </a:pPr>
            <a:r>
              <a:rPr lang="en-US"/>
              <a:t>VI. PROPOSED SYSTEM</a:t>
            </a:r>
            <a:endParaRPr/>
          </a:p>
          <a:p>
            <a:pPr indent="0" lvl="0" marL="0" rtl="0" algn="l">
              <a:spcBef>
                <a:spcPts val="1000"/>
              </a:spcBef>
              <a:spcAft>
                <a:spcPts val="0"/>
              </a:spcAft>
              <a:buSzPts val="1600"/>
              <a:buNone/>
            </a:pPr>
            <a:r>
              <a:rPr lang="en-US"/>
              <a:t>VII.MODULES</a:t>
            </a:r>
            <a:endParaRPr/>
          </a:p>
          <a:p>
            <a:pPr indent="0" lvl="0" marL="0" rtl="0" algn="l">
              <a:spcBef>
                <a:spcPts val="1000"/>
              </a:spcBef>
              <a:spcAft>
                <a:spcPts val="0"/>
              </a:spcAft>
              <a:buSzPts val="1600"/>
              <a:buNone/>
            </a:pPr>
            <a:r>
              <a:rPr lang="en-US"/>
              <a:t>VIII. SYSTEM ARCHITECTURE       </a:t>
            </a:r>
            <a:endParaRPr/>
          </a:p>
          <a:p>
            <a:pPr indent="0" lvl="0" marL="0" rtl="0" algn="l">
              <a:spcBef>
                <a:spcPts val="1000"/>
              </a:spcBef>
              <a:spcAft>
                <a:spcPts val="0"/>
              </a:spcAft>
              <a:buSzPts val="1600"/>
              <a:buNone/>
            </a:pPr>
            <a:r>
              <a:rPr lang="en-US"/>
              <a:t>IX. CONCLUSION AND FUTURE ENHANCEMENTS     </a:t>
            </a:r>
            <a:endParaRPr/>
          </a:p>
          <a:p>
            <a:pPr indent="0" lvl="0" marL="0" rtl="0" algn="l">
              <a:spcBef>
                <a:spcPts val="1000"/>
              </a:spcBef>
              <a:spcAft>
                <a:spcPts val="0"/>
              </a:spcAft>
              <a:buSzPts val="1600"/>
              <a:buNone/>
            </a:pPr>
            <a:r>
              <a:rPr lang="en-US"/>
              <a:t>X. REFERENCES               </a:t>
            </a:r>
            <a:endParaRPr/>
          </a:p>
          <a:p>
            <a:pPr indent="0" lvl="0" marL="0" rtl="0" algn="l">
              <a:spcBef>
                <a:spcPts val="1000"/>
              </a:spcBef>
              <a:spcAft>
                <a:spcPts val="0"/>
              </a:spcAft>
              <a:buSzPts val="1600"/>
              <a:buNone/>
            </a:pPr>
            <a:r>
              <a:t/>
            </a:r>
            <a:endParaRPr/>
          </a:p>
          <a:p>
            <a:pPr indent="-241300" lvl="0" marL="342900" rtl="0" algn="l">
              <a:spcBef>
                <a:spcPts val="1000"/>
              </a:spcBef>
              <a:spcAft>
                <a:spcPts val="0"/>
              </a:spcAft>
              <a:buSzPts val="16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1"/>
          <p:cNvSpPr txBox="1"/>
          <p:nvPr>
            <p:ph type="title"/>
          </p:nvPr>
        </p:nvSpPr>
        <p:spPr>
          <a:xfrm>
            <a:off x="1180730" y="452718"/>
            <a:ext cx="8870104"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n-US"/>
              <a:t>ABSTRACT</a:t>
            </a:r>
            <a:endParaRPr/>
          </a:p>
        </p:txBody>
      </p:sp>
      <p:sp>
        <p:nvSpPr>
          <p:cNvPr id="160" name="Google Shape;160;p21"/>
          <p:cNvSpPr txBox="1"/>
          <p:nvPr>
            <p:ph idx="1" type="body"/>
          </p:nvPr>
        </p:nvSpPr>
        <p:spPr>
          <a:xfrm>
            <a:off x="1189608" y="1586188"/>
            <a:ext cx="8946541" cy="4819094"/>
          </a:xfrm>
          <a:prstGeom prst="rect">
            <a:avLst/>
          </a:prstGeom>
          <a:noFill/>
          <a:ln>
            <a:noFill/>
          </a:ln>
        </p:spPr>
        <p:txBody>
          <a:bodyPr anchorCtr="0" anchor="t" bIns="45700" lIns="91425" spcFirstLastPara="1" rIns="91425" wrap="square" tIns="45700">
            <a:normAutofit fontScale="77500" lnSpcReduction="10000"/>
          </a:bodyPr>
          <a:lstStyle/>
          <a:p>
            <a:pPr indent="0" lvl="0" marL="0" rtl="0" algn="just">
              <a:lnSpc>
                <a:spcPct val="200000"/>
              </a:lnSpc>
              <a:spcBef>
                <a:spcPts val="0"/>
              </a:spcBef>
              <a:spcAft>
                <a:spcPts val="0"/>
              </a:spcAft>
              <a:buSzPct val="80000"/>
              <a:buNone/>
            </a:pPr>
            <a:r>
              <a:rPr lang="en-US"/>
              <a:t>Earthquake threats get smarter detection with a new system using SW420 vibration sensors. These sensors, spread across risky zones, constantly monitor vibrations. Fancy tech sorts real tremors from background noise, reducing false alarms. The system utilizes the Internet of Things (IoT) for real-time communication, sending alerts through a user-friendly interface. In case of a big one, warnings blast out via apps, SMS, emails, and sirens. Faster warnings empower individuals, emergency services, and authorities to take action quicker, like evacuations, rescues, and infrastructure checks. This system also integrates with smart city tech for optimized resource allocation during earthquakes. Designed for affordability and scalability, it enhances earthquake preparedness and public safety. Continuous improvements in sensor technology, data analysis, and communication are crucial for even better performance in the future.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2"/>
          <p:cNvSpPr txBox="1"/>
          <p:nvPr>
            <p:ph type="title"/>
          </p:nvPr>
        </p:nvSpPr>
        <p:spPr>
          <a:xfrm>
            <a:off x="1103312" y="452718"/>
            <a:ext cx="8947522"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n-US"/>
              <a:t>INTRODUCTION</a:t>
            </a:r>
            <a:endParaRPr/>
          </a:p>
        </p:txBody>
      </p:sp>
      <p:sp>
        <p:nvSpPr>
          <p:cNvPr id="166" name="Google Shape;166;p22"/>
          <p:cNvSpPr txBox="1"/>
          <p:nvPr>
            <p:ph idx="1" type="body"/>
          </p:nvPr>
        </p:nvSpPr>
        <p:spPr>
          <a:xfrm>
            <a:off x="1103313" y="1642370"/>
            <a:ext cx="9221418" cy="4606030"/>
          </a:xfrm>
          <a:prstGeom prst="rect">
            <a:avLst/>
          </a:prstGeom>
          <a:noFill/>
          <a:ln>
            <a:noFill/>
          </a:ln>
        </p:spPr>
        <p:txBody>
          <a:bodyPr anchorCtr="0" anchor="t" bIns="45700" lIns="91425" spcFirstLastPara="1" rIns="91425" wrap="square" tIns="45700">
            <a:normAutofit/>
          </a:bodyPr>
          <a:lstStyle/>
          <a:p>
            <a:pPr indent="0" lvl="0" marL="0" rtl="0" algn="just">
              <a:lnSpc>
                <a:spcPct val="200000"/>
              </a:lnSpc>
              <a:spcBef>
                <a:spcPts val="0"/>
              </a:spcBef>
              <a:spcAft>
                <a:spcPts val="0"/>
              </a:spcAft>
              <a:buSzPts val="1600"/>
              <a:buNone/>
            </a:pPr>
            <a:r>
              <a:rPr lang="en-US"/>
              <a:t>An earthquake detector is a device designed to sense and measure seismic activity, primarily earthquakes. These detectors play a crucial role in monitoring seismic events, providing early warning systems, and studying the behavior of earthquakes.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3"/>
          <p:cNvSpPr txBox="1"/>
          <p:nvPr>
            <p:ph type="title"/>
          </p:nvPr>
        </p:nvSpPr>
        <p:spPr>
          <a:xfrm>
            <a:off x="1103312" y="452718"/>
            <a:ext cx="8947522"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n-US"/>
              <a:t>OBJECTIVE</a:t>
            </a:r>
            <a:endParaRPr/>
          </a:p>
        </p:txBody>
      </p:sp>
      <p:sp>
        <p:nvSpPr>
          <p:cNvPr id="172" name="Google Shape;172;p23"/>
          <p:cNvSpPr txBox="1"/>
          <p:nvPr>
            <p:ph idx="1" type="body"/>
          </p:nvPr>
        </p:nvSpPr>
        <p:spPr>
          <a:xfrm>
            <a:off x="1103312" y="1544716"/>
            <a:ext cx="9256929" cy="4703684"/>
          </a:xfrm>
          <a:prstGeom prst="rect">
            <a:avLst/>
          </a:prstGeom>
          <a:noFill/>
          <a:ln>
            <a:noFill/>
          </a:ln>
        </p:spPr>
        <p:txBody>
          <a:bodyPr anchorCtr="0" anchor="t" bIns="45700" lIns="91425" spcFirstLastPara="1" rIns="91425" wrap="square" tIns="45700">
            <a:normAutofit/>
          </a:bodyPr>
          <a:lstStyle/>
          <a:p>
            <a:pPr indent="-342900" lvl="0" marL="342900" rtl="0" algn="just">
              <a:lnSpc>
                <a:spcPct val="150000"/>
              </a:lnSpc>
              <a:spcBef>
                <a:spcPts val="0"/>
              </a:spcBef>
              <a:spcAft>
                <a:spcPts val="0"/>
              </a:spcAft>
              <a:buSzPts val="1600"/>
              <a:buChar char="►"/>
            </a:pPr>
            <a:r>
              <a:rPr lang="en-US"/>
              <a:t>Rapid and Precise Earthquake Detection.</a:t>
            </a:r>
            <a:endParaRPr/>
          </a:p>
          <a:p>
            <a:pPr indent="-342900" lvl="0" marL="342900" rtl="0" algn="just">
              <a:lnSpc>
                <a:spcPct val="150000"/>
              </a:lnSpc>
              <a:spcBef>
                <a:spcPts val="1000"/>
              </a:spcBef>
              <a:spcAft>
                <a:spcPts val="0"/>
              </a:spcAft>
              <a:buSzPts val="1600"/>
              <a:buChar char="►"/>
            </a:pPr>
            <a:r>
              <a:rPr lang="en-US"/>
              <a:t>Minimize False Alarms.</a:t>
            </a:r>
            <a:endParaRPr/>
          </a:p>
          <a:p>
            <a:pPr indent="-342900" lvl="0" marL="342900" rtl="0" algn="just">
              <a:lnSpc>
                <a:spcPct val="150000"/>
              </a:lnSpc>
              <a:spcBef>
                <a:spcPts val="1000"/>
              </a:spcBef>
              <a:spcAft>
                <a:spcPts val="0"/>
              </a:spcAft>
              <a:buSzPts val="1600"/>
              <a:buChar char="►"/>
            </a:pPr>
            <a:r>
              <a:rPr lang="en-US"/>
              <a:t>Real-Time Data Communication</a:t>
            </a:r>
            <a:r>
              <a:rPr lang="en-US"/>
              <a:t>.</a:t>
            </a:r>
            <a:endParaRPr/>
          </a:p>
          <a:p>
            <a:pPr indent="-342900" lvl="0" marL="342900" rtl="0" algn="just">
              <a:lnSpc>
                <a:spcPct val="150000"/>
              </a:lnSpc>
              <a:spcBef>
                <a:spcPts val="1000"/>
              </a:spcBef>
              <a:spcAft>
                <a:spcPts val="0"/>
              </a:spcAft>
              <a:buSzPts val="1600"/>
              <a:buChar char="►"/>
            </a:pPr>
            <a:r>
              <a:rPr lang="en-US"/>
              <a:t>Enhanced Earthquake Detection Accuracy.</a:t>
            </a:r>
            <a:endParaRPr/>
          </a:p>
          <a:p>
            <a:pPr indent="-342900" lvl="0" marL="342900" rtl="0" algn="just">
              <a:lnSpc>
                <a:spcPct val="150000"/>
              </a:lnSpc>
              <a:spcBef>
                <a:spcPts val="1000"/>
              </a:spcBef>
              <a:spcAft>
                <a:spcPts val="0"/>
              </a:spcAft>
              <a:buSzPts val="1600"/>
              <a:buChar char="►"/>
            </a:pPr>
            <a:r>
              <a:rPr lang="en-US"/>
              <a:t>Effective Multi-Channel Alerting.</a:t>
            </a:r>
            <a:endParaRPr/>
          </a:p>
          <a:p>
            <a:pPr indent="-332740" lvl="0" marL="342900" rtl="0" algn="just">
              <a:lnSpc>
                <a:spcPct val="150000"/>
              </a:lnSpc>
              <a:spcBef>
                <a:spcPts val="1000"/>
              </a:spcBef>
              <a:spcAft>
                <a:spcPts val="0"/>
              </a:spcAft>
              <a:buSzPts val="1440"/>
              <a:buChar char="►"/>
            </a:pPr>
            <a:r>
              <a:rPr lang="en-US"/>
              <a:t>Improved Disaster Response and Preparedness.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4"/>
          <p:cNvSpPr txBox="1"/>
          <p:nvPr>
            <p:ph type="title"/>
          </p:nvPr>
        </p:nvSpPr>
        <p:spPr>
          <a:xfrm>
            <a:off x="646111" y="425824"/>
            <a:ext cx="9404723"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n-US"/>
              <a:t>LITERATURE SURVEY </a:t>
            </a:r>
            <a:endParaRPr/>
          </a:p>
        </p:txBody>
      </p:sp>
      <p:sp>
        <p:nvSpPr>
          <p:cNvPr id="178" name="Google Shape;178;p24"/>
          <p:cNvSpPr txBox="1"/>
          <p:nvPr/>
        </p:nvSpPr>
        <p:spPr>
          <a:xfrm>
            <a:off x="143435" y="1183340"/>
            <a:ext cx="11017500" cy="4094400"/>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b="0" i="0" lang="en-US" sz="2000" u="none" cap="none" strike="noStrike">
                <a:solidFill>
                  <a:schemeClr val="lt1"/>
                </a:solidFill>
                <a:latin typeface="Century Gothic"/>
                <a:ea typeface="Century Gothic"/>
                <a:cs typeface="Century Gothic"/>
                <a:sym typeface="Century Gothic"/>
              </a:rPr>
              <a:t>Research  paper on “A </a:t>
            </a:r>
            <a:r>
              <a:rPr lang="en-US" sz="2000">
                <a:solidFill>
                  <a:srgbClr val="FFFFFF"/>
                </a:solidFill>
                <a:latin typeface="Century Gothic"/>
                <a:ea typeface="Century Gothic"/>
                <a:cs typeface="Century Gothic"/>
                <a:sym typeface="Century Gothic"/>
              </a:rPr>
              <a:t>REAL-TIME EARTHQUAKE DETECTOR AND EARLY WARNING SYSTEM</a:t>
            </a:r>
            <a:r>
              <a:rPr b="0" i="0" lang="en-US" sz="2000" u="none" cap="none" strike="noStrike">
                <a:solidFill>
                  <a:schemeClr val="lt1"/>
                </a:solidFill>
                <a:latin typeface="Century Gothic"/>
                <a:ea typeface="Century Gothic"/>
                <a:cs typeface="Century Gothic"/>
                <a:sym typeface="Century Gothic"/>
              </a:rPr>
              <a:t>”[1]</a:t>
            </a:r>
            <a:r>
              <a:rPr lang="en-US" sz="2000">
                <a:solidFill>
                  <a:schemeClr val="lt1"/>
                </a:solidFill>
                <a:latin typeface="Century Gothic"/>
                <a:ea typeface="Century Gothic"/>
                <a:cs typeface="Century Gothic"/>
                <a:sym typeface="Century Gothic"/>
              </a:rPr>
              <a:t> Wu, Y. M., &amp; Kanamori, H. (2008). Development of an earthquake early warning system using real-time strong motion signals. Sensors, 8(1), 1-9.</a:t>
            </a:r>
            <a:endParaRPr sz="2000">
              <a:solidFill>
                <a:schemeClr val="lt1"/>
              </a:solidFill>
              <a:latin typeface="Century Gothic"/>
              <a:ea typeface="Century Gothic"/>
              <a:cs typeface="Century Gothic"/>
              <a:sym typeface="Century Gothic"/>
            </a:endParaRPr>
          </a:p>
          <a:p>
            <a:pPr indent="0" lvl="0" marL="0" marR="0" rtl="0" algn="just">
              <a:lnSpc>
                <a:spcPct val="150000"/>
              </a:lnSpc>
              <a:spcBef>
                <a:spcPts val="0"/>
              </a:spcBef>
              <a:spcAft>
                <a:spcPts val="0"/>
              </a:spcAft>
              <a:buNone/>
            </a:pPr>
            <a:r>
              <a:rPr b="0" i="0" lang="en-US" sz="2000" u="none" cap="none" strike="noStrike">
                <a:solidFill>
                  <a:schemeClr val="lt1"/>
                </a:solidFill>
                <a:latin typeface="Century Gothic"/>
                <a:ea typeface="Century Gothic"/>
                <a:cs typeface="Century Gothic"/>
                <a:sym typeface="Century Gothic"/>
              </a:rPr>
              <a:t>		[2</a:t>
            </a:r>
            <a:r>
              <a:rPr lang="en-US" sz="2000">
                <a:solidFill>
                  <a:schemeClr val="lt1"/>
                </a:solidFill>
                <a:latin typeface="Century Gothic"/>
                <a:ea typeface="Century Gothic"/>
                <a:cs typeface="Century Gothic"/>
                <a:sym typeface="Century Gothic"/>
              </a:rPr>
              <a:t>]Nakamura, Y., &amp; Saita, J. (2007). UrEDAS, the earthquake warning system: Today and tomorrow. Earthquake early warning systems, 249-281.</a:t>
            </a:r>
            <a:endParaRPr/>
          </a:p>
          <a:p>
            <a:pPr indent="0" lvl="0" marL="0" marR="0" rtl="0" algn="just">
              <a:lnSpc>
                <a:spcPct val="150000"/>
              </a:lnSpc>
              <a:spcBef>
                <a:spcPts val="0"/>
              </a:spcBef>
              <a:spcAft>
                <a:spcPts val="0"/>
              </a:spcAft>
              <a:buNone/>
            </a:pPr>
            <a:r>
              <a:rPr b="0" i="0" lang="en-US" sz="2000" u="none" cap="none" strike="noStrike">
                <a:solidFill>
                  <a:schemeClr val="lt1"/>
                </a:solidFill>
                <a:latin typeface="Century Gothic"/>
                <a:ea typeface="Century Gothic"/>
                <a:cs typeface="Century Gothic"/>
                <a:sym typeface="Century Gothic"/>
              </a:rPr>
              <a:t>		[3</a:t>
            </a:r>
            <a:r>
              <a:rPr lang="en-US" sz="2000">
                <a:solidFill>
                  <a:schemeClr val="lt1"/>
                </a:solidFill>
                <a:latin typeface="Century Gothic"/>
                <a:ea typeface="Century Gothic"/>
                <a:cs typeface="Century Gothic"/>
                <a:sym typeface="Century Gothic"/>
              </a:rPr>
              <a:t>]Iervolino, I., Convertito, V., Giorgio, M., Manfredi, G., &amp; Zollo, A. (2006). Real-time risk analysis for hybrid earthquake early warning systems. Journal of Earthquake Engineering, 10(06), 867-885.</a:t>
            </a:r>
            <a:endParaRPr/>
          </a:p>
          <a:p>
            <a:pPr indent="0" lvl="0" marL="0" marR="0" rtl="0" algn="just">
              <a:lnSpc>
                <a:spcPct val="150000"/>
              </a:lnSpc>
              <a:spcBef>
                <a:spcPts val="0"/>
              </a:spcBef>
              <a:spcAft>
                <a:spcPts val="0"/>
              </a:spcAft>
              <a:buNone/>
            </a:pPr>
            <a:r>
              <a:rPr b="0" i="0" lang="en-US" sz="2000" u="none" cap="none" strike="noStrike">
                <a:solidFill>
                  <a:srgbClr val="0B090B"/>
                </a:solidFill>
                <a:latin typeface="Century Gothic"/>
                <a:ea typeface="Century Gothic"/>
                <a:cs typeface="Century Gothic"/>
                <a:sym typeface="Century Gothic"/>
              </a:rPr>
              <a:t>		</a:t>
            </a:r>
            <a:endParaRPr b="0" i="0" sz="2000" u="none" cap="none" strike="noStrike">
              <a:solidFill>
                <a:schemeClr val="lt1"/>
              </a:solidFill>
              <a:latin typeface="Century Gothic"/>
              <a:ea typeface="Century Gothic"/>
              <a:cs typeface="Century Gothic"/>
              <a:sym typeface="Century Gothic"/>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5"/>
          <p:cNvSpPr txBox="1"/>
          <p:nvPr>
            <p:ph idx="1" type="body"/>
          </p:nvPr>
        </p:nvSpPr>
        <p:spPr>
          <a:xfrm rot="10800000">
            <a:off x="12720917" y="6230470"/>
            <a:ext cx="600635" cy="627529"/>
          </a:xfrm>
          <a:prstGeom prst="rect">
            <a:avLst/>
          </a:prstGeom>
          <a:noFill/>
          <a:ln>
            <a:noFill/>
          </a:ln>
        </p:spPr>
        <p:txBody>
          <a:bodyPr anchorCtr="0" anchor="t" bIns="45700" lIns="91425" spcFirstLastPara="1" rIns="91425" wrap="square" tIns="45700">
            <a:normAutofit/>
          </a:bodyPr>
          <a:lstStyle/>
          <a:p>
            <a:pPr indent="-241300" lvl="0" marL="342900" rtl="0" algn="l">
              <a:spcBef>
                <a:spcPts val="0"/>
              </a:spcBef>
              <a:spcAft>
                <a:spcPts val="0"/>
              </a:spcAft>
              <a:buSzPts val="1600"/>
              <a:buNone/>
            </a:pPr>
            <a:r>
              <a:t/>
            </a:r>
            <a:endParaRPr/>
          </a:p>
        </p:txBody>
      </p:sp>
      <p:sp>
        <p:nvSpPr>
          <p:cNvPr id="184" name="Google Shape;184;p25"/>
          <p:cNvSpPr txBox="1"/>
          <p:nvPr>
            <p:ph type="title"/>
          </p:nvPr>
        </p:nvSpPr>
        <p:spPr>
          <a:xfrm>
            <a:off x="646113" y="452438"/>
            <a:ext cx="9404350" cy="1400175"/>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0"/>
              </a:spcBef>
              <a:spcAft>
                <a:spcPts val="0"/>
              </a:spcAft>
              <a:buClr>
                <a:schemeClr val="lt1"/>
              </a:buClr>
              <a:buSzPts val="2000"/>
              <a:buFont typeface="Century Gothic"/>
              <a:buNone/>
            </a:pPr>
            <a:r>
              <a:rPr lang="en-US" sz="2000">
                <a:solidFill>
                  <a:schemeClr val="lt1"/>
                </a:solidFill>
                <a:latin typeface="Century Gothic"/>
                <a:ea typeface="Century Gothic"/>
                <a:cs typeface="Century Gothic"/>
                <a:sym typeface="Century Gothic"/>
              </a:rPr>
              <a:t>[4]</a:t>
            </a:r>
            <a:r>
              <a:rPr lang="en-US" sz="2000">
                <a:solidFill>
                  <a:schemeClr val="lt1"/>
                </a:solidFill>
              </a:rPr>
              <a:t> Zhang, G., Yang, L., &amp; Jiang, W. (2024). Key technologies of earthquake early warning system for China’s high-speed railway. Railway Sciences, 3(2), 239-262.</a:t>
            </a:r>
            <a:endParaRPr sz="2000">
              <a:solidFill>
                <a:schemeClr val="lt1"/>
              </a:solidFill>
            </a:endParaRPr>
          </a:p>
          <a:p>
            <a:pPr indent="0" lvl="0" marL="0" rtl="0" algn="just">
              <a:lnSpc>
                <a:spcPct val="150000"/>
              </a:lnSpc>
              <a:spcBef>
                <a:spcPts val="0"/>
              </a:spcBef>
              <a:spcAft>
                <a:spcPts val="0"/>
              </a:spcAft>
              <a:buClr>
                <a:schemeClr val="lt1"/>
              </a:buClr>
              <a:buSzPts val="2000"/>
              <a:buFont typeface="Century Gothic"/>
              <a:buNone/>
            </a:pPr>
            <a:r>
              <a:rPr lang="en-US" sz="2000">
                <a:solidFill>
                  <a:schemeClr val="lt1"/>
                </a:solidFill>
                <a:latin typeface="Century Gothic"/>
                <a:ea typeface="Century Gothic"/>
                <a:cs typeface="Century Gothic"/>
                <a:sym typeface="Century Gothic"/>
              </a:rPr>
              <a:t>[5] </a:t>
            </a:r>
            <a:r>
              <a:rPr lang="en-US" sz="2000">
                <a:solidFill>
                  <a:schemeClr val="lt1"/>
                </a:solidFill>
              </a:rPr>
              <a:t>Finazzi, F., &amp; Massoda Tchoussi, F. Y. (2024). Assessing the alerting capabilities of the Earthquake Network early warning system in Haiti with Monte Carlo simulations. Stochastic Environmental Research and Risk Assessment, 38(1), 147-156.</a:t>
            </a:r>
            <a:endParaRPr/>
          </a:p>
          <a:p>
            <a:pPr indent="0" lvl="0" marL="0" rtl="0" algn="l">
              <a:spcBef>
                <a:spcPts val="0"/>
              </a:spcBef>
              <a:spcAft>
                <a:spcPts val="0"/>
              </a:spcAft>
              <a:buClr>
                <a:schemeClr val="lt2"/>
              </a:buClr>
              <a:buSzPts val="4200"/>
              <a:buFont typeface="Century Gothic"/>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6"/>
          <p:cNvSpPr txBox="1"/>
          <p:nvPr>
            <p:ph type="title"/>
          </p:nvPr>
        </p:nvSpPr>
        <p:spPr>
          <a:xfrm>
            <a:off x="1029810" y="452718"/>
            <a:ext cx="9021024"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n-US"/>
              <a:t>KEY CHALLENGES</a:t>
            </a:r>
            <a:endParaRPr/>
          </a:p>
        </p:txBody>
      </p:sp>
      <p:sp>
        <p:nvSpPr>
          <p:cNvPr id="190" name="Google Shape;190;p26"/>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600"/>
              <a:buChar char="►"/>
            </a:pPr>
            <a:r>
              <a:rPr lang="en-US"/>
              <a:t>Sensor Network Deployment and Maintenance</a:t>
            </a:r>
            <a:r>
              <a:rPr lang="en-US"/>
              <a:t>.</a:t>
            </a:r>
            <a:endParaRPr/>
          </a:p>
          <a:p>
            <a:pPr indent="-342900" lvl="0" marL="342900" rtl="0" algn="l">
              <a:spcBef>
                <a:spcPts val="1000"/>
              </a:spcBef>
              <a:spcAft>
                <a:spcPts val="0"/>
              </a:spcAft>
              <a:buSzPts val="1600"/>
              <a:buChar char="►"/>
            </a:pPr>
            <a:r>
              <a:rPr lang="en-US"/>
              <a:t>Data Processing and Accuracy</a:t>
            </a:r>
            <a:r>
              <a:rPr lang="en-US"/>
              <a:t>.</a:t>
            </a:r>
            <a:endParaRPr/>
          </a:p>
          <a:p>
            <a:pPr indent="-342900" lvl="0" marL="342900" rtl="0" algn="l">
              <a:spcBef>
                <a:spcPts val="1000"/>
              </a:spcBef>
              <a:spcAft>
                <a:spcPts val="0"/>
              </a:spcAft>
              <a:buSzPts val="1600"/>
              <a:buChar char="►"/>
            </a:pPr>
            <a:r>
              <a:rPr lang="en-US"/>
              <a:t>Real-Time Communication Reliability</a:t>
            </a:r>
            <a:r>
              <a:rPr lang="en-US"/>
              <a:t>.</a:t>
            </a:r>
            <a:endParaRPr/>
          </a:p>
          <a:p>
            <a:pPr indent="-342900" lvl="0" marL="342900" rtl="0" algn="l">
              <a:spcBef>
                <a:spcPts val="1000"/>
              </a:spcBef>
              <a:spcAft>
                <a:spcPts val="0"/>
              </a:spcAft>
              <a:buSzPts val="1600"/>
              <a:buChar char="►"/>
            </a:pPr>
            <a:r>
              <a:rPr lang="en-US"/>
              <a:t>Public Awareness and Education</a:t>
            </a:r>
            <a:r>
              <a:rPr lang="en-US"/>
              <a:t>.</a:t>
            </a:r>
            <a:endParaRPr/>
          </a:p>
          <a:p>
            <a:pPr indent="-342900" lvl="0" marL="342900" rtl="0" algn="l">
              <a:spcBef>
                <a:spcPts val="1000"/>
              </a:spcBef>
              <a:spcAft>
                <a:spcPts val="0"/>
              </a:spcAft>
              <a:buSzPts val="1600"/>
              <a:buChar char="►"/>
            </a:pPr>
            <a:r>
              <a:rPr lang="en-US"/>
              <a:t>Cybersecurity Threats &amp; System Reliability and Uptime</a:t>
            </a:r>
            <a:r>
              <a:rPr lang="en-US"/>
              <a:t>.</a:t>
            </a:r>
            <a:endParaRPr/>
          </a:p>
          <a:p>
            <a:pPr indent="-241300" lvl="0" marL="342900" rtl="0" algn="l">
              <a:spcBef>
                <a:spcPts val="1000"/>
              </a:spcBef>
              <a:spcAft>
                <a:spcPts val="0"/>
              </a:spcAft>
              <a:buSzPts val="16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7"/>
          <p:cNvSpPr txBox="1"/>
          <p:nvPr>
            <p:ph type="title"/>
          </p:nvPr>
        </p:nvSpPr>
        <p:spPr>
          <a:xfrm>
            <a:off x="1086035" y="452718"/>
            <a:ext cx="8964799"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n-US"/>
              <a:t>MOTIVATION</a:t>
            </a:r>
            <a:endParaRPr/>
          </a:p>
        </p:txBody>
      </p:sp>
      <p:sp>
        <p:nvSpPr>
          <p:cNvPr id="196" name="Google Shape;196;p27"/>
          <p:cNvSpPr txBox="1"/>
          <p:nvPr>
            <p:ph idx="1" type="body"/>
          </p:nvPr>
        </p:nvSpPr>
        <p:spPr>
          <a:xfrm>
            <a:off x="1103313" y="1473693"/>
            <a:ext cx="9336827" cy="4774706"/>
          </a:xfrm>
          <a:prstGeom prst="rect">
            <a:avLst/>
          </a:prstGeom>
          <a:noFill/>
          <a:ln>
            <a:noFill/>
          </a:ln>
        </p:spPr>
        <p:txBody>
          <a:bodyPr anchorCtr="0" anchor="t" bIns="45700" lIns="91425" spcFirstLastPara="1" rIns="91425" wrap="square" tIns="45700">
            <a:normAutofit/>
          </a:bodyPr>
          <a:lstStyle/>
          <a:p>
            <a:pPr indent="0" lvl="0" marL="0" rtl="0" algn="just">
              <a:lnSpc>
                <a:spcPct val="150000"/>
              </a:lnSpc>
              <a:spcBef>
                <a:spcPts val="0"/>
              </a:spcBef>
              <a:spcAft>
                <a:spcPts val="0"/>
              </a:spcAft>
              <a:buSzPts val="1600"/>
              <a:buNone/>
            </a:pPr>
            <a:r>
              <a:rPr lang="en-US"/>
              <a:t>Since the process of cleaning a fan blade is time and human effort consuming when it comes to places with large number of fans, there might be a tendency to neglect cleaning of fan blades on a consistent basis. In turn, the harms that this ignorance can produce is many times, overseen. A fan blade always carries an uninvited source of dust which might cause a runny nose, itchy throat and various breathing &amp; lung-related complexities. For instance, an unclean fan at a hospital could add to the already existing health impacts of patients with respiratory problems .This motivated us to come up with the idea of an automated ceiling fan blade cleaner.</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Ion">
  <a:themeElements>
    <a:clrScheme name="Ion">
      <a:dk1>
        <a:srgbClr val="000000"/>
      </a:dk1>
      <a:lt1>
        <a:srgbClr val="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