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7" r:id="rId3"/>
    <p:sldId id="257" r:id="rId4"/>
    <p:sldId id="258" r:id="rId5"/>
    <p:sldId id="260" r:id="rId6"/>
    <p:sldId id="261" r:id="rId7"/>
    <p:sldId id="262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ABD1C-E3DD-474C-9588-85B3682B0062}" v="499" dt="2022-12-07T03:59:56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emireddy, Meghana Reddy" userId="S::mbeem1@unh.newhaven.edu::1b04c9cd-108b-4b86-9471-0225b863dac7" providerId="AD" clId="Web-{183ABD1C-E3DD-474C-9588-85B3682B0062}"/>
    <pc:docChg chg="addSld delSld modSld sldOrd">
      <pc:chgData name="Beemireddy, Meghana Reddy" userId="S::mbeem1@unh.newhaven.edu::1b04c9cd-108b-4b86-9471-0225b863dac7" providerId="AD" clId="Web-{183ABD1C-E3DD-474C-9588-85B3682B0062}" dt="2022-12-07T03:59:56.221" v="527" actId="20577"/>
      <pc:docMkLst>
        <pc:docMk/>
      </pc:docMkLst>
      <pc:sldChg chg="addSp delSp modSp del mod setBg addAnim delAnim">
        <pc:chgData name="Beemireddy, Meghana Reddy" userId="S::mbeem1@unh.newhaven.edu::1b04c9cd-108b-4b86-9471-0225b863dac7" providerId="AD" clId="Web-{183ABD1C-E3DD-474C-9588-85B3682B0062}" dt="2022-12-07T03:44:17.193" v="402"/>
        <pc:sldMkLst>
          <pc:docMk/>
          <pc:sldMk cId="109857222" sldId="256"/>
        </pc:sldMkLst>
        <pc:spChg chg="mod">
          <ac:chgData name="Beemireddy, Meghana Reddy" userId="S::mbeem1@unh.newhaven.edu::1b04c9cd-108b-4b86-9471-0225b863dac7" providerId="AD" clId="Web-{183ABD1C-E3DD-474C-9588-85B3682B0062}" dt="2022-12-07T03:43:46.115" v="39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eemireddy, Meghana Reddy" userId="S::mbeem1@unh.newhaven.edu::1b04c9cd-108b-4b86-9471-0225b863dac7" providerId="AD" clId="Web-{183ABD1C-E3DD-474C-9588-85B3682B0062}" dt="2022-12-07T03:44:12.334" v="401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43:46.115" v="396"/>
          <ac:spMkLst>
            <pc:docMk/>
            <pc:sldMk cId="109857222" sldId="256"/>
            <ac:spMk id="8" creationId="{16F9E488-0718-4E1E-9D12-26779F606252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41:26.668" v="367"/>
          <ac:spMkLst>
            <pc:docMk/>
            <pc:sldMk cId="109857222" sldId="256"/>
            <ac:spMk id="9" creationId="{9B7AD9F6-8CE7-4299-8FC6-328F4DCD3FF9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43:46.115" v="396"/>
          <ac:spMkLst>
            <pc:docMk/>
            <pc:sldMk cId="109857222" sldId="256"/>
            <ac:spMk id="10" creationId="{09BE6F6B-19BD-443C-8FB0-FA45F13F9535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41:26.668" v="367"/>
          <ac:spMkLst>
            <pc:docMk/>
            <pc:sldMk cId="109857222" sldId="256"/>
            <ac:spMk id="11" creationId="{F49775AF-8896-43EE-92C6-83497D6DC56F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43:46.099" v="395"/>
          <ac:spMkLst>
            <pc:docMk/>
            <pc:sldMk cId="109857222" sldId="256"/>
            <ac:spMk id="19" creationId="{9B6CD22E-2269-419F-9E81-016EA035D4C1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43:46.099" v="395"/>
          <ac:spMkLst>
            <pc:docMk/>
            <pc:sldMk cId="109857222" sldId="256"/>
            <ac:spMk id="21" creationId="{AA607D34-E2A9-4595-9DB2-5472E077CA49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43:46.099" v="395"/>
          <ac:spMkLst>
            <pc:docMk/>
            <pc:sldMk cId="109857222" sldId="256"/>
            <ac:spMk id="23" creationId="{63DAB858-5A0C-4AFF-AAC6-705EDF8DB733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43:46.099" v="395"/>
          <ac:spMkLst>
            <pc:docMk/>
            <pc:sldMk cId="109857222" sldId="256"/>
            <ac:spMk id="25" creationId="{8FFD9892-EDE5-4886-A313-66099DA8C8F1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43:46.115" v="396"/>
          <ac:spMkLst>
            <pc:docMk/>
            <pc:sldMk cId="109857222" sldId="256"/>
            <ac:spMk id="27" creationId="{4D24BFD5-D814-402B-B6C4-EEF6AE14B0F2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43:46.115" v="396"/>
          <ac:spMkLst>
            <pc:docMk/>
            <pc:sldMk cId="109857222" sldId="256"/>
            <ac:spMk id="28" creationId="{36FED7E8-9A97-475F-9FA4-113410D4433B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43:46.115" v="396"/>
          <ac:spMkLst>
            <pc:docMk/>
            <pc:sldMk cId="109857222" sldId="256"/>
            <ac:spMk id="29" creationId="{2A39B854-4B6C-4F7F-A602-6F97770CED70}"/>
          </ac:spMkLst>
        </pc:spChg>
        <pc:grpChg chg="add del">
          <ac:chgData name="Beemireddy, Meghana Reddy" userId="S::mbeem1@unh.newhaven.edu::1b04c9cd-108b-4b86-9471-0225b863dac7" providerId="AD" clId="Web-{183ABD1C-E3DD-474C-9588-85B3682B0062}" dt="2022-12-07T03:43:46.115" v="396"/>
          <ac:grpSpMkLst>
            <pc:docMk/>
            <pc:sldMk cId="109857222" sldId="256"/>
            <ac:grpSpMk id="12" creationId="{92AAE609-C327-4952-BB48-254E9015AD81}"/>
          </ac:grpSpMkLst>
        </pc:grpChg>
        <pc:picChg chg="add del">
          <ac:chgData name="Beemireddy, Meghana Reddy" userId="S::mbeem1@unh.newhaven.edu::1b04c9cd-108b-4b86-9471-0225b863dac7" providerId="AD" clId="Web-{183ABD1C-E3DD-474C-9588-85B3682B0062}" dt="2022-12-07T03:41:26.668" v="367"/>
          <ac:picMkLst>
            <pc:docMk/>
            <pc:sldMk cId="109857222" sldId="256"/>
            <ac:picMk id="5" creationId="{D36F5DCE-7670-DF04-E527-85A6E422785A}"/>
          </ac:picMkLst>
        </pc:picChg>
      </pc:sldChg>
      <pc:sldChg chg="addSp modSp new mod setBg">
        <pc:chgData name="Beemireddy, Meghana Reddy" userId="S::mbeem1@unh.newhaven.edu::1b04c9cd-108b-4b86-9471-0225b863dac7" providerId="AD" clId="Web-{183ABD1C-E3DD-474C-9588-85B3682B0062}" dt="2022-12-07T03:55:29.870" v="493" actId="20577"/>
        <pc:sldMkLst>
          <pc:docMk/>
          <pc:sldMk cId="3029509961" sldId="257"/>
        </pc:sldMkLst>
        <pc:spChg chg="mod">
          <ac:chgData name="Beemireddy, Meghana Reddy" userId="S::mbeem1@unh.newhaven.edu::1b04c9cd-108b-4b86-9471-0225b863dac7" providerId="AD" clId="Web-{183ABD1C-E3DD-474C-9588-85B3682B0062}" dt="2022-12-07T03:55:23.448" v="491" actId="20577"/>
          <ac:spMkLst>
            <pc:docMk/>
            <pc:sldMk cId="3029509961" sldId="257"/>
            <ac:spMk id="2" creationId="{270CF12F-FFA3-3257-EF18-9D5AC379976D}"/>
          </ac:spMkLst>
        </pc:spChg>
        <pc:spChg chg="mod">
          <ac:chgData name="Beemireddy, Meghana Reddy" userId="S::mbeem1@unh.newhaven.edu::1b04c9cd-108b-4b86-9471-0225b863dac7" providerId="AD" clId="Web-{183ABD1C-E3DD-474C-9588-85B3682B0062}" dt="2022-12-07T03:55:29.870" v="493" actId="20577"/>
          <ac:spMkLst>
            <pc:docMk/>
            <pc:sldMk cId="3029509961" sldId="257"/>
            <ac:spMk id="3" creationId="{B6C0E726-7C1F-CCCD-D368-77918267C77E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41:35.605" v="369"/>
          <ac:spMkLst>
            <pc:docMk/>
            <pc:sldMk cId="3029509961" sldId="257"/>
            <ac:spMk id="8" creationId="{777A147A-9ED8-46B4-8660-1B3C2AA880B5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41:35.605" v="369"/>
          <ac:spMkLst>
            <pc:docMk/>
            <pc:sldMk cId="3029509961" sldId="257"/>
            <ac:spMk id="10" creationId="{5D6C15A0-C087-4593-8414-2B4EC1CDC3DE}"/>
          </ac:spMkLst>
        </pc:spChg>
      </pc:sldChg>
      <pc:sldChg chg="addSp modSp new mod setBg">
        <pc:chgData name="Beemireddy, Meghana Reddy" userId="S::mbeem1@unh.newhaven.edu::1b04c9cd-108b-4b86-9471-0225b863dac7" providerId="AD" clId="Web-{183ABD1C-E3DD-474C-9588-85B3682B0062}" dt="2022-12-07T03:55:44.073" v="495" actId="20577"/>
        <pc:sldMkLst>
          <pc:docMk/>
          <pc:sldMk cId="2749727820" sldId="258"/>
        </pc:sldMkLst>
        <pc:spChg chg="mod">
          <ac:chgData name="Beemireddy, Meghana Reddy" userId="S::mbeem1@unh.newhaven.edu::1b04c9cd-108b-4b86-9471-0225b863dac7" providerId="AD" clId="Web-{183ABD1C-E3DD-474C-9588-85B3682B0062}" dt="2022-12-07T03:55:44.073" v="495" actId="20577"/>
          <ac:spMkLst>
            <pc:docMk/>
            <pc:sldMk cId="2749727820" sldId="258"/>
            <ac:spMk id="2" creationId="{A861B190-AC0F-FB00-A07F-76528D9034CA}"/>
          </ac:spMkLst>
        </pc:spChg>
        <pc:spChg chg="mod">
          <ac:chgData name="Beemireddy, Meghana Reddy" userId="S::mbeem1@unh.newhaven.edu::1b04c9cd-108b-4b86-9471-0225b863dac7" providerId="AD" clId="Web-{183ABD1C-E3DD-474C-9588-85B3682B0062}" dt="2022-12-07T03:55:38.495" v="494" actId="20577"/>
          <ac:spMkLst>
            <pc:docMk/>
            <pc:sldMk cId="2749727820" sldId="258"/>
            <ac:spMk id="3" creationId="{BD802718-B1E9-8270-CC94-E3C9BBCA6510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41:46.012" v="370"/>
          <ac:spMkLst>
            <pc:docMk/>
            <pc:sldMk cId="2749727820" sldId="258"/>
            <ac:spMk id="8" creationId="{777A147A-9ED8-46B4-8660-1B3C2AA880B5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41:46.012" v="370"/>
          <ac:spMkLst>
            <pc:docMk/>
            <pc:sldMk cId="2749727820" sldId="258"/>
            <ac:spMk id="10" creationId="{5D6C15A0-C087-4593-8414-2B4EC1CDC3DE}"/>
          </ac:spMkLst>
        </pc:spChg>
      </pc:sldChg>
      <pc:sldChg chg="new del">
        <pc:chgData name="Beemireddy, Meghana Reddy" userId="S::mbeem1@unh.newhaven.edu::1b04c9cd-108b-4b86-9471-0225b863dac7" providerId="AD" clId="Web-{183ABD1C-E3DD-474C-9588-85B3682B0062}" dt="2022-12-07T03:17:35.627" v="197"/>
        <pc:sldMkLst>
          <pc:docMk/>
          <pc:sldMk cId="943957642" sldId="259"/>
        </pc:sldMkLst>
      </pc:sldChg>
      <pc:sldChg chg="addSp delSp modSp new mod setBg">
        <pc:chgData name="Beemireddy, Meghana Reddy" userId="S::mbeem1@unh.newhaven.edu::1b04c9cd-108b-4b86-9471-0225b863dac7" providerId="AD" clId="Web-{183ABD1C-E3DD-474C-9588-85B3682B0062}" dt="2022-12-07T03:59:56.221" v="527" actId="20577"/>
        <pc:sldMkLst>
          <pc:docMk/>
          <pc:sldMk cId="1866354381" sldId="260"/>
        </pc:sldMkLst>
        <pc:spChg chg="mod">
          <ac:chgData name="Beemireddy, Meghana Reddy" userId="S::mbeem1@unh.newhaven.edu::1b04c9cd-108b-4b86-9471-0225b863dac7" providerId="AD" clId="Web-{183ABD1C-E3DD-474C-9588-85B3682B0062}" dt="2022-12-07T03:59:02.313" v="521"/>
          <ac:spMkLst>
            <pc:docMk/>
            <pc:sldMk cId="1866354381" sldId="260"/>
            <ac:spMk id="2" creationId="{6F1D74B2-7359-2356-2EDA-19C5865BCE24}"/>
          </ac:spMkLst>
        </pc:spChg>
        <pc:spChg chg="mod">
          <ac:chgData name="Beemireddy, Meghana Reddy" userId="S::mbeem1@unh.newhaven.edu::1b04c9cd-108b-4b86-9471-0225b863dac7" providerId="AD" clId="Web-{183ABD1C-E3DD-474C-9588-85B3682B0062}" dt="2022-12-07T03:59:56.221" v="527" actId="20577"/>
          <ac:spMkLst>
            <pc:docMk/>
            <pc:sldMk cId="1866354381" sldId="260"/>
            <ac:spMk id="3" creationId="{99190751-07C5-9795-8A1C-5E991762DB8C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59:02.313" v="521"/>
          <ac:spMkLst>
            <pc:docMk/>
            <pc:sldMk cId="1866354381" sldId="260"/>
            <ac:spMk id="9" creationId="{76906711-0AFB-47DD-A4B6-4E94B38B8C91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59:02.313" v="521"/>
          <ac:spMkLst>
            <pc:docMk/>
            <pc:sldMk cId="1866354381" sldId="260"/>
            <ac:spMk id="11" creationId="{AA91F649-894C-41F6-A21D-3D1AC558E934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59:02.313" v="521"/>
          <ac:spMkLst>
            <pc:docMk/>
            <pc:sldMk cId="1866354381" sldId="260"/>
            <ac:spMk id="13" creationId="{56037404-66BD-46B5-9323-1B531319671A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59:02.313" v="521"/>
          <ac:spMkLst>
            <pc:docMk/>
            <pc:sldMk cId="1866354381" sldId="260"/>
            <ac:spMk id="18" creationId="{32AEEBC8-9D30-42EF-95F2-386C2653FBF0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59:02.313" v="521"/>
          <ac:spMkLst>
            <pc:docMk/>
            <pc:sldMk cId="1866354381" sldId="260"/>
            <ac:spMk id="20" creationId="{2E92FA66-67D7-4CB4-94D3-E643A9AD4757}"/>
          </ac:spMkLst>
        </pc:spChg>
        <pc:picChg chg="add mod">
          <ac:chgData name="Beemireddy, Meghana Reddy" userId="S::mbeem1@unh.newhaven.edu::1b04c9cd-108b-4b86-9471-0225b863dac7" providerId="AD" clId="Web-{183ABD1C-E3DD-474C-9588-85B3682B0062}" dt="2022-12-07T03:59:02.313" v="521"/>
          <ac:picMkLst>
            <pc:docMk/>
            <pc:sldMk cId="1866354381" sldId="260"/>
            <ac:picMk id="4" creationId="{F68BF3CD-1D7A-CE45-2370-1F3FCC8B15A6}"/>
          </ac:picMkLst>
        </pc:picChg>
      </pc:sldChg>
      <pc:sldChg chg="addSp modSp new mod setBg">
        <pc:chgData name="Beemireddy, Meghana Reddy" userId="S::mbeem1@unh.newhaven.edu::1b04c9cd-108b-4b86-9471-0225b863dac7" providerId="AD" clId="Web-{183ABD1C-E3DD-474C-9588-85B3682B0062}" dt="2022-12-07T03:56:30.871" v="503" actId="20577"/>
        <pc:sldMkLst>
          <pc:docMk/>
          <pc:sldMk cId="3462632617" sldId="261"/>
        </pc:sldMkLst>
        <pc:spChg chg="mod">
          <ac:chgData name="Beemireddy, Meghana Reddy" userId="S::mbeem1@unh.newhaven.edu::1b04c9cd-108b-4b86-9471-0225b863dac7" providerId="AD" clId="Web-{183ABD1C-E3DD-474C-9588-85B3682B0062}" dt="2022-12-07T03:56:25.324" v="501" actId="20577"/>
          <ac:spMkLst>
            <pc:docMk/>
            <pc:sldMk cId="3462632617" sldId="261"/>
            <ac:spMk id="2" creationId="{2E3DF249-41D9-43B2-4C37-DA3D258E3CE0}"/>
          </ac:spMkLst>
        </pc:spChg>
        <pc:spChg chg="mod">
          <ac:chgData name="Beemireddy, Meghana Reddy" userId="S::mbeem1@unh.newhaven.edu::1b04c9cd-108b-4b86-9471-0225b863dac7" providerId="AD" clId="Web-{183ABD1C-E3DD-474C-9588-85B3682B0062}" dt="2022-12-07T03:56:30.871" v="503" actId="20577"/>
          <ac:spMkLst>
            <pc:docMk/>
            <pc:sldMk cId="3462632617" sldId="261"/>
            <ac:spMk id="3" creationId="{E28B6A46-0E80-81AF-71AC-B79D659C8897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42:09.294" v="372"/>
          <ac:spMkLst>
            <pc:docMk/>
            <pc:sldMk cId="3462632617" sldId="261"/>
            <ac:spMk id="8" creationId="{777A147A-9ED8-46B4-8660-1B3C2AA880B5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42:09.294" v="372"/>
          <ac:spMkLst>
            <pc:docMk/>
            <pc:sldMk cId="3462632617" sldId="261"/>
            <ac:spMk id="10" creationId="{5D6C15A0-C087-4593-8414-2B4EC1CDC3DE}"/>
          </ac:spMkLst>
        </pc:spChg>
      </pc:sldChg>
      <pc:sldChg chg="addSp modSp new mod setBg">
        <pc:chgData name="Beemireddy, Meghana Reddy" userId="S::mbeem1@unh.newhaven.edu::1b04c9cd-108b-4b86-9471-0225b863dac7" providerId="AD" clId="Web-{183ABD1C-E3DD-474C-9588-85B3682B0062}" dt="2022-12-07T03:57:47.248" v="511" actId="20577"/>
        <pc:sldMkLst>
          <pc:docMk/>
          <pc:sldMk cId="3045143354" sldId="262"/>
        </pc:sldMkLst>
        <pc:spChg chg="mod">
          <ac:chgData name="Beemireddy, Meghana Reddy" userId="S::mbeem1@unh.newhaven.edu::1b04c9cd-108b-4b86-9471-0225b863dac7" providerId="AD" clId="Web-{183ABD1C-E3DD-474C-9588-85B3682B0062}" dt="2022-12-07T03:57:42.530" v="510" actId="20577"/>
          <ac:spMkLst>
            <pc:docMk/>
            <pc:sldMk cId="3045143354" sldId="262"/>
            <ac:spMk id="2" creationId="{4691C325-6AC5-C90F-E719-D1D0CC050B0C}"/>
          </ac:spMkLst>
        </pc:spChg>
        <pc:spChg chg="mod">
          <ac:chgData name="Beemireddy, Meghana Reddy" userId="S::mbeem1@unh.newhaven.edu::1b04c9cd-108b-4b86-9471-0225b863dac7" providerId="AD" clId="Web-{183ABD1C-E3DD-474C-9588-85B3682B0062}" dt="2022-12-07T03:57:47.248" v="511" actId="20577"/>
          <ac:spMkLst>
            <pc:docMk/>
            <pc:sldMk cId="3045143354" sldId="262"/>
            <ac:spMk id="3" creationId="{8249F7E7-D7E6-B9C4-8923-A8D222146C39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42:14.997" v="373"/>
          <ac:spMkLst>
            <pc:docMk/>
            <pc:sldMk cId="3045143354" sldId="262"/>
            <ac:spMk id="8" creationId="{777A147A-9ED8-46B4-8660-1B3C2AA880B5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42:14.997" v="373"/>
          <ac:spMkLst>
            <pc:docMk/>
            <pc:sldMk cId="3045143354" sldId="262"/>
            <ac:spMk id="10" creationId="{5D6C15A0-C087-4593-8414-2B4EC1CDC3DE}"/>
          </ac:spMkLst>
        </pc:spChg>
      </pc:sldChg>
      <pc:sldChg chg="addSp modSp new del mod setBg">
        <pc:chgData name="Beemireddy, Meghana Reddy" userId="S::mbeem1@unh.newhaven.edu::1b04c9cd-108b-4b86-9471-0225b863dac7" providerId="AD" clId="Web-{183ABD1C-E3DD-474C-9588-85B3682B0062}" dt="2022-12-07T03:45:38.260" v="422"/>
        <pc:sldMkLst>
          <pc:docMk/>
          <pc:sldMk cId="723266448" sldId="263"/>
        </pc:sldMkLst>
        <pc:spChg chg="mod">
          <ac:chgData name="Beemireddy, Meghana Reddy" userId="S::mbeem1@unh.newhaven.edu::1b04c9cd-108b-4b86-9471-0225b863dac7" providerId="AD" clId="Web-{183ABD1C-E3DD-474C-9588-85B3682B0062}" dt="2022-12-07T03:43:36.599" v="389"/>
          <ac:spMkLst>
            <pc:docMk/>
            <pc:sldMk cId="723266448" sldId="263"/>
            <ac:spMk id="2" creationId="{56B31152-4D7A-954F-3A36-1AE2ACDB7324}"/>
          </ac:spMkLst>
        </pc:spChg>
        <pc:spChg chg="mod">
          <ac:chgData name="Beemireddy, Meghana Reddy" userId="S::mbeem1@unh.newhaven.edu::1b04c9cd-108b-4b86-9471-0225b863dac7" providerId="AD" clId="Web-{183ABD1C-E3DD-474C-9588-85B3682B0062}" dt="2022-12-07T03:43:36.599" v="389"/>
          <ac:spMkLst>
            <pc:docMk/>
            <pc:sldMk cId="723266448" sldId="263"/>
            <ac:spMk id="3" creationId="{B54C10A5-3349-19FC-6295-D72B66F75A3A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43:36.599" v="389"/>
          <ac:spMkLst>
            <pc:docMk/>
            <pc:sldMk cId="723266448" sldId="263"/>
            <ac:spMk id="8" creationId="{C05CBC3C-2E5A-4839-8B9B-2E5A6ADF0F58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43:36.599" v="389"/>
          <ac:spMkLst>
            <pc:docMk/>
            <pc:sldMk cId="723266448" sldId="263"/>
            <ac:spMk id="10" creationId="{827FF362-FC97-4BF5-949B-D4ADFA26E457}"/>
          </ac:spMkLst>
        </pc:spChg>
      </pc:sldChg>
      <pc:sldChg chg="addSp modSp new del mod ord setBg setClrOvrMap">
        <pc:chgData name="Beemireddy, Meghana Reddy" userId="S::mbeem1@unh.newhaven.edu::1b04c9cd-108b-4b86-9471-0225b863dac7" providerId="AD" clId="Web-{183ABD1C-E3DD-474C-9588-85B3682B0062}" dt="2022-12-07T03:36:59.080" v="299"/>
        <pc:sldMkLst>
          <pc:docMk/>
          <pc:sldMk cId="3710650012" sldId="264"/>
        </pc:sldMkLst>
        <pc:spChg chg="mod">
          <ac:chgData name="Beemireddy, Meghana Reddy" userId="S::mbeem1@unh.newhaven.edu::1b04c9cd-108b-4b86-9471-0225b863dac7" providerId="AD" clId="Web-{183ABD1C-E3DD-474C-9588-85B3682B0062}" dt="2022-12-07T03:36:55.518" v="295" actId="20577"/>
          <ac:spMkLst>
            <pc:docMk/>
            <pc:sldMk cId="3710650012" sldId="264"/>
            <ac:spMk id="2" creationId="{1F7016BF-7F7A-79B4-A9C3-24547B4EB165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35:39.375" v="292"/>
          <ac:spMkLst>
            <pc:docMk/>
            <pc:sldMk cId="3710650012" sldId="264"/>
            <ac:spMk id="8" creationId="{5A59F003-E00A-43F9-91DC-CC54E3B87466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35:39.375" v="292"/>
          <ac:spMkLst>
            <pc:docMk/>
            <pc:sldMk cId="3710650012" sldId="264"/>
            <ac:spMk id="10" creationId="{D74A4382-E3AD-430A-9A1F-DFA3E0E77A7D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35:39.375" v="292"/>
          <ac:spMkLst>
            <pc:docMk/>
            <pc:sldMk cId="3710650012" sldId="264"/>
            <ac:spMk id="12" creationId="{79F40191-0F44-4FD1-82CC-ACB507C14BE6}"/>
          </ac:spMkLst>
        </pc:spChg>
        <pc:picChg chg="add">
          <ac:chgData name="Beemireddy, Meghana Reddy" userId="S::mbeem1@unh.newhaven.edu::1b04c9cd-108b-4b86-9471-0225b863dac7" providerId="AD" clId="Web-{183ABD1C-E3DD-474C-9588-85B3682B0062}" dt="2022-12-07T03:35:39.375" v="292"/>
          <ac:picMkLst>
            <pc:docMk/>
            <pc:sldMk cId="3710650012" sldId="264"/>
            <ac:picMk id="4" creationId="{4B3F494A-DA36-DA90-245D-9D29DC1CAEF5}"/>
          </ac:picMkLst>
        </pc:picChg>
      </pc:sldChg>
      <pc:sldChg chg="addSp delSp modSp new mod setBg setClrOvrMap">
        <pc:chgData name="Beemireddy, Meghana Reddy" userId="S::mbeem1@unh.newhaven.edu::1b04c9cd-108b-4b86-9471-0225b863dac7" providerId="AD" clId="Web-{183ABD1C-E3DD-474C-9588-85B3682B0062}" dt="2022-12-07T03:54:21.571" v="489" actId="14100"/>
        <pc:sldMkLst>
          <pc:docMk/>
          <pc:sldMk cId="1899127546" sldId="265"/>
        </pc:sldMkLst>
        <pc:spChg chg="mod">
          <ac:chgData name="Beemireddy, Meghana Reddy" userId="S::mbeem1@unh.newhaven.edu::1b04c9cd-108b-4b86-9471-0225b863dac7" providerId="AD" clId="Web-{183ABD1C-E3DD-474C-9588-85B3682B0062}" dt="2022-12-07T03:54:04.664" v="487" actId="20577"/>
          <ac:spMkLst>
            <pc:docMk/>
            <pc:sldMk cId="1899127546" sldId="265"/>
            <ac:spMk id="2" creationId="{DE099587-4171-3C70-3EA5-81B41D25F7DB}"/>
          </ac:spMkLst>
        </pc:spChg>
        <pc:spChg chg="mod">
          <ac:chgData name="Beemireddy, Meghana Reddy" userId="S::mbeem1@unh.newhaven.edu::1b04c9cd-108b-4b86-9471-0225b863dac7" providerId="AD" clId="Web-{183ABD1C-E3DD-474C-9588-85B3682B0062}" dt="2022-12-07T03:54:21.571" v="489" actId="14100"/>
          <ac:spMkLst>
            <pc:docMk/>
            <pc:sldMk cId="1899127546" sldId="265"/>
            <ac:spMk id="3" creationId="{7C42BB14-5625-65FD-3CAF-3786E0BC2D2B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39:50.944" v="358"/>
          <ac:spMkLst>
            <pc:docMk/>
            <pc:sldMk cId="1899127546" sldId="265"/>
            <ac:spMk id="9" creationId="{E49CC64F-7275-4E33-961B-0C5CDC439875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39:55.007" v="360"/>
          <ac:spMkLst>
            <pc:docMk/>
            <pc:sldMk cId="1899127546" sldId="265"/>
            <ac:spMk id="13" creationId="{87CC2527-562A-4F69-B487-4371E5B243E7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52:33.787" v="467"/>
          <ac:spMkLst>
            <pc:docMk/>
            <pc:sldMk cId="1899127546" sldId="265"/>
            <ac:spMk id="15" creationId="{9B7AD9F6-8CE7-4299-8FC6-328F4DCD3FF9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52:33.787" v="467"/>
          <ac:spMkLst>
            <pc:docMk/>
            <pc:sldMk cId="1899127546" sldId="265"/>
            <ac:spMk id="16" creationId="{F49775AF-8896-43EE-92C6-83497D6DC56F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52:45.615" v="469"/>
          <ac:spMkLst>
            <pc:docMk/>
            <pc:sldMk cId="1899127546" sldId="265"/>
            <ac:spMk id="21" creationId="{FFD48BC7-DC40-47DE-87EE-9F4B6ECB9ABB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52:45.615" v="469"/>
          <ac:spMkLst>
            <pc:docMk/>
            <pc:sldMk cId="1899127546" sldId="265"/>
            <ac:spMk id="23" creationId="{E502BBC7-2C76-46F3-BC24-5985BC13DB88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52:45.615" v="469"/>
          <ac:spMkLst>
            <pc:docMk/>
            <pc:sldMk cId="1899127546" sldId="265"/>
            <ac:spMk id="25" creationId="{C7F28D52-2A5F-4D23-81AE-7CB8B591C7AF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52:45.615" v="469"/>
          <ac:spMkLst>
            <pc:docMk/>
            <pc:sldMk cId="1899127546" sldId="265"/>
            <ac:spMk id="27" creationId="{3629484E-3792-4B3D-89AD-7C8A1ED0E0D4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52:45.615" v="469"/>
          <ac:spMkLst>
            <pc:docMk/>
            <pc:sldMk cId="1899127546" sldId="265"/>
            <ac:spMk id="32" creationId="{BAD76F3E-3A97-486B-B402-44400A8B9173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52:45.615" v="469"/>
          <ac:spMkLst>
            <pc:docMk/>
            <pc:sldMk cId="1899127546" sldId="265"/>
            <ac:spMk id="34" creationId="{391F6B52-91F4-4AEB-B6DB-29FEBCF28C8B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52:45.615" v="469"/>
          <ac:spMkLst>
            <pc:docMk/>
            <pc:sldMk cId="1899127546" sldId="265"/>
            <ac:spMk id="36" creationId="{2CD6F061-7C53-44F4-9794-953DB70A451B}"/>
          </ac:spMkLst>
        </pc:spChg>
        <pc:picChg chg="add del">
          <ac:chgData name="Beemireddy, Meghana Reddy" userId="S::mbeem1@unh.newhaven.edu::1b04c9cd-108b-4b86-9471-0225b863dac7" providerId="AD" clId="Web-{183ABD1C-E3DD-474C-9588-85B3682B0062}" dt="2022-12-07T03:39:50.944" v="358"/>
          <ac:picMkLst>
            <pc:docMk/>
            <pc:sldMk cId="1899127546" sldId="265"/>
            <ac:picMk id="5" creationId="{FD583E1C-7D77-9DA3-F2B9-1C8FB80C2688}"/>
          </ac:picMkLst>
        </pc:picChg>
        <pc:picChg chg="add del">
          <ac:chgData name="Beemireddy, Meghana Reddy" userId="S::mbeem1@unh.newhaven.edu::1b04c9cd-108b-4b86-9471-0225b863dac7" providerId="AD" clId="Web-{183ABD1C-E3DD-474C-9588-85B3682B0062}" dt="2022-12-07T03:39:55.007" v="360"/>
          <ac:picMkLst>
            <pc:docMk/>
            <pc:sldMk cId="1899127546" sldId="265"/>
            <ac:picMk id="12" creationId="{3E189D1E-C8B9-01A1-E8DA-16A39700FBC8}"/>
          </ac:picMkLst>
        </pc:picChg>
        <pc:picChg chg="add del">
          <ac:chgData name="Beemireddy, Meghana Reddy" userId="S::mbeem1@unh.newhaven.edu::1b04c9cd-108b-4b86-9471-0225b863dac7" providerId="AD" clId="Web-{183ABD1C-E3DD-474C-9588-85B3682B0062}" dt="2022-12-07T03:52:31.006" v="466"/>
          <ac:picMkLst>
            <pc:docMk/>
            <pc:sldMk cId="1899127546" sldId="265"/>
            <ac:picMk id="17" creationId="{C67D3CF6-63F1-EA29-D276-43555533C2A3}"/>
          </ac:picMkLst>
        </pc:picChg>
        <pc:cxnChg chg="add del">
          <ac:chgData name="Beemireddy, Meghana Reddy" userId="S::mbeem1@unh.newhaven.edu::1b04c9cd-108b-4b86-9471-0225b863dac7" providerId="AD" clId="Web-{183ABD1C-E3DD-474C-9588-85B3682B0062}" dt="2022-12-07T03:39:55.007" v="360"/>
          <ac:cxnSpMkLst>
            <pc:docMk/>
            <pc:sldMk cId="1899127546" sldId="265"/>
            <ac:cxnSpMk id="11" creationId="{BCDAEC91-5BCE-4B55-9CC0-43EF94CB734B}"/>
          </ac:cxnSpMkLst>
        </pc:cxnChg>
      </pc:sldChg>
      <pc:sldChg chg="addSp modSp new mod setBg">
        <pc:chgData name="Beemireddy, Meghana Reddy" userId="S::mbeem1@unh.newhaven.edu::1b04c9cd-108b-4b86-9471-0225b863dac7" providerId="AD" clId="Web-{183ABD1C-E3DD-474C-9588-85B3682B0062}" dt="2022-12-07T03:43:29.020" v="388"/>
        <pc:sldMkLst>
          <pc:docMk/>
          <pc:sldMk cId="1609789436" sldId="266"/>
        </pc:sldMkLst>
        <pc:spChg chg="mod">
          <ac:chgData name="Beemireddy, Meghana Reddy" userId="S::mbeem1@unh.newhaven.edu::1b04c9cd-108b-4b86-9471-0225b863dac7" providerId="AD" clId="Web-{183ABD1C-E3DD-474C-9588-85B3682B0062}" dt="2022-12-07T03:43:29.020" v="388"/>
          <ac:spMkLst>
            <pc:docMk/>
            <pc:sldMk cId="1609789436" sldId="266"/>
            <ac:spMk id="2" creationId="{5A396CB9-9696-9385-A8C7-7A65E4DF8961}"/>
          </ac:spMkLst>
        </pc:spChg>
        <pc:spChg chg="mod">
          <ac:chgData name="Beemireddy, Meghana Reddy" userId="S::mbeem1@unh.newhaven.edu::1b04c9cd-108b-4b86-9471-0225b863dac7" providerId="AD" clId="Web-{183ABD1C-E3DD-474C-9588-85B3682B0062}" dt="2022-12-07T03:43:29.020" v="388"/>
          <ac:spMkLst>
            <pc:docMk/>
            <pc:sldMk cId="1609789436" sldId="266"/>
            <ac:spMk id="3" creationId="{5C408E69-FBDD-EFFF-524D-4991AB3B4E7B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43:29.020" v="388"/>
          <ac:spMkLst>
            <pc:docMk/>
            <pc:sldMk cId="1609789436" sldId="266"/>
            <ac:spMk id="8" creationId="{777A147A-9ED8-46B4-8660-1B3C2AA880B5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43:29.020" v="388"/>
          <ac:spMkLst>
            <pc:docMk/>
            <pc:sldMk cId="1609789436" sldId="266"/>
            <ac:spMk id="10" creationId="{5D6C15A0-C087-4593-8414-2B4EC1CDC3DE}"/>
          </ac:spMkLst>
        </pc:spChg>
      </pc:sldChg>
      <pc:sldChg chg="new del">
        <pc:chgData name="Beemireddy, Meghana Reddy" userId="S::mbeem1@unh.newhaven.edu::1b04c9cd-108b-4b86-9471-0225b863dac7" providerId="AD" clId="Web-{183ABD1C-E3DD-474C-9588-85B3682B0062}" dt="2022-12-07T03:42:27.076" v="375"/>
        <pc:sldMkLst>
          <pc:docMk/>
          <pc:sldMk cId="1912120812" sldId="266"/>
        </pc:sldMkLst>
      </pc:sldChg>
      <pc:sldChg chg="addSp delSp modSp new mod setBg">
        <pc:chgData name="Beemireddy, Meghana Reddy" userId="S::mbeem1@unh.newhaven.edu::1b04c9cd-108b-4b86-9471-0225b863dac7" providerId="AD" clId="Web-{183ABD1C-E3DD-474C-9588-85B3682B0062}" dt="2022-12-07T03:55:08.822" v="490" actId="20577"/>
        <pc:sldMkLst>
          <pc:docMk/>
          <pc:sldMk cId="3923445607" sldId="267"/>
        </pc:sldMkLst>
        <pc:spChg chg="mod">
          <ac:chgData name="Beemireddy, Meghana Reddy" userId="S::mbeem1@unh.newhaven.edu::1b04c9cd-108b-4b86-9471-0225b863dac7" providerId="AD" clId="Web-{183ABD1C-E3DD-474C-9588-85B3682B0062}" dt="2022-12-07T03:55:08.822" v="490" actId="20577"/>
          <ac:spMkLst>
            <pc:docMk/>
            <pc:sldMk cId="3923445607" sldId="267"/>
            <ac:spMk id="2" creationId="{44ABE5C9-5CBA-BA01-383D-F60F98489795}"/>
          </ac:spMkLst>
        </pc:spChg>
        <pc:spChg chg="mod">
          <ac:chgData name="Beemireddy, Meghana Reddy" userId="S::mbeem1@unh.newhaven.edu::1b04c9cd-108b-4b86-9471-0225b863dac7" providerId="AD" clId="Web-{183ABD1C-E3DD-474C-9588-85B3682B0062}" dt="2022-12-07T03:45:12.478" v="421"/>
          <ac:spMkLst>
            <pc:docMk/>
            <pc:sldMk cId="3923445607" sldId="267"/>
            <ac:spMk id="3" creationId="{AC31F955-6104-8F05-9519-4FACDD63FF77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44:54.007" v="417"/>
          <ac:spMkLst>
            <pc:docMk/>
            <pc:sldMk cId="3923445607" sldId="267"/>
            <ac:spMk id="8" creationId="{C05CBC3C-2E5A-4839-8B9B-2E5A6ADF0F58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44:54.007" v="417"/>
          <ac:spMkLst>
            <pc:docMk/>
            <pc:sldMk cId="3923445607" sldId="267"/>
            <ac:spMk id="10" creationId="{827FF362-FC97-4BF5-949B-D4ADFA26E457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45:12.478" v="421"/>
          <ac:spMkLst>
            <pc:docMk/>
            <pc:sldMk cId="3923445607" sldId="267"/>
            <ac:spMk id="12" creationId="{100EDD19-6802-4EC3-95CE-CFFAB042CFD6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45:12.478" v="421"/>
          <ac:spMkLst>
            <pc:docMk/>
            <pc:sldMk cId="3923445607" sldId="267"/>
            <ac:spMk id="13" creationId="{DB17E863-922E-4C26-BD64-E8FD41D28661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45:12.478" v="421"/>
          <ac:spMkLst>
            <pc:docMk/>
            <pc:sldMk cId="3923445607" sldId="267"/>
            <ac:spMk id="18" creationId="{777A147A-9ED8-46B4-8660-1B3C2AA880B5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45:12.478" v="421"/>
          <ac:spMkLst>
            <pc:docMk/>
            <pc:sldMk cId="3923445607" sldId="267"/>
            <ac:spMk id="20" creationId="{5D6C15A0-C087-4593-8414-2B4EC1CDC3DE}"/>
          </ac:spMkLst>
        </pc:spChg>
      </pc:sldChg>
      <pc:sldChg chg="addSp delSp modSp new mod setBg">
        <pc:chgData name="Beemireddy, Meghana Reddy" userId="S::mbeem1@unh.newhaven.edu::1b04c9cd-108b-4b86-9471-0225b863dac7" providerId="AD" clId="Web-{183ABD1C-E3DD-474C-9588-85B3682B0062}" dt="2022-12-07T03:57:33.576" v="507" actId="20577"/>
        <pc:sldMkLst>
          <pc:docMk/>
          <pc:sldMk cId="763693788" sldId="268"/>
        </pc:sldMkLst>
        <pc:spChg chg="mod">
          <ac:chgData name="Beemireddy, Meghana Reddy" userId="S::mbeem1@unh.newhaven.edu::1b04c9cd-108b-4b86-9471-0225b863dac7" providerId="AD" clId="Web-{183ABD1C-E3DD-474C-9588-85B3682B0062}" dt="2022-12-07T03:57:33.576" v="507" actId="20577"/>
          <ac:spMkLst>
            <pc:docMk/>
            <pc:sldMk cId="763693788" sldId="268"/>
            <ac:spMk id="2" creationId="{C8779AD0-8FB5-199E-6BB2-CBC51A1CD796}"/>
          </ac:spMkLst>
        </pc:spChg>
        <pc:spChg chg="del">
          <ac:chgData name="Beemireddy, Meghana Reddy" userId="S::mbeem1@unh.newhaven.edu::1b04c9cd-108b-4b86-9471-0225b863dac7" providerId="AD" clId="Web-{183ABD1C-E3DD-474C-9588-85B3682B0062}" dt="2022-12-07T03:46:05.542" v="430"/>
          <ac:spMkLst>
            <pc:docMk/>
            <pc:sldMk cId="763693788" sldId="268"/>
            <ac:spMk id="3" creationId="{74FD02DA-3B96-4CA4-73E0-9CFAB1CC8EB0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51:22.426" v="465"/>
          <ac:spMkLst>
            <pc:docMk/>
            <pc:sldMk cId="763693788" sldId="268"/>
            <ac:spMk id="7" creationId="{A3473CF9-37EB-43E7-89EF-D2D1C53D1DAC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51:22.426" v="465"/>
          <ac:spMkLst>
            <pc:docMk/>
            <pc:sldMk cId="763693788" sldId="268"/>
            <ac:spMk id="8" creationId="{586B4EF9-43BA-4655-A6FF-1D8E21574C95}"/>
          </ac:spMkLst>
        </pc:spChg>
        <pc:spChg chg="add del mod">
          <ac:chgData name="Beemireddy, Meghana Reddy" userId="S::mbeem1@unh.newhaven.edu::1b04c9cd-108b-4b86-9471-0225b863dac7" providerId="AD" clId="Web-{183ABD1C-E3DD-474C-9588-85B3682B0062}" dt="2022-12-07T03:51:02.503" v="460"/>
          <ac:spMkLst>
            <pc:docMk/>
            <pc:sldMk cId="763693788" sldId="268"/>
            <ac:spMk id="9" creationId="{94824424-1C0F-12D7-5231-61A7AFD20273}"/>
          </ac:spMkLst>
        </pc:spChg>
        <pc:spChg chg="add">
          <ac:chgData name="Beemireddy, Meghana Reddy" userId="S::mbeem1@unh.newhaven.edu::1b04c9cd-108b-4b86-9471-0225b863dac7" providerId="AD" clId="Web-{183ABD1C-E3DD-474C-9588-85B3682B0062}" dt="2022-12-07T03:51:22.426" v="465"/>
          <ac:spMkLst>
            <pc:docMk/>
            <pc:sldMk cId="763693788" sldId="268"/>
            <ac:spMk id="10" creationId="{96646FC9-C66D-4EC7-8310-0DD4ACC49C6C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51:02.503" v="460"/>
          <ac:spMkLst>
            <pc:docMk/>
            <pc:sldMk cId="763693788" sldId="268"/>
            <ac:spMk id="12" creationId="{2B566528-1B12-4246-9431-5C2D7D081168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51:01.206" v="458"/>
          <ac:spMkLst>
            <pc:docMk/>
            <pc:sldMk cId="763693788" sldId="268"/>
            <ac:spMk id="25" creationId="{385E1BDC-A9B0-4A87-82E3-F3187F69A802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51:01.206" v="458"/>
          <ac:spMkLst>
            <pc:docMk/>
            <pc:sldMk cId="763693788" sldId="268"/>
            <ac:spMk id="27" creationId="{0990C621-3B8B-4820-8328-D47EF7CE823C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51:01.206" v="458"/>
          <ac:spMkLst>
            <pc:docMk/>
            <pc:sldMk cId="763693788" sldId="268"/>
            <ac:spMk id="29" creationId="{C1A2385B-1D2A-4E17-84FA-6CB7F0AAE473}"/>
          </ac:spMkLst>
        </pc:spChg>
        <pc:spChg chg="add del">
          <ac:chgData name="Beemireddy, Meghana Reddy" userId="S::mbeem1@unh.newhaven.edu::1b04c9cd-108b-4b86-9471-0225b863dac7" providerId="AD" clId="Web-{183ABD1C-E3DD-474C-9588-85B3682B0062}" dt="2022-12-07T03:51:01.206" v="458"/>
          <ac:spMkLst>
            <pc:docMk/>
            <pc:sldMk cId="763693788" sldId="268"/>
            <ac:spMk id="31" creationId="{5E791F2F-79DB-4CC0-9FA1-001E3E91E8B7}"/>
          </ac:spMkLst>
        </pc:spChg>
        <pc:grpChg chg="add del">
          <ac:chgData name="Beemireddy, Meghana Reddy" userId="S::mbeem1@unh.newhaven.edu::1b04c9cd-108b-4b86-9471-0225b863dac7" providerId="AD" clId="Web-{183ABD1C-E3DD-474C-9588-85B3682B0062}" dt="2022-12-07T03:51:02.503" v="460"/>
          <ac:grpSpMkLst>
            <pc:docMk/>
            <pc:sldMk cId="763693788" sldId="268"/>
            <ac:grpSpMk id="14" creationId="{5995D10D-E9C9-47DB-AE7E-801FEF38F5C9}"/>
          </ac:grpSpMkLst>
        </pc:grpChg>
        <pc:grpChg chg="add del">
          <ac:chgData name="Beemireddy, Meghana Reddy" userId="S::mbeem1@unh.newhaven.edu::1b04c9cd-108b-4b86-9471-0225b863dac7" providerId="AD" clId="Web-{183ABD1C-E3DD-474C-9588-85B3682B0062}" dt="2022-12-07T03:51:02.503" v="460"/>
          <ac:grpSpMkLst>
            <pc:docMk/>
            <pc:sldMk cId="763693788" sldId="268"/>
            <ac:grpSpMk id="18" creationId="{828A5161-06F1-46CF-8AD7-844680A59E13}"/>
          </ac:grpSpMkLst>
        </pc:grpChg>
        <pc:picChg chg="add mod ord">
          <ac:chgData name="Beemireddy, Meghana Reddy" userId="S::mbeem1@unh.newhaven.edu::1b04c9cd-108b-4b86-9471-0225b863dac7" providerId="AD" clId="Web-{183ABD1C-E3DD-474C-9588-85B3682B0062}" dt="2022-12-07T03:51:22.426" v="465"/>
          <ac:picMkLst>
            <pc:docMk/>
            <pc:sldMk cId="763693788" sldId="268"/>
            <ac:picMk id="4" creationId="{A46B084D-9738-68B4-1B91-3BCF6B663FDF}"/>
          </ac:picMkLst>
        </pc:picChg>
        <pc:picChg chg="add mod">
          <ac:chgData name="Beemireddy, Meghana Reddy" userId="S::mbeem1@unh.newhaven.edu::1b04c9cd-108b-4b86-9471-0225b863dac7" providerId="AD" clId="Web-{183ABD1C-E3DD-474C-9588-85B3682B0062}" dt="2022-12-07T03:51:22.426" v="465"/>
          <ac:picMkLst>
            <pc:docMk/>
            <pc:sldMk cId="763693788" sldId="268"/>
            <ac:picMk id="5" creationId="{1F1B0997-466F-BE4B-967A-CABBCFA46F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ext-summarization-with-nlp-textrank-vs-seq2seq-vs-bart474943efeb09" TargetMode="External"/><Relationship Id="rId2" Type="http://schemas.openxmlformats.org/officeDocument/2006/relationships/hyperlink" Target="https://github.com/huggingface/transform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99587-4171-3C70-3EA5-81B41D25F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Times New Roman"/>
                <a:cs typeface="Times New Roman"/>
              </a:rPr>
              <a:t>Document Summarization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2BB14-5625-65FD-3CAF-3786E0BC2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41740" y="4530848"/>
            <a:ext cx="5766700" cy="14525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lvl="8" algn="ctr">
              <a:spcBef>
                <a:spcPts val="1000"/>
              </a:spcBef>
            </a:pP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     </a:t>
            </a:r>
            <a:r>
              <a:rPr lang="en-US" sz="2400" kern="1200" dirty="0">
                <a:solidFill>
                  <a:schemeClr val="tx1"/>
                </a:solidFill>
                <a:latin typeface="Times New Roman"/>
                <a:cs typeface="Times New Roman"/>
              </a:rPr>
              <a:t>By </a:t>
            </a:r>
            <a:endParaRPr lang="en-US">
              <a:solidFill>
                <a:schemeClr val="tx1"/>
              </a:solidFill>
            </a:endParaRPr>
          </a:p>
          <a:p>
            <a:pPr marL="0" lvl="8" algn="ctr"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Times New Roman"/>
                <a:cs typeface="Times New Roman"/>
              </a:rPr>
              <a:t>Naga Yashwanth </a:t>
            </a:r>
            <a:r>
              <a:rPr lang="en-US" sz="2400" kern="1200" dirty="0" err="1">
                <a:solidFill>
                  <a:schemeClr val="tx1"/>
                </a:solidFill>
                <a:latin typeface="Times New Roman"/>
                <a:cs typeface="Times New Roman"/>
              </a:rPr>
              <a:t>Bodduluri</a:t>
            </a:r>
            <a:r>
              <a:rPr lang="en-US" sz="2400" kern="1200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br>
              <a:rPr lang="en-US" sz="2400" kern="1200" dirty="0">
                <a:latin typeface="Times New Roman"/>
              </a:rPr>
            </a:br>
            <a:r>
              <a:rPr lang="en-US" sz="2400" kern="1200" dirty="0" err="1">
                <a:solidFill>
                  <a:schemeClr val="tx1"/>
                </a:solidFill>
                <a:latin typeface="Times New Roman"/>
                <a:cs typeface="Times New Roman"/>
              </a:rPr>
              <a:t>Thriloknadh</a:t>
            </a:r>
            <a:r>
              <a:rPr lang="en-US" sz="2400" kern="1200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sz="2400" kern="1200" dirty="0" err="1">
                <a:solidFill>
                  <a:schemeClr val="tx1"/>
                </a:solidFill>
                <a:latin typeface="Times New Roman"/>
                <a:cs typeface="Times New Roman"/>
              </a:rPr>
              <a:t>kandimalla</a:t>
            </a:r>
            <a:r>
              <a:rPr lang="en-US" sz="2400" kern="1200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br>
              <a:rPr lang="en-US" sz="2400" kern="1200" dirty="0">
                <a:latin typeface="Times New Roman"/>
              </a:rPr>
            </a:br>
            <a:r>
              <a:rPr lang="en-US" sz="2400" kern="1200" dirty="0">
                <a:solidFill>
                  <a:schemeClr val="tx1"/>
                </a:solidFill>
                <a:latin typeface="Times New Roman"/>
                <a:cs typeface="Times New Roman"/>
              </a:rPr>
              <a:t>Upender Boddu</a:t>
            </a:r>
          </a:p>
          <a:p>
            <a:pPr marL="0" lvl="8" algn="r">
              <a:spcBef>
                <a:spcPts val="1000"/>
              </a:spcBef>
            </a:pPr>
            <a:endParaRPr lang="en-US"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/>
            <a:endParaRPr lang="en-US"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12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BE5C9-5CBA-BA01-383D-F60F9848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/>
                <a:cs typeface="Calibri Light"/>
              </a:rPr>
              <a:t>Project objective</a:t>
            </a:r>
            <a:endParaRPr lang="en-US" sz="5400" dirty="0">
              <a:latin typeface="Times New Roman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1F955-6104-8F05-9519-4FACDD63F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/>
                <a:cs typeface="Times New Roman"/>
              </a:rPr>
              <a:t>This project stands for Automatic text summarization, is the task of producing a concise and fluent summary while preserving key information content and overall meaning.</a:t>
            </a:r>
            <a:endParaRPr lang="en-US" sz="2200" dirty="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344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CF12F-FFA3-3257-EF18-9D5AC3799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200" kern="1200" dirty="0">
                <a:latin typeface="Times New Roman"/>
                <a:cs typeface="Times New Roman"/>
              </a:rPr>
              <a:t>Text summarization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0E726-7C1F-CCCD-D368-77918267C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Simply cutting down a sentence's word count while maintaining its sense is text summarizing. We have a variety of methods for extracting information from raw text data and using it as a model for summarization.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These are broadly two different approaches that are used for text summarization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      Extractive Summarization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      Abstractive Summarization </a:t>
            </a:r>
          </a:p>
        </p:txBody>
      </p:sp>
    </p:spTree>
    <p:extLst>
      <p:ext uri="{BB962C8B-B14F-4D97-AF65-F5344CB8AC3E}">
        <p14:creationId xmlns:p14="http://schemas.microsoft.com/office/powerpoint/2010/main" val="302950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1B190-AC0F-FB00-A07F-76528D90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/>
                <a:cs typeface="Calibri Light"/>
              </a:rPr>
              <a:t>Goal</a:t>
            </a:r>
            <a:endParaRPr lang="en-US" sz="5400" dirty="0">
              <a:latin typeface="Times New Roman"/>
              <a:cs typeface="Times New Roman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2718-B1E9-8270-CC94-E3C9BBCA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latin typeface="Times New Roman"/>
                <a:ea typeface="+mn-lt"/>
                <a:cs typeface="+mn-lt"/>
              </a:rPr>
              <a:t>The goal of this project is to text summarization models based on summaries for one or many documents at a time. 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The model we use for training or fine-tuning is Transformers BART or T-5, of better performance.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fine-tuned BART model can take a text sequence as input and produce a different text sequence at the output.</a:t>
            </a:r>
            <a:endParaRPr lang="en-US" sz="22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972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D74B2-7359-2356-2EDA-19C5865B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Times New Roman"/>
                <a:cs typeface="Times New Roman"/>
              </a:rPr>
              <a:t>Data set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90751-07C5-9795-8A1C-5E991762D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dirty="0">
                <a:latin typeface="Times New Roman"/>
                <a:cs typeface="Times New Roman"/>
              </a:rPr>
              <a:t>We create custom datasets from university websites and the data is collected using web scraping</a:t>
            </a:r>
          </a:p>
          <a:p>
            <a:r>
              <a:rPr lang="en-US" sz="2200" dirty="0">
                <a:ea typeface="+mn-lt"/>
                <a:cs typeface="+mn-lt"/>
              </a:rPr>
              <a:t>https://drive.google.com/file/d/14Dut_GZrLbLeVAWS3QL861HJ0Zdb5Of2/view</a:t>
            </a:r>
            <a:endParaRPr lang="en-US" sz="2200" dirty="0">
              <a:latin typeface="Times New Roman"/>
              <a:cs typeface="Times New Roman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68BF3CD-1D7A-CE45-2370-1F3FCC8B1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96" y="2290936"/>
            <a:ext cx="8897416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5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DF249-41D9-43B2-4C37-DA3D258E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/>
                <a:cs typeface="Calibri Light"/>
              </a:rPr>
              <a:t>Implementation </a:t>
            </a: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B6A46-0E80-81AF-71AC-B79D659C8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latin typeface="Times New Roman"/>
                <a:cs typeface="Calibri"/>
              </a:rPr>
              <a:t>Bart architecture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We will use a model that already has been pre-trained to generate summaries</a:t>
            </a:r>
            <a:endParaRPr lang="en-US" sz="2200" dirty="0">
              <a:latin typeface="Times New Roman"/>
              <a:cs typeface="Calibri"/>
            </a:endParaRP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Transfer Learning allows us to create another baseline which will be useful to see what happens when we train the model on our dataset.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After that, it is time to use a pre-trained model and train it on our own dataset.</a:t>
            </a:r>
            <a:endParaRPr lang="en-US" sz="2200" dirty="0">
              <a:latin typeface="Times New Roman"/>
              <a:cs typeface="Calibri"/>
            </a:endParaRP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Once we have trained the model, we will use it to create summaries. 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BART is a sequence-to-sequence model trained as a denoising autoencoder.</a:t>
            </a:r>
            <a:endParaRPr lang="en-US" sz="2200" dirty="0">
              <a:latin typeface="Times New Roman"/>
              <a:cs typeface="Calibri"/>
            </a:endParaRPr>
          </a:p>
          <a:p>
            <a:endParaRPr lang="en-US" sz="22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63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1C325-6AC5-C90F-E719-D1D0CC05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Times New Roman"/>
                <a:cs typeface="Calibri Light"/>
              </a:rPr>
              <a:t>Evaluation methodology </a:t>
            </a:r>
            <a:endParaRPr lang="en-US" sz="4600">
              <a:latin typeface="Times New Roman"/>
              <a:cs typeface="Times New Roman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F7E7-D7E6-B9C4-8923-A8D22214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latin typeface="Times New Roman"/>
                <a:ea typeface="+mn-lt"/>
                <a:cs typeface="+mn-lt"/>
              </a:rPr>
              <a:t>The metric that is used most often in text summarization to measure the quality of a model is the ROUGE score.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 ROUGE-N measures the number of matchings ‘n-grams’ between our model-generated text and a ‘reference’.</a:t>
            </a:r>
            <a:endParaRPr lang="en-US" sz="22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514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79AD0-8FB5-199E-6BB2-CBC51A1C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Results</a:t>
            </a:r>
          </a:p>
        </p:txBody>
      </p:sp>
      <p:sp>
        <p:nvSpPr>
          <p:cNvPr id="8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46B084D-9738-68B4-1B91-3BCF6B663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3551180"/>
            <a:ext cx="5596128" cy="1273119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1B0997-466F-BE4B-967A-CABBCFA46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2" y="3551180"/>
            <a:ext cx="5596128" cy="12731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A515E4-67D2-0C1B-9F85-057B97524212}"/>
              </a:ext>
            </a:extLst>
          </p:cNvPr>
          <p:cNvSpPr txBox="1"/>
          <p:nvPr/>
        </p:nvSpPr>
        <p:spPr>
          <a:xfrm>
            <a:off x="1250732" y="1929448"/>
            <a:ext cx="97325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 we are using ROUGE score to calculate the matching words under the total count of words in reference sentence(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Furthermore, the ROUGE score ranges from 0 to 1, if it is 1 it means sentences are exactly matched the same. Otherwise it means it’s not matched exactly.</a:t>
            </a:r>
          </a:p>
        </p:txBody>
      </p:sp>
    </p:spTree>
    <p:extLst>
      <p:ext uri="{BB962C8B-B14F-4D97-AF65-F5344CB8AC3E}">
        <p14:creationId xmlns:p14="http://schemas.microsoft.com/office/powerpoint/2010/main" val="76369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96CB9-9696-9385-A8C7-7A65E4DF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8E69-FBDD-EFFF-524D-4991AB3B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>
                <a:ea typeface="+mn-lt"/>
                <a:cs typeface="+mn-lt"/>
                <a:hlinkClick r:id="rId2"/>
              </a:rPr>
              <a:t>https://github.com/huggingface/transformers</a:t>
            </a:r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  <a:hlinkClick r:id="rId3"/>
              </a:rPr>
              <a:t>https://towardsdatascience.com/text-summarization-with-nlp-textrank-vs-seq2seq-vs-bart474943efeb09</a:t>
            </a:r>
            <a:endParaRPr lang="en-US" sz="2200">
              <a:ea typeface="+mn-lt"/>
              <a:cs typeface="+mn-lt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978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398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Calibri Light</vt:lpstr>
      <vt:lpstr>Times New Roman</vt:lpstr>
      <vt:lpstr>office theme</vt:lpstr>
      <vt:lpstr>Document Summarization</vt:lpstr>
      <vt:lpstr>Project objective</vt:lpstr>
      <vt:lpstr>Text summarization</vt:lpstr>
      <vt:lpstr>Goal</vt:lpstr>
      <vt:lpstr>Data set</vt:lpstr>
      <vt:lpstr>Implementation </vt:lpstr>
      <vt:lpstr>Evaluation methodology 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Kanuganti, Sai Priya</cp:lastModifiedBy>
  <cp:revision>233</cp:revision>
  <dcterms:created xsi:type="dcterms:W3CDTF">2022-12-07T02:53:15Z</dcterms:created>
  <dcterms:modified xsi:type="dcterms:W3CDTF">2022-12-07T04:36:11Z</dcterms:modified>
</cp:coreProperties>
</file>