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ADC1-F9D1-4B6A-BB2D-E5374ED3391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A917-C6AA-4D1C-A170-C8A3C6A5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2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ADC1-F9D1-4B6A-BB2D-E5374ED3391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A917-C6AA-4D1C-A170-C8A3C6A5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4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ADC1-F9D1-4B6A-BB2D-E5374ED3391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A917-C6AA-4D1C-A170-C8A3C6A5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1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ADC1-F9D1-4B6A-BB2D-E5374ED3391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A917-C6AA-4D1C-A170-C8A3C6A5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0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ADC1-F9D1-4B6A-BB2D-E5374ED3391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A917-C6AA-4D1C-A170-C8A3C6A5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3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ADC1-F9D1-4B6A-BB2D-E5374ED3391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A917-C6AA-4D1C-A170-C8A3C6A5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6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ADC1-F9D1-4B6A-BB2D-E5374ED3391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A917-C6AA-4D1C-A170-C8A3C6A5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4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ADC1-F9D1-4B6A-BB2D-E5374ED3391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A917-C6AA-4D1C-A170-C8A3C6A5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ADC1-F9D1-4B6A-BB2D-E5374ED3391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A917-C6AA-4D1C-A170-C8A3C6A5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ADC1-F9D1-4B6A-BB2D-E5374ED3391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A917-C6AA-4D1C-A170-C8A3C6A5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3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ADC1-F9D1-4B6A-BB2D-E5374ED3391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A917-C6AA-4D1C-A170-C8A3C6A5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1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4ADC1-F9D1-4B6A-BB2D-E5374ED3391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BA917-C6AA-4D1C-A170-C8A3C6A5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9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890" y="1983349"/>
            <a:ext cx="9409612" cy="327123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DSCI </a:t>
            </a:r>
            <a:r>
              <a:rPr lang="en-US" b="1" dirty="0" smtClean="0"/>
              <a:t>6015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Artificial Intelligence </a:t>
            </a:r>
            <a:br>
              <a:rPr lang="en-US" b="1" dirty="0" smtClean="0"/>
            </a:br>
            <a:r>
              <a:rPr lang="en-US" b="1" dirty="0" smtClean="0"/>
              <a:t>&amp;</a:t>
            </a:r>
            <a:br>
              <a:rPr lang="en-US" b="1" dirty="0" smtClean="0"/>
            </a:br>
            <a:r>
              <a:rPr lang="en-US" b="1" dirty="0" err="1" smtClean="0"/>
              <a:t>CyberSecurity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MID-TERM </a:t>
            </a:r>
            <a:r>
              <a:rPr lang="en-US" b="1" dirty="0"/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56990" y="5107947"/>
            <a:ext cx="4121117" cy="158906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ahnschrift Light SemiCondensed" panose="020B0502040204020203" pitchFamily="34" charset="0"/>
              </a:rPr>
              <a:t>                                             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PROJECT BY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THRINATH NALAJALA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21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Book Upload on AWS Sage Maker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70" y="1579066"/>
            <a:ext cx="10431886" cy="5074415"/>
          </a:xfrm>
        </p:spPr>
      </p:pic>
    </p:spTree>
    <p:extLst>
      <p:ext uri="{BB962C8B-B14F-4D97-AF65-F5344CB8AC3E}">
        <p14:creationId xmlns:p14="http://schemas.microsoft.com/office/powerpoint/2010/main" val="2786752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31" y="957262"/>
            <a:ext cx="10515600" cy="1325563"/>
          </a:xfrm>
        </p:spPr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39579"/>
            <a:ext cx="10515600" cy="2968444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theVirtual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With an OS on 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 the 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 the necessary files into 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a python Script in a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 Editor.</a:t>
            </a:r>
          </a:p>
          <a:p>
            <a:pPr marL="0" indent="0">
              <a:buNone/>
            </a:pP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70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566" y="1161959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7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en-US" sz="7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683" y="25066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Deploying Cloud-based PE Malware Detection API That Classifies </a:t>
            </a:r>
          </a:p>
          <a:p>
            <a:pPr marL="0" indent="0">
              <a:buNone/>
            </a:pPr>
            <a:r>
              <a:rPr lang="en-US" sz="4000" dirty="0" smtClean="0"/>
              <a:t>Malware and </a:t>
            </a:r>
            <a:r>
              <a:rPr lang="en-US" sz="4000" dirty="0" err="1" smtClean="0"/>
              <a:t>Beningn</a:t>
            </a:r>
            <a:r>
              <a:rPr lang="en-US" sz="4000" dirty="0" smtClean="0"/>
              <a:t> files From The Ember </a:t>
            </a:r>
            <a:r>
              <a:rPr lang="en-US" sz="4000" dirty="0" err="1" smtClean="0"/>
              <a:t>DataSet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2794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oogle Colab: What is Google Colaboratory | Google Colab Notebook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68" y="1594728"/>
            <a:ext cx="12072431" cy="568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ember | Dev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63" y="179518"/>
            <a:ext cx="6165322" cy="301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00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43" y="743948"/>
            <a:ext cx="10515600" cy="1325563"/>
          </a:xfrm>
        </p:spPr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FOR IMPLEMENTATION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43" y="22785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1.Training &amp;Implementation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2.Deploying our model on the cloud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3.Creating  a client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3779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82" y="743946"/>
            <a:ext cx="10515600" cy="1325563"/>
          </a:xfrm>
        </p:spPr>
        <p:txBody>
          <a:bodyPr/>
          <a:lstStyle/>
          <a:p>
            <a:r>
              <a:rPr lang="en-US" b="1" u="sng" dirty="0" smtClean="0"/>
              <a:t>Step 1: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82" y="2252391"/>
            <a:ext cx="11597639" cy="4351338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</a:t>
            </a:r>
          </a:p>
          <a:p>
            <a:pPr marL="0" indent="0">
              <a:buNone/>
            </a:pPr>
            <a:endParaRPr lang="en-US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9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9300" y="109020"/>
            <a:ext cx="10515600" cy="1325563"/>
          </a:xfrm>
        </p:spPr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Model Architecture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79" y="1223493"/>
            <a:ext cx="9594760" cy="5237666"/>
          </a:xfrm>
        </p:spPr>
      </p:pic>
    </p:spTree>
    <p:extLst>
      <p:ext uri="{BB962C8B-B14F-4D97-AF65-F5344CB8AC3E}">
        <p14:creationId xmlns:p14="http://schemas.microsoft.com/office/powerpoint/2010/main" val="406864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68" y="299811"/>
            <a:ext cx="10515600" cy="1325563"/>
          </a:xfrm>
        </p:spPr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 :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38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400" dirty="0" smtClean="0"/>
              <a:t>Note Book Instance</a:t>
            </a:r>
          </a:p>
          <a:p>
            <a:pPr marL="0" indent="0">
              <a:buNone/>
            </a:pPr>
            <a:endParaRPr lang="en-US" sz="4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4400" dirty="0" smtClean="0"/>
              <a:t>Jupyter Notebook</a:t>
            </a:r>
          </a:p>
          <a:p>
            <a:pPr marL="0" indent="0">
              <a:buNone/>
            </a:pPr>
            <a:endParaRPr lang="en-US" sz="4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4400" dirty="0" smtClean="0"/>
              <a:t>S3 Bucket</a:t>
            </a:r>
          </a:p>
          <a:p>
            <a:pPr marL="0" indent="0">
              <a:buNone/>
            </a:pPr>
            <a:endParaRPr lang="en-US" sz="4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4400" dirty="0" smtClean="0"/>
              <a:t>Aws Sage Maker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0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09" y="391251"/>
            <a:ext cx="10515600" cy="1325563"/>
          </a:xfrm>
        </p:spPr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AWS SAGEMAKER OVERVIEW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Bring your own deep learning framework to Amazon SageMaker with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09" y="1357165"/>
            <a:ext cx="11808823" cy="612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8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25" y="-579550"/>
            <a:ext cx="11296462" cy="2033901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 Book Upload on AWS Sage Maker in virtual box</a:t>
            </a:r>
            <a:endParaRPr lang="en-US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9" y="964009"/>
            <a:ext cx="11500833" cy="5893991"/>
          </a:xfrm>
        </p:spPr>
      </p:pic>
    </p:spTree>
    <p:extLst>
      <p:ext uri="{BB962C8B-B14F-4D97-AF65-F5344CB8AC3E}">
        <p14:creationId xmlns:p14="http://schemas.microsoft.com/office/powerpoint/2010/main" val="317154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116</Words>
  <Application>Microsoft Office PowerPoint</Application>
  <PresentationFormat>Custom</PresentationFormat>
  <Paragraphs>57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DSCI 6015  Artificial Intelligence  &amp; CyberSecurity  MID-TERM PROJECT</vt:lpstr>
      <vt:lpstr>              TASK</vt:lpstr>
      <vt:lpstr>PowerPoint Presentation</vt:lpstr>
      <vt:lpstr>STEPS FOR IMPLEMENTATION</vt:lpstr>
      <vt:lpstr>Step 1:</vt:lpstr>
      <vt:lpstr>                           Model Architecture</vt:lpstr>
      <vt:lpstr>STEP 2 :</vt:lpstr>
      <vt:lpstr>AWS SAGEMAKER OVERVIEW</vt:lpstr>
      <vt:lpstr>Note Book Upload on AWS Sage Maker in virtual box</vt:lpstr>
      <vt:lpstr>Note Book Upload on AWS Sage Maker</vt:lpstr>
      <vt:lpstr>Step 3 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DSCI 6672 AI&amp;CyberSecurity MID-TERM PROJECT</dc:title>
  <dc:creator>Afshar Mohammed</dc:creator>
  <cp:lastModifiedBy>hp</cp:lastModifiedBy>
  <cp:revision>20</cp:revision>
  <dcterms:created xsi:type="dcterms:W3CDTF">2020-04-17T03:02:43Z</dcterms:created>
  <dcterms:modified xsi:type="dcterms:W3CDTF">2021-10-14T03:24:05Z</dcterms:modified>
</cp:coreProperties>
</file>