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3725" autoAdjust="0"/>
  </p:normalViewPr>
  <p:slideViewPr>
    <p:cSldViewPr>
      <p:cViewPr varScale="1">
        <p:scale>
          <a:sx n="43" d="100"/>
          <a:sy n="43" d="100"/>
        </p:scale>
        <p:origin x="21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80668" y="933195"/>
            <a:ext cx="297180" cy="340360"/>
          </a:xfrm>
          <a:custGeom>
            <a:avLst/>
            <a:gdLst/>
            <a:ahLst/>
            <a:cxnLst/>
            <a:rect l="l" t="t" r="r" b="b"/>
            <a:pathLst>
              <a:path w="297180" h="340359">
                <a:moveTo>
                  <a:pt x="296570" y="168656"/>
                </a:moveTo>
                <a:lnTo>
                  <a:pt x="295935" y="167513"/>
                </a:lnTo>
                <a:lnTo>
                  <a:pt x="294919" y="167005"/>
                </a:lnTo>
                <a:lnTo>
                  <a:pt x="249631" y="140970"/>
                </a:lnTo>
                <a:lnTo>
                  <a:pt x="249631" y="161925"/>
                </a:lnTo>
                <a:lnTo>
                  <a:pt x="118668" y="161925"/>
                </a:lnTo>
                <a:lnTo>
                  <a:pt x="51523" y="50800"/>
                </a:lnTo>
                <a:lnTo>
                  <a:pt x="249631" y="161925"/>
                </a:lnTo>
                <a:lnTo>
                  <a:pt x="249631" y="140970"/>
                </a:lnTo>
                <a:lnTo>
                  <a:pt x="26111" y="12446"/>
                </a:lnTo>
                <a:lnTo>
                  <a:pt x="4699" y="127"/>
                </a:lnTo>
                <a:lnTo>
                  <a:pt x="3949" y="0"/>
                </a:lnTo>
                <a:lnTo>
                  <a:pt x="3238" y="127"/>
                </a:lnTo>
                <a:lnTo>
                  <a:pt x="2527" y="127"/>
                </a:lnTo>
                <a:lnTo>
                  <a:pt x="1841" y="508"/>
                </a:lnTo>
                <a:lnTo>
                  <a:pt x="1308" y="1016"/>
                </a:lnTo>
                <a:lnTo>
                  <a:pt x="228" y="2159"/>
                </a:lnTo>
                <a:lnTo>
                  <a:pt x="0" y="3810"/>
                </a:lnTo>
                <a:lnTo>
                  <a:pt x="736" y="5080"/>
                </a:lnTo>
                <a:lnTo>
                  <a:pt x="93421" y="169926"/>
                </a:lnTo>
                <a:lnTo>
                  <a:pt x="736" y="334645"/>
                </a:lnTo>
                <a:lnTo>
                  <a:pt x="0" y="335915"/>
                </a:lnTo>
                <a:lnTo>
                  <a:pt x="228" y="337566"/>
                </a:lnTo>
                <a:lnTo>
                  <a:pt x="1308" y="338709"/>
                </a:lnTo>
                <a:lnTo>
                  <a:pt x="2374" y="339725"/>
                </a:lnTo>
                <a:lnTo>
                  <a:pt x="4038" y="339979"/>
                </a:lnTo>
                <a:lnTo>
                  <a:pt x="26136" y="327279"/>
                </a:lnTo>
                <a:lnTo>
                  <a:pt x="294919" y="172847"/>
                </a:lnTo>
                <a:lnTo>
                  <a:pt x="295935" y="172212"/>
                </a:lnTo>
                <a:lnTo>
                  <a:pt x="296570" y="171069"/>
                </a:lnTo>
                <a:lnTo>
                  <a:pt x="296570" y="1686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7587" y="919860"/>
            <a:ext cx="289560" cy="333375"/>
          </a:xfrm>
          <a:custGeom>
            <a:avLst/>
            <a:gdLst/>
            <a:ahLst/>
            <a:cxnLst/>
            <a:rect l="l" t="t" r="r" b="b"/>
            <a:pathLst>
              <a:path w="289559" h="333375">
                <a:moveTo>
                  <a:pt x="0" y="0"/>
                </a:moveTo>
                <a:lnTo>
                  <a:pt x="93611" y="166497"/>
                </a:lnTo>
                <a:lnTo>
                  <a:pt x="0" y="332867"/>
                </a:lnTo>
                <a:lnTo>
                  <a:pt x="289547" y="166497"/>
                </a:lnTo>
                <a:lnTo>
                  <a:pt x="281596" y="161925"/>
                </a:lnTo>
                <a:lnTo>
                  <a:pt x="113093" y="161925"/>
                </a:lnTo>
                <a:lnTo>
                  <a:pt x="38379" y="38100"/>
                </a:lnTo>
                <a:lnTo>
                  <a:pt x="66257" y="38100"/>
                </a:lnTo>
                <a:lnTo>
                  <a:pt x="0" y="0"/>
                </a:lnTo>
                <a:close/>
              </a:path>
              <a:path w="289559" h="333375">
                <a:moveTo>
                  <a:pt x="66257" y="38100"/>
                </a:moveTo>
                <a:lnTo>
                  <a:pt x="38379" y="38100"/>
                </a:lnTo>
                <a:lnTo>
                  <a:pt x="258838" y="161925"/>
                </a:lnTo>
                <a:lnTo>
                  <a:pt x="281596" y="161925"/>
                </a:lnTo>
                <a:lnTo>
                  <a:pt x="66257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7587" y="919860"/>
            <a:ext cx="289560" cy="333375"/>
          </a:xfrm>
          <a:custGeom>
            <a:avLst/>
            <a:gdLst/>
            <a:ahLst/>
            <a:cxnLst/>
            <a:rect l="l" t="t" r="r" b="b"/>
            <a:pathLst>
              <a:path w="289559" h="333375">
                <a:moveTo>
                  <a:pt x="38379" y="38100"/>
                </a:moveTo>
                <a:lnTo>
                  <a:pt x="113093" y="161925"/>
                </a:lnTo>
                <a:lnTo>
                  <a:pt x="258838" y="161925"/>
                </a:lnTo>
                <a:lnTo>
                  <a:pt x="38379" y="38100"/>
                </a:lnTo>
                <a:close/>
              </a:path>
              <a:path w="289559" h="333375">
                <a:moveTo>
                  <a:pt x="0" y="0"/>
                </a:moveTo>
                <a:lnTo>
                  <a:pt x="289547" y="166497"/>
                </a:lnTo>
                <a:lnTo>
                  <a:pt x="0" y="332867"/>
                </a:lnTo>
                <a:lnTo>
                  <a:pt x="93611" y="166497"/>
                </a:lnTo>
                <a:lnTo>
                  <a:pt x="0" y="0"/>
                </a:lnTo>
                <a:close/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s/team/1181650276111593179/Preeti-Singh's-team?fuid=118165026743078635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igma.com/file/6shXfxqoMoz6OtFOZ1pVNK/Untitled?t=1XUanhwf7nqPOC8h-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profile/Priti-Singh-232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20872949/preeti-sing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preetisinghit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ursera.org/share/07ba3c246854a2039f392737572611b9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.geeksforgeeks.org/edit-profile.ph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hpreeti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508" y="4355909"/>
            <a:ext cx="2101532" cy="4566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415" y="6050661"/>
            <a:ext cx="5080635" cy="3245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7305" algn="l"/>
              </a:tabLst>
            </a:pPr>
            <a:r>
              <a:rPr sz="2600" b="1" dirty="0">
                <a:latin typeface="Times New Roman"/>
                <a:cs typeface="Times New Roman"/>
              </a:rPr>
              <a:t>NAME:</a:t>
            </a:r>
            <a:r>
              <a:rPr lang="en-IN" sz="2600" b="1" dirty="0">
                <a:latin typeface="Times New Roman"/>
                <a:cs typeface="Times New Roman"/>
              </a:rPr>
              <a:t> Preeti Singh	</a:t>
            </a: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ts val="7330"/>
              </a:lnSpc>
              <a:spcBef>
                <a:spcPts val="919"/>
              </a:spcBef>
              <a:tabLst>
                <a:tab pos="3516629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SECTION: </a:t>
            </a:r>
            <a:r>
              <a:rPr sz="2600" b="1" dirty="0">
                <a:latin typeface="Times New Roman"/>
                <a:cs typeface="Times New Roman"/>
              </a:rPr>
              <a:t>K</a:t>
            </a:r>
            <a:r>
              <a:rPr lang="en-IN" sz="2600" b="1" dirty="0">
                <a:latin typeface="Times New Roman"/>
                <a:cs typeface="Times New Roman"/>
              </a:rPr>
              <a:t>OC08 </a:t>
            </a:r>
            <a:r>
              <a:rPr sz="2600" b="1" dirty="0">
                <a:latin typeface="Times New Roman"/>
                <a:cs typeface="Times New Roman"/>
              </a:rPr>
              <a:t>REG</a:t>
            </a:r>
            <a:r>
              <a:rPr sz="2600" b="1" spc="-20" dirty="0"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ST</a:t>
            </a:r>
            <a:r>
              <a:rPr sz="2600" b="1" spc="-15" dirty="0">
                <a:latin typeface="Times New Roman"/>
                <a:cs typeface="Times New Roman"/>
              </a:rPr>
              <a:t>R</a:t>
            </a:r>
            <a:r>
              <a:rPr sz="2600" b="1" dirty="0">
                <a:latin typeface="Times New Roman"/>
                <a:cs typeface="Times New Roman"/>
              </a:rPr>
              <a:t>ATI</a:t>
            </a:r>
            <a:r>
              <a:rPr sz="2600" b="1" spc="-10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O</a:t>
            </a:r>
            <a:r>
              <a:rPr sz="2600" b="1" spc="-5" dirty="0">
                <a:latin typeface="Times New Roman"/>
                <a:cs typeface="Times New Roman"/>
              </a:rPr>
              <a:t>.</a:t>
            </a:r>
            <a:r>
              <a:rPr sz="2600" b="1" dirty="0">
                <a:latin typeface="Times New Roman"/>
                <a:cs typeface="Times New Roman"/>
              </a:rPr>
              <a:t>:	12</a:t>
            </a:r>
            <a:r>
              <a:rPr sz="2600" b="1" spc="5" dirty="0">
                <a:latin typeface="Times New Roman"/>
                <a:cs typeface="Times New Roman"/>
              </a:rPr>
              <a:t>2</a:t>
            </a:r>
            <a:r>
              <a:rPr lang="en-IN" sz="2600" b="1" spc="5" dirty="0">
                <a:latin typeface="Times New Roman"/>
                <a:cs typeface="Times New Roman"/>
              </a:rPr>
              <a:t>18823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ROLL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NO.: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lang="en-IN" sz="2600" b="1" spc="-35" dirty="0">
                <a:latin typeface="Times New Roman"/>
                <a:cs typeface="Times New Roman"/>
              </a:rPr>
              <a:t>RKOC08A</a:t>
            </a:r>
            <a:r>
              <a:rPr lang="en-IN" sz="2600" b="1" spc="5" dirty="0">
                <a:latin typeface="Times New Roman"/>
                <a:cs typeface="Times New Roman"/>
              </a:rPr>
              <a:t>26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090" y="641603"/>
            <a:ext cx="6673850" cy="2536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12" y="939482"/>
            <a:ext cx="634682" cy="3405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93614"/>
              </p:ext>
            </p:extLst>
          </p:nvPr>
        </p:nvGraphicFramePr>
        <p:xfrm>
          <a:off x="862888" y="1851913"/>
          <a:ext cx="6090285" cy="7991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3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0640" marR="140335">
                        <a:lnSpc>
                          <a:spcPct val="103099"/>
                        </a:lnSpc>
                      </a:pP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600" spc="2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command</a:t>
                      </a:r>
                      <a:r>
                        <a:rPr sz="1600" spc="3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3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(git</a:t>
                      </a:r>
                      <a:r>
                        <a:rPr sz="1600" spc="2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config</a:t>
                      </a:r>
                      <a:r>
                        <a:rPr sz="1600" spc="3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–global</a:t>
                      </a:r>
                      <a:r>
                        <a:rPr sz="1600" spc="2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user.name;</a:t>
                      </a:r>
                      <a:r>
                        <a:rPr sz="1600" spc="2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git</a:t>
                      </a:r>
                      <a:r>
                        <a:rPr sz="1600" spc="4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3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.;</a:t>
                      </a:r>
                      <a:r>
                        <a:rPr sz="1600" spc="2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git </a:t>
                      </a:r>
                      <a:r>
                        <a:rPr sz="1600" spc="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status;</a:t>
                      </a:r>
                      <a:r>
                        <a:rPr sz="160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git commit; git </a:t>
                      </a:r>
                      <a:r>
                        <a:rPr sz="160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init;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git</a:t>
                      </a:r>
                      <a:r>
                        <a:rPr sz="1600" spc="1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config</a:t>
                      </a:r>
                      <a:r>
                        <a:rPr sz="160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–global</a:t>
                      </a:r>
                      <a:r>
                        <a:rPr sz="1600" spc="-1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email etc)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60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repository</a:t>
                      </a:r>
                      <a:r>
                        <a:rPr sz="160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600" spc="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Git name</a:t>
                      </a:r>
                      <a:r>
                        <a:rPr sz="1600" spc="10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(git.txt)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45184" y="1906777"/>
            <a:ext cx="5981700" cy="6051550"/>
          </a:xfrm>
          <a:custGeom>
            <a:avLst/>
            <a:gdLst/>
            <a:ahLst/>
            <a:cxnLst/>
            <a:rect l="l" t="t" r="r" b="b"/>
            <a:pathLst>
              <a:path w="5981700" h="6051550">
                <a:moveTo>
                  <a:pt x="5953633" y="0"/>
                </a:moveTo>
                <a:lnTo>
                  <a:pt x="0" y="0"/>
                </a:lnTo>
                <a:lnTo>
                  <a:pt x="0" y="27432"/>
                </a:lnTo>
                <a:lnTo>
                  <a:pt x="5953633" y="27432"/>
                </a:lnTo>
                <a:lnTo>
                  <a:pt x="5953633" y="0"/>
                </a:lnTo>
                <a:close/>
              </a:path>
              <a:path w="5981700" h="6051550">
                <a:moveTo>
                  <a:pt x="5981141" y="30607"/>
                </a:moveTo>
                <a:lnTo>
                  <a:pt x="5953709" y="30607"/>
                </a:lnTo>
                <a:lnTo>
                  <a:pt x="5953709" y="6051296"/>
                </a:lnTo>
                <a:lnTo>
                  <a:pt x="5981141" y="6051296"/>
                </a:lnTo>
                <a:lnTo>
                  <a:pt x="5981141" y="30607"/>
                </a:lnTo>
                <a:close/>
              </a:path>
              <a:path w="5981700" h="6051550">
                <a:moveTo>
                  <a:pt x="5981141" y="0"/>
                </a:moveTo>
                <a:lnTo>
                  <a:pt x="5953709" y="0"/>
                </a:lnTo>
                <a:lnTo>
                  <a:pt x="5953709" y="27432"/>
                </a:lnTo>
                <a:lnTo>
                  <a:pt x="5953709" y="30480"/>
                </a:lnTo>
                <a:lnTo>
                  <a:pt x="5981141" y="30480"/>
                </a:lnTo>
                <a:lnTo>
                  <a:pt x="5981141" y="27432"/>
                </a:lnTo>
                <a:lnTo>
                  <a:pt x="598114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184" y="8043367"/>
            <a:ext cx="5981700" cy="1772920"/>
          </a:xfrm>
          <a:custGeom>
            <a:avLst/>
            <a:gdLst/>
            <a:ahLst/>
            <a:cxnLst/>
            <a:rect l="l" t="t" r="r" b="b"/>
            <a:pathLst>
              <a:path w="5981700" h="1772920">
                <a:moveTo>
                  <a:pt x="5953633" y="1744980"/>
                </a:moveTo>
                <a:lnTo>
                  <a:pt x="0" y="1744980"/>
                </a:lnTo>
                <a:lnTo>
                  <a:pt x="0" y="1772412"/>
                </a:lnTo>
                <a:lnTo>
                  <a:pt x="5953633" y="1772412"/>
                </a:lnTo>
                <a:lnTo>
                  <a:pt x="5953633" y="1744980"/>
                </a:lnTo>
                <a:close/>
              </a:path>
              <a:path w="5981700" h="1772920">
                <a:moveTo>
                  <a:pt x="5981141" y="0"/>
                </a:moveTo>
                <a:lnTo>
                  <a:pt x="5953709" y="0"/>
                </a:lnTo>
                <a:lnTo>
                  <a:pt x="5953709" y="1744980"/>
                </a:lnTo>
                <a:lnTo>
                  <a:pt x="5953709" y="1772412"/>
                </a:lnTo>
                <a:lnTo>
                  <a:pt x="5981141" y="1772412"/>
                </a:lnTo>
                <a:lnTo>
                  <a:pt x="5981141" y="1744980"/>
                </a:lnTo>
                <a:lnTo>
                  <a:pt x="598114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5187EB-DE23-BB83-7652-886A2A53A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10" y="4965700"/>
            <a:ext cx="4407933" cy="1145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BB09C-1CE2-32E7-7ADA-DAEDCF8D51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74" y="2224003"/>
            <a:ext cx="4890466" cy="27508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B70F25-6610-0C41-8DEF-BE3D4E26C2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4" y="6156735"/>
            <a:ext cx="3121992" cy="1756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9487" y="862520"/>
            <a:ext cx="309880" cy="354330"/>
            <a:chOff x="829487" y="862520"/>
            <a:chExt cx="309880" cy="354330"/>
          </a:xfrm>
        </p:grpSpPr>
        <p:sp>
          <p:nvSpPr>
            <p:cNvPr id="3" name="object 3"/>
            <p:cNvSpPr/>
            <p:nvPr/>
          </p:nvSpPr>
          <p:spPr>
            <a:xfrm>
              <a:off x="845921" y="879220"/>
              <a:ext cx="293370" cy="337820"/>
            </a:xfrm>
            <a:custGeom>
              <a:avLst/>
              <a:gdLst/>
              <a:ahLst/>
              <a:cxnLst/>
              <a:rect l="l" t="t" r="r" b="b"/>
              <a:pathLst>
                <a:path w="293369" h="337819">
                  <a:moveTo>
                    <a:pt x="293014" y="167513"/>
                  </a:moveTo>
                  <a:lnTo>
                    <a:pt x="292379" y="166370"/>
                  </a:lnTo>
                  <a:lnTo>
                    <a:pt x="291338" y="165735"/>
                  </a:lnTo>
                  <a:lnTo>
                    <a:pt x="255308" y="144919"/>
                  </a:lnTo>
                  <a:lnTo>
                    <a:pt x="255308" y="165354"/>
                  </a:lnTo>
                  <a:lnTo>
                    <a:pt x="113690" y="165354"/>
                  </a:lnTo>
                  <a:lnTo>
                    <a:pt x="42519" y="42164"/>
                  </a:lnTo>
                  <a:lnTo>
                    <a:pt x="255308" y="165354"/>
                  </a:lnTo>
                  <a:lnTo>
                    <a:pt x="255308" y="144919"/>
                  </a:lnTo>
                  <a:lnTo>
                    <a:pt x="26454" y="12700"/>
                  </a:lnTo>
                  <a:lnTo>
                    <a:pt x="4699" y="127"/>
                  </a:lnTo>
                  <a:lnTo>
                    <a:pt x="3949" y="0"/>
                  </a:lnTo>
                  <a:lnTo>
                    <a:pt x="2514" y="254"/>
                  </a:lnTo>
                  <a:lnTo>
                    <a:pt x="1828" y="508"/>
                  </a:lnTo>
                  <a:lnTo>
                    <a:pt x="1295" y="1143"/>
                  </a:lnTo>
                  <a:lnTo>
                    <a:pt x="215" y="2159"/>
                  </a:lnTo>
                  <a:lnTo>
                    <a:pt x="0" y="3810"/>
                  </a:lnTo>
                  <a:lnTo>
                    <a:pt x="762" y="5207"/>
                  </a:lnTo>
                  <a:lnTo>
                    <a:pt x="95262" y="168656"/>
                  </a:lnTo>
                  <a:lnTo>
                    <a:pt x="762" y="332232"/>
                  </a:lnTo>
                  <a:lnTo>
                    <a:pt x="0" y="333502"/>
                  </a:lnTo>
                  <a:lnTo>
                    <a:pt x="215" y="335153"/>
                  </a:lnTo>
                  <a:lnTo>
                    <a:pt x="1295" y="336296"/>
                  </a:lnTo>
                  <a:lnTo>
                    <a:pt x="2374" y="337312"/>
                  </a:lnTo>
                  <a:lnTo>
                    <a:pt x="4038" y="337566"/>
                  </a:lnTo>
                  <a:lnTo>
                    <a:pt x="26454" y="324612"/>
                  </a:lnTo>
                  <a:lnTo>
                    <a:pt x="291338" y="171577"/>
                  </a:lnTo>
                  <a:lnTo>
                    <a:pt x="292379" y="170942"/>
                  </a:lnTo>
                  <a:lnTo>
                    <a:pt x="293014" y="169926"/>
                  </a:lnTo>
                  <a:lnTo>
                    <a:pt x="293014" y="1675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853" y="865885"/>
              <a:ext cx="286385" cy="330835"/>
            </a:xfrm>
            <a:custGeom>
              <a:avLst/>
              <a:gdLst/>
              <a:ahLst/>
              <a:cxnLst/>
              <a:rect l="l" t="t" r="r" b="b"/>
              <a:pathLst>
                <a:path w="286384" h="330834">
                  <a:moveTo>
                    <a:pt x="0" y="0"/>
                  </a:moveTo>
                  <a:lnTo>
                    <a:pt x="95465" y="165226"/>
                  </a:lnTo>
                  <a:lnTo>
                    <a:pt x="0" y="330453"/>
                  </a:lnTo>
                  <a:lnTo>
                    <a:pt x="285965" y="165226"/>
                  </a:lnTo>
                  <a:lnTo>
                    <a:pt x="108064" y="165226"/>
                  </a:lnTo>
                  <a:lnTo>
                    <a:pt x="29616" y="29464"/>
                  </a:lnTo>
                  <a:lnTo>
                    <a:pt x="50994" y="29464"/>
                  </a:lnTo>
                  <a:lnTo>
                    <a:pt x="0" y="0"/>
                  </a:lnTo>
                  <a:close/>
                </a:path>
                <a:path w="286384" h="330834">
                  <a:moveTo>
                    <a:pt x="50994" y="29464"/>
                  </a:moveTo>
                  <a:lnTo>
                    <a:pt x="29616" y="29464"/>
                  </a:lnTo>
                  <a:lnTo>
                    <a:pt x="264160" y="165226"/>
                  </a:lnTo>
                  <a:lnTo>
                    <a:pt x="285965" y="165226"/>
                  </a:lnTo>
                  <a:lnTo>
                    <a:pt x="50994" y="29464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2853" y="865885"/>
              <a:ext cx="286385" cy="330835"/>
            </a:xfrm>
            <a:custGeom>
              <a:avLst/>
              <a:gdLst/>
              <a:ahLst/>
              <a:cxnLst/>
              <a:rect l="l" t="t" r="r" b="b"/>
              <a:pathLst>
                <a:path w="286384" h="330834">
                  <a:moveTo>
                    <a:pt x="29616" y="29464"/>
                  </a:moveTo>
                  <a:lnTo>
                    <a:pt x="108064" y="165226"/>
                  </a:lnTo>
                  <a:lnTo>
                    <a:pt x="264160" y="165226"/>
                  </a:lnTo>
                  <a:lnTo>
                    <a:pt x="29616" y="29464"/>
                  </a:lnTo>
                  <a:close/>
                </a:path>
                <a:path w="286384" h="330834">
                  <a:moveTo>
                    <a:pt x="0" y="0"/>
                  </a:moveTo>
                  <a:lnTo>
                    <a:pt x="285965" y="165226"/>
                  </a:lnTo>
                  <a:lnTo>
                    <a:pt x="0" y="330453"/>
                  </a:lnTo>
                  <a:lnTo>
                    <a:pt x="95465" y="165226"/>
                  </a:lnTo>
                  <a:lnTo>
                    <a:pt x="0" y="0"/>
                  </a:lnTo>
                  <a:close/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235" y="952309"/>
            <a:ext cx="974407" cy="338137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62941"/>
              </p:ext>
            </p:extLst>
          </p:nvPr>
        </p:nvGraphicFramePr>
        <p:xfrm>
          <a:off x="862888" y="1789682"/>
          <a:ext cx="5897880" cy="8586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65738">
                <a:tc>
                  <a:txBody>
                    <a:bodyPr/>
                    <a:lstStyle/>
                    <a:p>
                      <a:pPr marL="40640">
                        <a:lnSpc>
                          <a:spcPts val="2625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ts val="2625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694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40640" marR="32893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lang="en-IN" sz="1400" dirty="0">
                          <a:latin typeface="+mn-lt"/>
                          <a:cs typeface="Calibri"/>
                          <a:hlinkClick r:id="rId3"/>
                        </a:rPr>
                        <a:t>https://www.figma.com/files/team/1181650276111593179/Preeti-Singh's-team?fuid=1181650267430786350</a:t>
                      </a:r>
                      <a:endParaRPr lang="en-IN" sz="1400" dirty="0">
                        <a:latin typeface="+mn-lt"/>
                        <a:cs typeface="Calibri"/>
                      </a:endParaRPr>
                    </a:p>
                    <a:p>
                      <a:pPr marL="40640" marR="32893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endParaRPr lang="en-IN" sz="1400" dirty="0">
                        <a:latin typeface="+mn-lt"/>
                        <a:cs typeface="Calibri"/>
                      </a:endParaRPr>
                    </a:p>
                    <a:p>
                      <a:pPr marL="40640" marR="32893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lang="en-IN" sz="1400" dirty="0">
                          <a:latin typeface="+mn-lt"/>
                          <a:cs typeface="Calibri"/>
                          <a:hlinkClick r:id="rId4"/>
                        </a:rPr>
                        <a:t>https://www.figma.com/file/6shXfxqoMoz6OtFOZ1pVNK/Untitled?t=1XUanhwf7nqPOC8h-0</a:t>
                      </a:r>
                      <a:endParaRPr lang="en-IN" sz="1400" dirty="0">
                        <a:latin typeface="+mn-lt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78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lang="en-IN"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2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logos</a:t>
                      </a:r>
                      <a:r>
                        <a:rPr sz="1800" spc="-1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using Figma.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32853" y="1732987"/>
            <a:ext cx="5897880" cy="7155180"/>
          </a:xfrm>
          <a:custGeom>
            <a:avLst/>
            <a:gdLst/>
            <a:ahLst/>
            <a:cxnLst/>
            <a:rect l="l" t="t" r="r" b="b"/>
            <a:pathLst>
              <a:path w="5897880" h="7155180">
                <a:moveTo>
                  <a:pt x="27432" y="5676138"/>
                </a:moveTo>
                <a:lnTo>
                  <a:pt x="0" y="5676138"/>
                </a:lnTo>
                <a:lnTo>
                  <a:pt x="0" y="7154672"/>
                </a:lnTo>
                <a:lnTo>
                  <a:pt x="27432" y="7154672"/>
                </a:lnTo>
                <a:lnTo>
                  <a:pt x="27432" y="5676138"/>
                </a:lnTo>
                <a:close/>
              </a:path>
              <a:path w="5897880" h="7155180">
                <a:moveTo>
                  <a:pt x="27432" y="5672975"/>
                </a:moveTo>
                <a:lnTo>
                  <a:pt x="0" y="5672975"/>
                </a:lnTo>
                <a:lnTo>
                  <a:pt x="0" y="5676011"/>
                </a:lnTo>
                <a:lnTo>
                  <a:pt x="27432" y="5676011"/>
                </a:lnTo>
                <a:lnTo>
                  <a:pt x="27432" y="5672975"/>
                </a:lnTo>
                <a:close/>
              </a:path>
              <a:path w="5897880" h="7155180">
                <a:moveTo>
                  <a:pt x="5814949" y="0"/>
                </a:moveTo>
                <a:lnTo>
                  <a:pt x="8229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85344"/>
                </a:lnTo>
                <a:lnTo>
                  <a:pt x="0" y="5590667"/>
                </a:lnTo>
                <a:lnTo>
                  <a:pt x="0" y="5672963"/>
                </a:lnTo>
                <a:lnTo>
                  <a:pt x="27432" y="5672963"/>
                </a:lnTo>
                <a:lnTo>
                  <a:pt x="27432" y="5590667"/>
                </a:lnTo>
                <a:lnTo>
                  <a:pt x="27432" y="85344"/>
                </a:lnTo>
                <a:lnTo>
                  <a:pt x="27432" y="27432"/>
                </a:lnTo>
                <a:lnTo>
                  <a:pt x="82296" y="27432"/>
                </a:lnTo>
                <a:lnTo>
                  <a:pt x="5814949" y="27432"/>
                </a:lnTo>
                <a:lnTo>
                  <a:pt x="5814949" y="0"/>
                </a:lnTo>
                <a:close/>
              </a:path>
              <a:path w="5897880" h="7155180">
                <a:moveTo>
                  <a:pt x="5897321" y="5676138"/>
                </a:moveTo>
                <a:lnTo>
                  <a:pt x="5869889" y="5676138"/>
                </a:lnTo>
                <a:lnTo>
                  <a:pt x="5869889" y="7154672"/>
                </a:lnTo>
                <a:lnTo>
                  <a:pt x="5897321" y="7154672"/>
                </a:lnTo>
                <a:lnTo>
                  <a:pt x="5897321" y="5676138"/>
                </a:lnTo>
                <a:close/>
              </a:path>
              <a:path w="5897880" h="7155180">
                <a:moveTo>
                  <a:pt x="5897321" y="5672975"/>
                </a:moveTo>
                <a:lnTo>
                  <a:pt x="5869889" y="5672975"/>
                </a:lnTo>
                <a:lnTo>
                  <a:pt x="5869889" y="5676011"/>
                </a:lnTo>
                <a:lnTo>
                  <a:pt x="5897321" y="5676011"/>
                </a:lnTo>
                <a:lnTo>
                  <a:pt x="5897321" y="5672975"/>
                </a:lnTo>
                <a:close/>
              </a:path>
              <a:path w="5897880" h="7155180">
                <a:moveTo>
                  <a:pt x="5897321" y="0"/>
                </a:moveTo>
                <a:lnTo>
                  <a:pt x="5869889" y="0"/>
                </a:lnTo>
                <a:lnTo>
                  <a:pt x="5815025" y="0"/>
                </a:lnTo>
                <a:lnTo>
                  <a:pt x="5815025" y="27432"/>
                </a:lnTo>
                <a:lnTo>
                  <a:pt x="5869889" y="27432"/>
                </a:lnTo>
                <a:lnTo>
                  <a:pt x="5869889" y="85344"/>
                </a:lnTo>
                <a:lnTo>
                  <a:pt x="5869889" y="5590667"/>
                </a:lnTo>
                <a:lnTo>
                  <a:pt x="5869889" y="5672963"/>
                </a:lnTo>
                <a:lnTo>
                  <a:pt x="5897321" y="5672963"/>
                </a:lnTo>
                <a:lnTo>
                  <a:pt x="5897321" y="5590667"/>
                </a:lnTo>
                <a:lnTo>
                  <a:pt x="5897321" y="85344"/>
                </a:lnTo>
                <a:lnTo>
                  <a:pt x="5897321" y="27432"/>
                </a:lnTo>
                <a:lnTo>
                  <a:pt x="589732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2888" y="8832850"/>
            <a:ext cx="5897880" cy="1149350"/>
          </a:xfrm>
          <a:custGeom>
            <a:avLst/>
            <a:gdLst/>
            <a:ahLst/>
            <a:cxnLst/>
            <a:rect l="l" t="t" r="r" b="b"/>
            <a:pathLst>
              <a:path w="5897880" h="1149350">
                <a:moveTo>
                  <a:pt x="27432" y="0"/>
                </a:moveTo>
                <a:lnTo>
                  <a:pt x="0" y="0"/>
                </a:lnTo>
                <a:lnTo>
                  <a:pt x="0" y="82296"/>
                </a:lnTo>
                <a:lnTo>
                  <a:pt x="27432" y="82296"/>
                </a:lnTo>
                <a:lnTo>
                  <a:pt x="27432" y="0"/>
                </a:lnTo>
                <a:close/>
              </a:path>
              <a:path w="5897880" h="1149350">
                <a:moveTo>
                  <a:pt x="5814949" y="1121613"/>
                </a:moveTo>
                <a:lnTo>
                  <a:pt x="82296" y="1121613"/>
                </a:lnTo>
                <a:lnTo>
                  <a:pt x="27432" y="1121613"/>
                </a:lnTo>
                <a:lnTo>
                  <a:pt x="27432" y="1066749"/>
                </a:lnTo>
                <a:lnTo>
                  <a:pt x="27432" y="85344"/>
                </a:lnTo>
                <a:lnTo>
                  <a:pt x="27432" y="82308"/>
                </a:lnTo>
                <a:lnTo>
                  <a:pt x="0" y="82308"/>
                </a:lnTo>
                <a:lnTo>
                  <a:pt x="0" y="1149045"/>
                </a:lnTo>
                <a:lnTo>
                  <a:pt x="27432" y="1149045"/>
                </a:lnTo>
                <a:lnTo>
                  <a:pt x="82296" y="1149045"/>
                </a:lnTo>
                <a:lnTo>
                  <a:pt x="5814949" y="1149045"/>
                </a:lnTo>
                <a:lnTo>
                  <a:pt x="5814949" y="1121613"/>
                </a:lnTo>
                <a:close/>
              </a:path>
              <a:path w="5897880" h="1149350">
                <a:moveTo>
                  <a:pt x="5897321" y="82308"/>
                </a:moveTo>
                <a:lnTo>
                  <a:pt x="5869889" y="82308"/>
                </a:lnTo>
                <a:lnTo>
                  <a:pt x="5869889" y="85293"/>
                </a:lnTo>
                <a:lnTo>
                  <a:pt x="5869889" y="1066749"/>
                </a:lnTo>
                <a:lnTo>
                  <a:pt x="5869889" y="1121613"/>
                </a:lnTo>
                <a:lnTo>
                  <a:pt x="5815025" y="1121613"/>
                </a:lnTo>
                <a:lnTo>
                  <a:pt x="5815025" y="1149045"/>
                </a:lnTo>
                <a:lnTo>
                  <a:pt x="5869889" y="1149045"/>
                </a:lnTo>
                <a:lnTo>
                  <a:pt x="5897321" y="1149045"/>
                </a:lnTo>
                <a:lnTo>
                  <a:pt x="5897321" y="1121613"/>
                </a:lnTo>
                <a:lnTo>
                  <a:pt x="5897321" y="1066749"/>
                </a:lnTo>
                <a:lnTo>
                  <a:pt x="5897321" y="85344"/>
                </a:lnTo>
                <a:lnTo>
                  <a:pt x="5897321" y="82308"/>
                </a:lnTo>
                <a:close/>
              </a:path>
              <a:path w="5897880" h="1149350">
                <a:moveTo>
                  <a:pt x="5897321" y="0"/>
                </a:moveTo>
                <a:lnTo>
                  <a:pt x="5869889" y="0"/>
                </a:lnTo>
                <a:lnTo>
                  <a:pt x="5869889" y="82296"/>
                </a:lnTo>
                <a:lnTo>
                  <a:pt x="5897321" y="82296"/>
                </a:lnTo>
                <a:lnTo>
                  <a:pt x="589732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748A8-FB86-832B-2D92-92CD022A8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35" y="4798474"/>
            <a:ext cx="5344627" cy="2453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8DB881-8C60-8406-179C-37B84FC4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311" y="2123978"/>
            <a:ext cx="5499034" cy="24532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6894" y="547687"/>
            <a:ext cx="313055" cy="356870"/>
            <a:chOff x="1006894" y="547687"/>
            <a:chExt cx="313055" cy="356870"/>
          </a:xfrm>
        </p:grpSpPr>
        <p:sp>
          <p:nvSpPr>
            <p:cNvPr id="3" name="object 3"/>
            <p:cNvSpPr/>
            <p:nvPr/>
          </p:nvSpPr>
          <p:spPr>
            <a:xfrm>
              <a:off x="1023340" y="564387"/>
              <a:ext cx="297180" cy="340360"/>
            </a:xfrm>
            <a:custGeom>
              <a:avLst/>
              <a:gdLst/>
              <a:ahLst/>
              <a:cxnLst/>
              <a:rect l="l" t="t" r="r" b="b"/>
              <a:pathLst>
                <a:path w="297180" h="340359">
                  <a:moveTo>
                    <a:pt x="296570" y="168656"/>
                  </a:moveTo>
                  <a:lnTo>
                    <a:pt x="295935" y="167513"/>
                  </a:lnTo>
                  <a:lnTo>
                    <a:pt x="294919" y="167005"/>
                  </a:lnTo>
                  <a:lnTo>
                    <a:pt x="249580" y="140944"/>
                  </a:lnTo>
                  <a:lnTo>
                    <a:pt x="249580" y="161925"/>
                  </a:lnTo>
                  <a:lnTo>
                    <a:pt x="118668" y="161925"/>
                  </a:lnTo>
                  <a:lnTo>
                    <a:pt x="51523" y="50800"/>
                  </a:lnTo>
                  <a:lnTo>
                    <a:pt x="249580" y="161925"/>
                  </a:lnTo>
                  <a:lnTo>
                    <a:pt x="249580" y="140944"/>
                  </a:lnTo>
                  <a:lnTo>
                    <a:pt x="26111" y="12446"/>
                  </a:lnTo>
                  <a:lnTo>
                    <a:pt x="4699" y="127"/>
                  </a:lnTo>
                  <a:lnTo>
                    <a:pt x="3949" y="0"/>
                  </a:lnTo>
                  <a:lnTo>
                    <a:pt x="3238" y="127"/>
                  </a:lnTo>
                  <a:lnTo>
                    <a:pt x="2527" y="127"/>
                  </a:lnTo>
                  <a:lnTo>
                    <a:pt x="1841" y="508"/>
                  </a:lnTo>
                  <a:lnTo>
                    <a:pt x="1308" y="1016"/>
                  </a:lnTo>
                  <a:lnTo>
                    <a:pt x="228" y="2159"/>
                  </a:lnTo>
                  <a:lnTo>
                    <a:pt x="0" y="3810"/>
                  </a:lnTo>
                  <a:lnTo>
                    <a:pt x="736" y="5080"/>
                  </a:lnTo>
                  <a:lnTo>
                    <a:pt x="93421" y="169926"/>
                  </a:lnTo>
                  <a:lnTo>
                    <a:pt x="736" y="334645"/>
                  </a:lnTo>
                  <a:lnTo>
                    <a:pt x="0" y="335915"/>
                  </a:lnTo>
                  <a:lnTo>
                    <a:pt x="228" y="337566"/>
                  </a:lnTo>
                  <a:lnTo>
                    <a:pt x="1308" y="338709"/>
                  </a:lnTo>
                  <a:lnTo>
                    <a:pt x="2374" y="339725"/>
                  </a:lnTo>
                  <a:lnTo>
                    <a:pt x="4038" y="339979"/>
                  </a:lnTo>
                  <a:lnTo>
                    <a:pt x="26136" y="327279"/>
                  </a:lnTo>
                  <a:lnTo>
                    <a:pt x="294919" y="172847"/>
                  </a:lnTo>
                  <a:lnTo>
                    <a:pt x="295935" y="172212"/>
                  </a:lnTo>
                  <a:lnTo>
                    <a:pt x="296570" y="171069"/>
                  </a:lnTo>
                  <a:lnTo>
                    <a:pt x="296570" y="1686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0259" y="551052"/>
              <a:ext cx="290195" cy="333375"/>
            </a:xfrm>
            <a:custGeom>
              <a:avLst/>
              <a:gdLst/>
              <a:ahLst/>
              <a:cxnLst/>
              <a:rect l="l" t="t" r="r" b="b"/>
              <a:pathLst>
                <a:path w="290194" h="333375">
                  <a:moveTo>
                    <a:pt x="0" y="0"/>
                  </a:moveTo>
                  <a:lnTo>
                    <a:pt x="93611" y="166497"/>
                  </a:lnTo>
                  <a:lnTo>
                    <a:pt x="0" y="332866"/>
                  </a:lnTo>
                  <a:lnTo>
                    <a:pt x="289585" y="166497"/>
                  </a:lnTo>
                  <a:lnTo>
                    <a:pt x="281633" y="161925"/>
                  </a:lnTo>
                  <a:lnTo>
                    <a:pt x="113093" y="161925"/>
                  </a:lnTo>
                  <a:lnTo>
                    <a:pt x="38379" y="38100"/>
                  </a:lnTo>
                  <a:lnTo>
                    <a:pt x="66266" y="38100"/>
                  </a:lnTo>
                  <a:lnTo>
                    <a:pt x="0" y="0"/>
                  </a:lnTo>
                  <a:close/>
                </a:path>
                <a:path w="290194" h="333375">
                  <a:moveTo>
                    <a:pt x="66266" y="38100"/>
                  </a:moveTo>
                  <a:lnTo>
                    <a:pt x="38379" y="38100"/>
                  </a:lnTo>
                  <a:lnTo>
                    <a:pt x="258838" y="161925"/>
                  </a:lnTo>
                  <a:lnTo>
                    <a:pt x="281633" y="161925"/>
                  </a:lnTo>
                  <a:lnTo>
                    <a:pt x="66266" y="3810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0259" y="551052"/>
              <a:ext cx="290195" cy="333375"/>
            </a:xfrm>
            <a:custGeom>
              <a:avLst/>
              <a:gdLst/>
              <a:ahLst/>
              <a:cxnLst/>
              <a:rect l="l" t="t" r="r" b="b"/>
              <a:pathLst>
                <a:path w="290194" h="333375">
                  <a:moveTo>
                    <a:pt x="38379" y="38100"/>
                  </a:moveTo>
                  <a:lnTo>
                    <a:pt x="113093" y="161925"/>
                  </a:lnTo>
                  <a:lnTo>
                    <a:pt x="258838" y="161925"/>
                  </a:lnTo>
                  <a:lnTo>
                    <a:pt x="38379" y="38100"/>
                  </a:lnTo>
                  <a:close/>
                </a:path>
                <a:path w="290194" h="333375">
                  <a:moveTo>
                    <a:pt x="0" y="0"/>
                  </a:moveTo>
                  <a:lnTo>
                    <a:pt x="289585" y="166497"/>
                  </a:lnTo>
                  <a:lnTo>
                    <a:pt x="0" y="332866"/>
                  </a:lnTo>
                  <a:lnTo>
                    <a:pt x="93611" y="166497"/>
                  </a:lnTo>
                  <a:lnTo>
                    <a:pt x="0" y="0"/>
                  </a:lnTo>
                  <a:close/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053" y="570928"/>
            <a:ext cx="1267904" cy="41573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42024"/>
              </p:ext>
            </p:extLst>
          </p:nvPr>
        </p:nvGraphicFramePr>
        <p:xfrm>
          <a:off x="862888" y="1229360"/>
          <a:ext cx="5676265" cy="8183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3754">
                <a:tc>
                  <a:txBody>
                    <a:bodyPr/>
                    <a:lstStyle/>
                    <a:p>
                      <a:pPr marL="40640">
                        <a:lnSpc>
                          <a:spcPts val="2625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4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lang="en-IN" sz="2200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en-IN" sz="2200" dirty="0">
                          <a:latin typeface="Times New Roman"/>
                          <a:cs typeface="Times New Roman"/>
                          <a:hlinkClick r:id="rId3"/>
                        </a:rPr>
                        <a:t>https://www.quora.com/profile/Priti-Singh-2329</a:t>
                      </a:r>
                      <a:endParaRPr lang="en-IN" sz="2200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053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Answered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800" spc="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1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question</a:t>
                      </a:r>
                      <a:r>
                        <a:rPr sz="1800" spc="-1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till</a:t>
                      </a:r>
                      <a:r>
                        <a:rPr sz="1800" spc="1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date.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2888" y="1231900"/>
            <a:ext cx="5760310" cy="6720840"/>
          </a:xfrm>
          <a:custGeom>
            <a:avLst/>
            <a:gdLst/>
            <a:ahLst/>
            <a:cxnLst/>
            <a:rect l="l" t="t" r="r" b="b"/>
            <a:pathLst>
              <a:path w="5887084" h="6720840">
                <a:moveTo>
                  <a:pt x="27432" y="6026607"/>
                </a:moveTo>
                <a:lnTo>
                  <a:pt x="0" y="6026607"/>
                </a:lnTo>
                <a:lnTo>
                  <a:pt x="0" y="6720332"/>
                </a:lnTo>
                <a:lnTo>
                  <a:pt x="27432" y="6720332"/>
                </a:lnTo>
                <a:lnTo>
                  <a:pt x="27432" y="6026607"/>
                </a:lnTo>
                <a:close/>
              </a:path>
              <a:path w="5887084" h="6720840">
                <a:moveTo>
                  <a:pt x="27432" y="6023495"/>
                </a:moveTo>
                <a:lnTo>
                  <a:pt x="0" y="6023495"/>
                </a:lnTo>
                <a:lnTo>
                  <a:pt x="0" y="6026531"/>
                </a:lnTo>
                <a:lnTo>
                  <a:pt x="27432" y="6026531"/>
                </a:lnTo>
                <a:lnTo>
                  <a:pt x="27432" y="6023495"/>
                </a:lnTo>
                <a:close/>
              </a:path>
              <a:path w="5887084" h="6720840">
                <a:moveTo>
                  <a:pt x="5804281" y="0"/>
                </a:moveTo>
                <a:lnTo>
                  <a:pt x="8229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85344"/>
                </a:lnTo>
                <a:lnTo>
                  <a:pt x="0" y="5941199"/>
                </a:lnTo>
                <a:lnTo>
                  <a:pt x="0" y="6023483"/>
                </a:lnTo>
                <a:lnTo>
                  <a:pt x="27432" y="6023483"/>
                </a:lnTo>
                <a:lnTo>
                  <a:pt x="27432" y="5941199"/>
                </a:lnTo>
                <a:lnTo>
                  <a:pt x="27432" y="85344"/>
                </a:lnTo>
                <a:lnTo>
                  <a:pt x="27432" y="27432"/>
                </a:lnTo>
                <a:lnTo>
                  <a:pt x="82296" y="27432"/>
                </a:lnTo>
                <a:lnTo>
                  <a:pt x="5804281" y="27432"/>
                </a:lnTo>
                <a:lnTo>
                  <a:pt x="5804281" y="0"/>
                </a:lnTo>
                <a:close/>
              </a:path>
              <a:path w="5887084" h="6720840">
                <a:moveTo>
                  <a:pt x="5886640" y="6026607"/>
                </a:moveTo>
                <a:lnTo>
                  <a:pt x="5859221" y="6026607"/>
                </a:lnTo>
                <a:lnTo>
                  <a:pt x="5859221" y="6720332"/>
                </a:lnTo>
                <a:lnTo>
                  <a:pt x="5886640" y="6720332"/>
                </a:lnTo>
                <a:lnTo>
                  <a:pt x="5886640" y="6026607"/>
                </a:lnTo>
                <a:close/>
              </a:path>
              <a:path w="5887084" h="6720840">
                <a:moveTo>
                  <a:pt x="5886640" y="6023495"/>
                </a:moveTo>
                <a:lnTo>
                  <a:pt x="5859221" y="6023495"/>
                </a:lnTo>
                <a:lnTo>
                  <a:pt x="5859221" y="6026531"/>
                </a:lnTo>
                <a:lnTo>
                  <a:pt x="5886640" y="6026531"/>
                </a:lnTo>
                <a:lnTo>
                  <a:pt x="5886640" y="6023495"/>
                </a:lnTo>
                <a:close/>
              </a:path>
              <a:path w="5887084" h="6720840">
                <a:moveTo>
                  <a:pt x="5886653" y="0"/>
                </a:moveTo>
                <a:lnTo>
                  <a:pt x="5859221" y="0"/>
                </a:lnTo>
                <a:lnTo>
                  <a:pt x="5804357" y="0"/>
                </a:lnTo>
                <a:lnTo>
                  <a:pt x="5804357" y="27432"/>
                </a:lnTo>
                <a:lnTo>
                  <a:pt x="5859221" y="27432"/>
                </a:lnTo>
                <a:lnTo>
                  <a:pt x="5859221" y="85344"/>
                </a:lnTo>
                <a:lnTo>
                  <a:pt x="5859221" y="5941199"/>
                </a:lnTo>
                <a:lnTo>
                  <a:pt x="5859221" y="6023483"/>
                </a:lnTo>
                <a:lnTo>
                  <a:pt x="5886640" y="6023483"/>
                </a:lnTo>
                <a:lnTo>
                  <a:pt x="5886640" y="5941199"/>
                </a:lnTo>
                <a:lnTo>
                  <a:pt x="5886640" y="85344"/>
                </a:lnTo>
                <a:lnTo>
                  <a:pt x="5886640" y="27432"/>
                </a:lnTo>
                <a:lnTo>
                  <a:pt x="588665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2889" y="8161768"/>
            <a:ext cx="5760310" cy="1251039"/>
          </a:xfrm>
          <a:custGeom>
            <a:avLst/>
            <a:gdLst/>
            <a:ahLst/>
            <a:cxnLst/>
            <a:rect l="l" t="t" r="r" b="b"/>
            <a:pathLst>
              <a:path w="5887084" h="1323340">
                <a:moveTo>
                  <a:pt x="27432" y="0"/>
                </a:moveTo>
                <a:lnTo>
                  <a:pt x="0" y="0"/>
                </a:lnTo>
                <a:lnTo>
                  <a:pt x="0" y="82283"/>
                </a:lnTo>
                <a:lnTo>
                  <a:pt x="27432" y="82283"/>
                </a:lnTo>
                <a:lnTo>
                  <a:pt x="27432" y="0"/>
                </a:lnTo>
                <a:close/>
              </a:path>
              <a:path w="5887084" h="1323340">
                <a:moveTo>
                  <a:pt x="5804268" y="1295349"/>
                </a:moveTo>
                <a:lnTo>
                  <a:pt x="164592" y="1295349"/>
                </a:lnTo>
                <a:lnTo>
                  <a:pt x="82296" y="1295349"/>
                </a:lnTo>
                <a:lnTo>
                  <a:pt x="27432" y="1295349"/>
                </a:lnTo>
                <a:lnTo>
                  <a:pt x="27432" y="1240472"/>
                </a:lnTo>
                <a:lnTo>
                  <a:pt x="27432" y="85331"/>
                </a:lnTo>
                <a:lnTo>
                  <a:pt x="27432" y="82296"/>
                </a:lnTo>
                <a:lnTo>
                  <a:pt x="0" y="82296"/>
                </a:lnTo>
                <a:lnTo>
                  <a:pt x="0" y="1322768"/>
                </a:lnTo>
                <a:lnTo>
                  <a:pt x="27432" y="1322768"/>
                </a:lnTo>
                <a:lnTo>
                  <a:pt x="82296" y="1322768"/>
                </a:lnTo>
                <a:lnTo>
                  <a:pt x="164592" y="1322768"/>
                </a:lnTo>
                <a:lnTo>
                  <a:pt x="5804268" y="1322768"/>
                </a:lnTo>
                <a:lnTo>
                  <a:pt x="5804268" y="1295349"/>
                </a:lnTo>
                <a:close/>
              </a:path>
              <a:path w="5887084" h="1323340">
                <a:moveTo>
                  <a:pt x="5886640" y="82296"/>
                </a:moveTo>
                <a:lnTo>
                  <a:pt x="5859221" y="82296"/>
                </a:lnTo>
                <a:lnTo>
                  <a:pt x="5859221" y="85280"/>
                </a:lnTo>
                <a:lnTo>
                  <a:pt x="5859221" y="1240472"/>
                </a:lnTo>
                <a:lnTo>
                  <a:pt x="5859221" y="1267904"/>
                </a:lnTo>
                <a:lnTo>
                  <a:pt x="5886640" y="1267904"/>
                </a:lnTo>
                <a:lnTo>
                  <a:pt x="5886640" y="1240472"/>
                </a:lnTo>
                <a:lnTo>
                  <a:pt x="5886640" y="85331"/>
                </a:lnTo>
                <a:lnTo>
                  <a:pt x="5886640" y="82296"/>
                </a:lnTo>
                <a:close/>
              </a:path>
              <a:path w="5887084" h="1323340">
                <a:moveTo>
                  <a:pt x="5886640" y="0"/>
                </a:moveTo>
                <a:lnTo>
                  <a:pt x="5859221" y="0"/>
                </a:lnTo>
                <a:lnTo>
                  <a:pt x="5859221" y="82283"/>
                </a:lnTo>
                <a:lnTo>
                  <a:pt x="5886640" y="82283"/>
                </a:lnTo>
                <a:lnTo>
                  <a:pt x="5886640" y="0"/>
                </a:lnTo>
                <a:close/>
              </a:path>
              <a:path w="5887084" h="1323340">
                <a:moveTo>
                  <a:pt x="5886653" y="1295349"/>
                </a:moveTo>
                <a:lnTo>
                  <a:pt x="5804357" y="1295349"/>
                </a:lnTo>
                <a:lnTo>
                  <a:pt x="5804357" y="1322768"/>
                </a:lnTo>
                <a:lnTo>
                  <a:pt x="5886653" y="1322768"/>
                </a:lnTo>
                <a:lnTo>
                  <a:pt x="5886653" y="1295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A1AFF-09C7-377C-DC88-6CEC8BC4A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47" y="1841501"/>
            <a:ext cx="5597406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096" y="939736"/>
            <a:ext cx="3030537" cy="34029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07915"/>
              </p:ext>
            </p:extLst>
          </p:nvPr>
        </p:nvGraphicFramePr>
        <p:xfrm>
          <a:off x="876604" y="1851913"/>
          <a:ext cx="6231890" cy="8041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625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lang="en-US" sz="2200" spc="-5" dirty="0">
                          <a:latin typeface="Times New Roman"/>
                          <a:cs typeface="Times New Roman"/>
                        </a:rPr>
                        <a:t>K</a:t>
                      </a: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IN" sz="2200" dirty="0">
                          <a:latin typeface="Times New Roman"/>
                          <a:cs typeface="Times New Roman"/>
                          <a:hlinkClick r:id="rId3"/>
                        </a:rPr>
                        <a:t>https://stackoverflow.com/users/20872949/preeti-singh</a:t>
                      </a:r>
                      <a:endParaRPr lang="en-IN" sz="2200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marR="3602990">
                        <a:lnSpc>
                          <a:spcPct val="103299"/>
                        </a:lnSpc>
                        <a:spcBef>
                          <a:spcPts val="1235"/>
                        </a:spcBef>
                      </a:pP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lang="en-IN"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sked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few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Questions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6845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040626" y="1937257"/>
            <a:ext cx="27940" cy="5085080"/>
          </a:xfrm>
          <a:custGeom>
            <a:avLst/>
            <a:gdLst/>
            <a:ahLst/>
            <a:cxnLst/>
            <a:rect l="l" t="t" r="r" b="b"/>
            <a:pathLst>
              <a:path w="27940" h="5085080">
                <a:moveTo>
                  <a:pt x="27431" y="0"/>
                </a:moveTo>
                <a:lnTo>
                  <a:pt x="0" y="0"/>
                </a:lnTo>
                <a:lnTo>
                  <a:pt x="0" y="5084699"/>
                </a:lnTo>
                <a:lnTo>
                  <a:pt x="27431" y="508469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0626" y="7107377"/>
            <a:ext cx="27940" cy="1041400"/>
          </a:xfrm>
          <a:custGeom>
            <a:avLst/>
            <a:gdLst/>
            <a:ahLst/>
            <a:cxnLst/>
            <a:rect l="l" t="t" r="r" b="b"/>
            <a:pathLst>
              <a:path w="27940" h="1041400">
                <a:moveTo>
                  <a:pt x="27431" y="0"/>
                </a:moveTo>
                <a:lnTo>
                  <a:pt x="0" y="0"/>
                </a:lnTo>
                <a:lnTo>
                  <a:pt x="0" y="1041196"/>
                </a:lnTo>
                <a:lnTo>
                  <a:pt x="27431" y="1041196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0626" y="8233917"/>
            <a:ext cx="27940" cy="693420"/>
          </a:xfrm>
          <a:custGeom>
            <a:avLst/>
            <a:gdLst/>
            <a:ahLst/>
            <a:cxnLst/>
            <a:rect l="l" t="t" r="r" b="b"/>
            <a:pathLst>
              <a:path w="27940" h="693420">
                <a:moveTo>
                  <a:pt x="27431" y="0"/>
                </a:moveTo>
                <a:lnTo>
                  <a:pt x="0" y="0"/>
                </a:lnTo>
                <a:lnTo>
                  <a:pt x="0" y="693419"/>
                </a:lnTo>
                <a:lnTo>
                  <a:pt x="27431" y="69341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888" y="8927299"/>
            <a:ext cx="6260465" cy="654050"/>
          </a:xfrm>
          <a:custGeom>
            <a:avLst/>
            <a:gdLst/>
            <a:ahLst/>
            <a:cxnLst/>
            <a:rect l="l" t="t" r="r" b="b"/>
            <a:pathLst>
              <a:path w="6260465" h="654050">
                <a:moveTo>
                  <a:pt x="6177661" y="626351"/>
                </a:moveTo>
                <a:lnTo>
                  <a:pt x="82296" y="626351"/>
                </a:lnTo>
                <a:lnTo>
                  <a:pt x="27432" y="626351"/>
                </a:lnTo>
                <a:lnTo>
                  <a:pt x="27432" y="571487"/>
                </a:lnTo>
                <a:lnTo>
                  <a:pt x="0" y="571487"/>
                </a:lnTo>
                <a:lnTo>
                  <a:pt x="0" y="626351"/>
                </a:lnTo>
                <a:lnTo>
                  <a:pt x="0" y="653783"/>
                </a:lnTo>
                <a:lnTo>
                  <a:pt x="27432" y="653783"/>
                </a:lnTo>
                <a:lnTo>
                  <a:pt x="82296" y="653783"/>
                </a:lnTo>
                <a:lnTo>
                  <a:pt x="6177661" y="653783"/>
                </a:lnTo>
                <a:lnTo>
                  <a:pt x="6177661" y="626351"/>
                </a:lnTo>
                <a:close/>
              </a:path>
              <a:path w="6260465" h="654050">
                <a:moveTo>
                  <a:pt x="6205169" y="0"/>
                </a:moveTo>
                <a:lnTo>
                  <a:pt x="6177737" y="0"/>
                </a:lnTo>
                <a:lnTo>
                  <a:pt x="6177737" y="571487"/>
                </a:lnTo>
                <a:lnTo>
                  <a:pt x="6205169" y="571487"/>
                </a:lnTo>
                <a:lnTo>
                  <a:pt x="6205169" y="0"/>
                </a:lnTo>
                <a:close/>
              </a:path>
              <a:path w="6260465" h="654050">
                <a:moveTo>
                  <a:pt x="6260033" y="571487"/>
                </a:moveTo>
                <a:lnTo>
                  <a:pt x="6232601" y="571487"/>
                </a:lnTo>
                <a:lnTo>
                  <a:pt x="6232601" y="626351"/>
                </a:lnTo>
                <a:lnTo>
                  <a:pt x="6177737" y="626351"/>
                </a:lnTo>
                <a:lnTo>
                  <a:pt x="6177737" y="653783"/>
                </a:lnTo>
                <a:lnTo>
                  <a:pt x="6232601" y="653783"/>
                </a:lnTo>
                <a:lnTo>
                  <a:pt x="6260033" y="653783"/>
                </a:lnTo>
                <a:lnTo>
                  <a:pt x="6260033" y="626351"/>
                </a:lnTo>
                <a:lnTo>
                  <a:pt x="6260033" y="57148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8420C-50A2-600C-76D7-05AC8805A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70" y="2908300"/>
            <a:ext cx="592627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126" y="946594"/>
            <a:ext cx="2648394" cy="33254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10366"/>
              </p:ext>
            </p:extLst>
          </p:nvPr>
        </p:nvGraphicFramePr>
        <p:xfrm>
          <a:off x="876604" y="1851913"/>
          <a:ext cx="6212205" cy="7790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7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625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ts val="2625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IN" sz="2200" dirty="0">
                          <a:latin typeface="Times New Roman"/>
                          <a:cs typeface="Times New Roman"/>
                          <a:hlinkClick r:id="rId3"/>
                        </a:rPr>
                        <a:t>https://www.hackerrank.com/preetisinghitt</a:t>
                      </a:r>
                      <a:endParaRPr lang="en-IN" sz="2200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marR="3035300">
                        <a:lnSpc>
                          <a:spcPct val="103299"/>
                        </a:lnSpc>
                        <a:spcBef>
                          <a:spcPts val="1235"/>
                        </a:spcBef>
                      </a:pPr>
                      <a:r>
                        <a:rPr lang="en-IN"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Got a badge in python.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6845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020814" y="1937257"/>
            <a:ext cx="27940" cy="5229860"/>
          </a:xfrm>
          <a:custGeom>
            <a:avLst/>
            <a:gdLst/>
            <a:ahLst/>
            <a:cxnLst/>
            <a:rect l="l" t="t" r="r" b="b"/>
            <a:pathLst>
              <a:path w="27940" h="5229859">
                <a:moveTo>
                  <a:pt x="27431" y="0"/>
                </a:moveTo>
                <a:lnTo>
                  <a:pt x="0" y="0"/>
                </a:lnTo>
                <a:lnTo>
                  <a:pt x="0" y="5229479"/>
                </a:lnTo>
                <a:lnTo>
                  <a:pt x="27431" y="522947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0814" y="7252157"/>
            <a:ext cx="27940" cy="1041400"/>
          </a:xfrm>
          <a:custGeom>
            <a:avLst/>
            <a:gdLst/>
            <a:ahLst/>
            <a:cxnLst/>
            <a:rect l="l" t="t" r="r" b="b"/>
            <a:pathLst>
              <a:path w="27940" h="1041400">
                <a:moveTo>
                  <a:pt x="27431" y="0"/>
                </a:moveTo>
                <a:lnTo>
                  <a:pt x="0" y="0"/>
                </a:lnTo>
                <a:lnTo>
                  <a:pt x="0" y="1041196"/>
                </a:lnTo>
                <a:lnTo>
                  <a:pt x="27431" y="1041196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0814" y="8378697"/>
            <a:ext cx="27940" cy="693420"/>
          </a:xfrm>
          <a:custGeom>
            <a:avLst/>
            <a:gdLst/>
            <a:ahLst/>
            <a:cxnLst/>
            <a:rect l="l" t="t" r="r" b="b"/>
            <a:pathLst>
              <a:path w="27940" h="693420">
                <a:moveTo>
                  <a:pt x="27431" y="0"/>
                </a:moveTo>
                <a:lnTo>
                  <a:pt x="0" y="0"/>
                </a:lnTo>
                <a:lnTo>
                  <a:pt x="0" y="693420"/>
                </a:lnTo>
                <a:lnTo>
                  <a:pt x="27431" y="693420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888" y="9072067"/>
            <a:ext cx="6240780" cy="652780"/>
          </a:xfrm>
          <a:custGeom>
            <a:avLst/>
            <a:gdLst/>
            <a:ahLst/>
            <a:cxnLst/>
            <a:rect l="l" t="t" r="r" b="b"/>
            <a:pathLst>
              <a:path w="6240780" h="652779">
                <a:moveTo>
                  <a:pt x="6157849" y="624840"/>
                </a:moveTo>
                <a:lnTo>
                  <a:pt x="82296" y="624840"/>
                </a:lnTo>
                <a:lnTo>
                  <a:pt x="27432" y="624840"/>
                </a:lnTo>
                <a:lnTo>
                  <a:pt x="27432" y="569976"/>
                </a:lnTo>
                <a:lnTo>
                  <a:pt x="0" y="569976"/>
                </a:lnTo>
                <a:lnTo>
                  <a:pt x="0" y="624840"/>
                </a:lnTo>
                <a:lnTo>
                  <a:pt x="0" y="652272"/>
                </a:lnTo>
                <a:lnTo>
                  <a:pt x="27432" y="652272"/>
                </a:lnTo>
                <a:lnTo>
                  <a:pt x="82296" y="652272"/>
                </a:lnTo>
                <a:lnTo>
                  <a:pt x="6157849" y="652272"/>
                </a:lnTo>
                <a:lnTo>
                  <a:pt x="6157849" y="624840"/>
                </a:lnTo>
                <a:close/>
              </a:path>
              <a:path w="6240780" h="652779">
                <a:moveTo>
                  <a:pt x="6185357" y="0"/>
                </a:moveTo>
                <a:lnTo>
                  <a:pt x="6157925" y="0"/>
                </a:lnTo>
                <a:lnTo>
                  <a:pt x="6157925" y="569976"/>
                </a:lnTo>
                <a:lnTo>
                  <a:pt x="6185357" y="569976"/>
                </a:lnTo>
                <a:lnTo>
                  <a:pt x="6185357" y="0"/>
                </a:lnTo>
                <a:close/>
              </a:path>
              <a:path w="6240780" h="652779">
                <a:moveTo>
                  <a:pt x="6240221" y="569976"/>
                </a:moveTo>
                <a:lnTo>
                  <a:pt x="6212789" y="569976"/>
                </a:lnTo>
                <a:lnTo>
                  <a:pt x="6212789" y="624840"/>
                </a:lnTo>
                <a:lnTo>
                  <a:pt x="6157925" y="624840"/>
                </a:lnTo>
                <a:lnTo>
                  <a:pt x="6157925" y="652272"/>
                </a:lnTo>
                <a:lnTo>
                  <a:pt x="6212789" y="652272"/>
                </a:lnTo>
                <a:lnTo>
                  <a:pt x="6240221" y="652272"/>
                </a:lnTo>
                <a:lnTo>
                  <a:pt x="6240221" y="624840"/>
                </a:lnTo>
                <a:lnTo>
                  <a:pt x="6240221" y="56997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99BF8-5B58-CBF0-B39F-F1151A336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65" y="2603501"/>
            <a:ext cx="5977955" cy="3124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2431" y="517207"/>
            <a:ext cx="278130" cy="278130"/>
            <a:chOff x="712431" y="517207"/>
            <a:chExt cx="278130" cy="278130"/>
          </a:xfrm>
        </p:grpSpPr>
        <p:sp>
          <p:nvSpPr>
            <p:cNvPr id="3" name="object 3"/>
            <p:cNvSpPr/>
            <p:nvPr/>
          </p:nvSpPr>
          <p:spPr>
            <a:xfrm>
              <a:off x="726224" y="531367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1201" y="132715"/>
                  </a:moveTo>
                  <a:lnTo>
                    <a:pt x="111150" y="130556"/>
                  </a:lnTo>
                  <a:lnTo>
                    <a:pt x="110896" y="129921"/>
                  </a:lnTo>
                  <a:lnTo>
                    <a:pt x="65214" y="84455"/>
                  </a:lnTo>
                  <a:lnTo>
                    <a:pt x="58077" y="77343"/>
                  </a:lnTo>
                  <a:lnTo>
                    <a:pt x="57416" y="76581"/>
                  </a:lnTo>
                  <a:lnTo>
                    <a:pt x="56565" y="76327"/>
                  </a:lnTo>
                  <a:lnTo>
                    <a:pt x="54838" y="76327"/>
                  </a:lnTo>
                  <a:lnTo>
                    <a:pt x="53975" y="76581"/>
                  </a:lnTo>
                  <a:lnTo>
                    <a:pt x="53327" y="77343"/>
                  </a:lnTo>
                  <a:lnTo>
                    <a:pt x="1308" y="129286"/>
                  </a:lnTo>
                  <a:lnTo>
                    <a:pt x="0" y="130556"/>
                  </a:lnTo>
                  <a:lnTo>
                    <a:pt x="0" y="132715"/>
                  </a:lnTo>
                  <a:lnTo>
                    <a:pt x="1308" y="134112"/>
                  </a:lnTo>
                  <a:lnTo>
                    <a:pt x="53327" y="186055"/>
                  </a:lnTo>
                  <a:lnTo>
                    <a:pt x="54635" y="187452"/>
                  </a:lnTo>
                  <a:lnTo>
                    <a:pt x="56769" y="187452"/>
                  </a:lnTo>
                  <a:lnTo>
                    <a:pt x="58077" y="186055"/>
                  </a:lnTo>
                  <a:lnTo>
                    <a:pt x="65214" y="178943"/>
                  </a:lnTo>
                  <a:lnTo>
                    <a:pt x="110896" y="133477"/>
                  </a:lnTo>
                  <a:lnTo>
                    <a:pt x="111201" y="132715"/>
                  </a:lnTo>
                  <a:close/>
                </a:path>
                <a:path w="264159" h="264159">
                  <a:moveTo>
                    <a:pt x="187490" y="54356"/>
                  </a:moveTo>
                  <a:lnTo>
                    <a:pt x="187185" y="53594"/>
                  </a:lnTo>
                  <a:lnTo>
                    <a:pt x="141503" y="8128"/>
                  </a:lnTo>
                  <a:lnTo>
                    <a:pt x="134366" y="1016"/>
                  </a:lnTo>
                  <a:lnTo>
                    <a:pt x="133705" y="381"/>
                  </a:lnTo>
                  <a:lnTo>
                    <a:pt x="132854" y="0"/>
                  </a:lnTo>
                  <a:lnTo>
                    <a:pt x="131127" y="0"/>
                  </a:lnTo>
                  <a:lnTo>
                    <a:pt x="130263" y="381"/>
                  </a:lnTo>
                  <a:lnTo>
                    <a:pt x="77597" y="52959"/>
                  </a:lnTo>
                  <a:lnTo>
                    <a:pt x="76288" y="54356"/>
                  </a:lnTo>
                  <a:lnTo>
                    <a:pt x="76288" y="56515"/>
                  </a:lnTo>
                  <a:lnTo>
                    <a:pt x="77597" y="57785"/>
                  </a:lnTo>
                  <a:lnTo>
                    <a:pt x="130238" y="110617"/>
                  </a:lnTo>
                  <a:lnTo>
                    <a:pt x="131102" y="110998"/>
                  </a:lnTo>
                  <a:lnTo>
                    <a:pt x="132880" y="110998"/>
                  </a:lnTo>
                  <a:lnTo>
                    <a:pt x="133743" y="110617"/>
                  </a:lnTo>
                  <a:lnTo>
                    <a:pt x="141478" y="102870"/>
                  </a:lnTo>
                  <a:lnTo>
                    <a:pt x="187198" y="57150"/>
                  </a:lnTo>
                  <a:lnTo>
                    <a:pt x="187452" y="56515"/>
                  </a:lnTo>
                  <a:lnTo>
                    <a:pt x="187490" y="54356"/>
                  </a:lnTo>
                  <a:close/>
                </a:path>
                <a:path w="264159" h="264159">
                  <a:moveTo>
                    <a:pt x="187706" y="206883"/>
                  </a:moveTo>
                  <a:lnTo>
                    <a:pt x="186385" y="205613"/>
                  </a:lnTo>
                  <a:lnTo>
                    <a:pt x="141478" y="160655"/>
                  </a:lnTo>
                  <a:lnTo>
                    <a:pt x="134378" y="153543"/>
                  </a:lnTo>
                  <a:lnTo>
                    <a:pt x="133718" y="152908"/>
                  </a:lnTo>
                  <a:lnTo>
                    <a:pt x="132854" y="152654"/>
                  </a:lnTo>
                  <a:lnTo>
                    <a:pt x="131127" y="152654"/>
                  </a:lnTo>
                  <a:lnTo>
                    <a:pt x="130276" y="152908"/>
                  </a:lnTo>
                  <a:lnTo>
                    <a:pt x="129616" y="153543"/>
                  </a:lnTo>
                  <a:lnTo>
                    <a:pt x="77597" y="205613"/>
                  </a:lnTo>
                  <a:lnTo>
                    <a:pt x="76288" y="206883"/>
                  </a:lnTo>
                  <a:lnTo>
                    <a:pt x="76288" y="209042"/>
                  </a:lnTo>
                  <a:lnTo>
                    <a:pt x="77597" y="210312"/>
                  </a:lnTo>
                  <a:lnTo>
                    <a:pt x="129616" y="262382"/>
                  </a:lnTo>
                  <a:lnTo>
                    <a:pt x="130924" y="263652"/>
                  </a:lnTo>
                  <a:lnTo>
                    <a:pt x="133057" y="263652"/>
                  </a:lnTo>
                  <a:lnTo>
                    <a:pt x="134378" y="262382"/>
                  </a:lnTo>
                  <a:lnTo>
                    <a:pt x="141478" y="255270"/>
                  </a:lnTo>
                  <a:lnTo>
                    <a:pt x="186385" y="210312"/>
                  </a:lnTo>
                  <a:lnTo>
                    <a:pt x="187706" y="209042"/>
                  </a:lnTo>
                  <a:lnTo>
                    <a:pt x="187706" y="206883"/>
                  </a:lnTo>
                  <a:close/>
                </a:path>
                <a:path w="264159" h="264159">
                  <a:moveTo>
                    <a:pt x="263994" y="130556"/>
                  </a:moveTo>
                  <a:lnTo>
                    <a:pt x="262674" y="129286"/>
                  </a:lnTo>
                  <a:lnTo>
                    <a:pt x="217779" y="84455"/>
                  </a:lnTo>
                  <a:lnTo>
                    <a:pt x="210667" y="77343"/>
                  </a:lnTo>
                  <a:lnTo>
                    <a:pt x="210007" y="76581"/>
                  </a:lnTo>
                  <a:lnTo>
                    <a:pt x="209143" y="76327"/>
                  </a:lnTo>
                  <a:lnTo>
                    <a:pt x="207416" y="76327"/>
                  </a:lnTo>
                  <a:lnTo>
                    <a:pt x="206565" y="76581"/>
                  </a:lnTo>
                  <a:lnTo>
                    <a:pt x="205905" y="77343"/>
                  </a:lnTo>
                  <a:lnTo>
                    <a:pt x="153885" y="129286"/>
                  </a:lnTo>
                  <a:lnTo>
                    <a:pt x="152577" y="130556"/>
                  </a:lnTo>
                  <a:lnTo>
                    <a:pt x="152577" y="132715"/>
                  </a:lnTo>
                  <a:lnTo>
                    <a:pt x="153885" y="134112"/>
                  </a:lnTo>
                  <a:lnTo>
                    <a:pt x="205905" y="186055"/>
                  </a:lnTo>
                  <a:lnTo>
                    <a:pt x="207213" y="187452"/>
                  </a:lnTo>
                  <a:lnTo>
                    <a:pt x="209346" y="187452"/>
                  </a:lnTo>
                  <a:lnTo>
                    <a:pt x="210667" y="186055"/>
                  </a:lnTo>
                  <a:lnTo>
                    <a:pt x="217779" y="178943"/>
                  </a:lnTo>
                  <a:lnTo>
                    <a:pt x="262674" y="134112"/>
                  </a:lnTo>
                  <a:lnTo>
                    <a:pt x="263994" y="132715"/>
                  </a:lnTo>
                  <a:lnTo>
                    <a:pt x="263994" y="130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5797" y="520572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308" y="152653"/>
                  </a:moveTo>
                  <a:lnTo>
                    <a:pt x="76288" y="204596"/>
                  </a:lnTo>
                  <a:lnTo>
                    <a:pt x="128308" y="256666"/>
                  </a:lnTo>
                  <a:lnTo>
                    <a:pt x="180314" y="204596"/>
                  </a:lnTo>
                  <a:lnTo>
                    <a:pt x="128308" y="152653"/>
                  </a:lnTo>
                  <a:close/>
                </a:path>
                <a:path w="257175" h="257175">
                  <a:moveTo>
                    <a:pt x="52019" y="76326"/>
                  </a:moveTo>
                  <a:lnTo>
                    <a:pt x="0" y="128396"/>
                  </a:lnTo>
                  <a:lnTo>
                    <a:pt x="52019" y="180339"/>
                  </a:lnTo>
                  <a:lnTo>
                    <a:pt x="104203" y="128396"/>
                  </a:lnTo>
                  <a:lnTo>
                    <a:pt x="52019" y="76326"/>
                  </a:lnTo>
                  <a:close/>
                </a:path>
                <a:path w="257175" h="257175">
                  <a:moveTo>
                    <a:pt x="204596" y="76326"/>
                  </a:moveTo>
                  <a:lnTo>
                    <a:pt x="152577" y="128396"/>
                  </a:lnTo>
                  <a:lnTo>
                    <a:pt x="204596" y="180339"/>
                  </a:lnTo>
                  <a:lnTo>
                    <a:pt x="256603" y="128396"/>
                  </a:lnTo>
                  <a:lnTo>
                    <a:pt x="204596" y="76326"/>
                  </a:lnTo>
                  <a:close/>
                </a:path>
                <a:path w="257175" h="257175">
                  <a:moveTo>
                    <a:pt x="128308" y="0"/>
                  </a:moveTo>
                  <a:lnTo>
                    <a:pt x="76288" y="52069"/>
                  </a:lnTo>
                  <a:lnTo>
                    <a:pt x="128308" y="104266"/>
                  </a:lnTo>
                  <a:lnTo>
                    <a:pt x="180492" y="52069"/>
                  </a:lnTo>
                  <a:lnTo>
                    <a:pt x="12830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431" y="517207"/>
              <a:ext cx="263334" cy="26339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050" y="531367"/>
            <a:ext cx="481774" cy="24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79E36-9A50-FDCD-379D-2293793A6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9" y="878670"/>
            <a:ext cx="6802762" cy="9497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61498"/>
              </p:ext>
            </p:extLst>
          </p:nvPr>
        </p:nvGraphicFramePr>
        <p:xfrm>
          <a:off x="876604" y="1851913"/>
          <a:ext cx="5961838" cy="7649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625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lang="en-US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ts val="2625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IN" sz="2200" spc="-5" dirty="0">
                          <a:latin typeface="Times New Roman"/>
                          <a:cs typeface="Times New Roman"/>
                          <a:hlinkClick r:id="rId2"/>
                        </a:rPr>
                        <a:t>https://coursera.org/share/07ba3c246854a2039f392737572611b9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MOOCS Course and </a:t>
                      </a:r>
                      <a:r>
                        <a:rPr lang="en-IN" sz="180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got certificate 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10502" y="1906777"/>
            <a:ext cx="27940" cy="5060315"/>
          </a:xfrm>
          <a:custGeom>
            <a:avLst/>
            <a:gdLst/>
            <a:ahLst/>
            <a:cxnLst/>
            <a:rect l="l" t="t" r="r" b="b"/>
            <a:pathLst>
              <a:path w="27940" h="5060315">
                <a:moveTo>
                  <a:pt x="27432" y="0"/>
                </a:moveTo>
                <a:lnTo>
                  <a:pt x="0" y="0"/>
                </a:lnTo>
                <a:lnTo>
                  <a:pt x="0" y="27432"/>
                </a:lnTo>
                <a:lnTo>
                  <a:pt x="0" y="30480"/>
                </a:lnTo>
                <a:lnTo>
                  <a:pt x="0" y="5060315"/>
                </a:lnTo>
                <a:lnTo>
                  <a:pt x="27432" y="5060315"/>
                </a:lnTo>
                <a:lnTo>
                  <a:pt x="27432" y="30480"/>
                </a:lnTo>
                <a:lnTo>
                  <a:pt x="27432" y="27432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0502" y="7052436"/>
            <a:ext cx="27940" cy="695325"/>
          </a:xfrm>
          <a:custGeom>
            <a:avLst/>
            <a:gdLst/>
            <a:ahLst/>
            <a:cxnLst/>
            <a:rect l="l" t="t" r="r" b="b"/>
            <a:pathLst>
              <a:path w="27940" h="695325">
                <a:moveTo>
                  <a:pt x="27431" y="0"/>
                </a:moveTo>
                <a:lnTo>
                  <a:pt x="0" y="0"/>
                </a:lnTo>
                <a:lnTo>
                  <a:pt x="0" y="694944"/>
                </a:lnTo>
                <a:lnTo>
                  <a:pt x="27431" y="694944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0502" y="7832800"/>
            <a:ext cx="27940" cy="514350"/>
          </a:xfrm>
          <a:custGeom>
            <a:avLst/>
            <a:gdLst/>
            <a:ahLst/>
            <a:cxnLst/>
            <a:rect l="l" t="t" r="r" b="b"/>
            <a:pathLst>
              <a:path w="27940" h="514350">
                <a:moveTo>
                  <a:pt x="27431" y="0"/>
                </a:moveTo>
                <a:lnTo>
                  <a:pt x="0" y="0"/>
                </a:lnTo>
                <a:lnTo>
                  <a:pt x="0" y="513892"/>
                </a:lnTo>
                <a:lnTo>
                  <a:pt x="27431" y="513892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888" y="8346693"/>
            <a:ext cx="6029960" cy="599440"/>
          </a:xfrm>
          <a:custGeom>
            <a:avLst/>
            <a:gdLst/>
            <a:ahLst/>
            <a:cxnLst/>
            <a:rect l="l" t="t" r="r" b="b"/>
            <a:pathLst>
              <a:path w="6029959" h="599440">
                <a:moveTo>
                  <a:pt x="5947537" y="571500"/>
                </a:moveTo>
                <a:lnTo>
                  <a:pt x="82296" y="571500"/>
                </a:lnTo>
                <a:lnTo>
                  <a:pt x="27432" y="571500"/>
                </a:lnTo>
                <a:lnTo>
                  <a:pt x="27432" y="516648"/>
                </a:lnTo>
                <a:lnTo>
                  <a:pt x="0" y="516648"/>
                </a:lnTo>
                <a:lnTo>
                  <a:pt x="0" y="571500"/>
                </a:lnTo>
                <a:lnTo>
                  <a:pt x="0" y="598932"/>
                </a:lnTo>
                <a:lnTo>
                  <a:pt x="27432" y="598932"/>
                </a:lnTo>
                <a:lnTo>
                  <a:pt x="82296" y="598932"/>
                </a:lnTo>
                <a:lnTo>
                  <a:pt x="5947537" y="598932"/>
                </a:lnTo>
                <a:lnTo>
                  <a:pt x="5947537" y="571500"/>
                </a:lnTo>
                <a:close/>
              </a:path>
              <a:path w="6029959" h="599440">
                <a:moveTo>
                  <a:pt x="5975045" y="0"/>
                </a:moveTo>
                <a:lnTo>
                  <a:pt x="5947613" y="0"/>
                </a:lnTo>
                <a:lnTo>
                  <a:pt x="5947613" y="516636"/>
                </a:lnTo>
                <a:lnTo>
                  <a:pt x="5975045" y="516636"/>
                </a:lnTo>
                <a:lnTo>
                  <a:pt x="5975045" y="0"/>
                </a:lnTo>
                <a:close/>
              </a:path>
              <a:path w="6029959" h="599440">
                <a:moveTo>
                  <a:pt x="6029909" y="516648"/>
                </a:moveTo>
                <a:lnTo>
                  <a:pt x="6002477" y="516648"/>
                </a:lnTo>
                <a:lnTo>
                  <a:pt x="6002477" y="571500"/>
                </a:lnTo>
                <a:lnTo>
                  <a:pt x="5947613" y="571500"/>
                </a:lnTo>
                <a:lnTo>
                  <a:pt x="5947613" y="598932"/>
                </a:lnTo>
                <a:lnTo>
                  <a:pt x="6002477" y="598932"/>
                </a:lnTo>
                <a:lnTo>
                  <a:pt x="6029909" y="598932"/>
                </a:lnTo>
                <a:lnTo>
                  <a:pt x="6029909" y="571500"/>
                </a:lnTo>
                <a:lnTo>
                  <a:pt x="6029909" y="51664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EE13E-643E-9FD5-B2FD-5A33E26E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698500"/>
            <a:ext cx="2438400" cy="724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BBD06E-54B7-6452-BC88-307519F26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25" y="2553423"/>
            <a:ext cx="482092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22B2E-B398-6609-AAA6-FD785A3E1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0" y="4151964"/>
            <a:ext cx="527431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850" y="905953"/>
            <a:ext cx="3186910" cy="3405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4466"/>
              </p:ext>
            </p:extLst>
          </p:nvPr>
        </p:nvGraphicFramePr>
        <p:xfrm>
          <a:off x="876604" y="1851913"/>
          <a:ext cx="6024320" cy="7226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625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lang="en-IN" sz="2200" spc="-5" dirty="0">
                          <a:latin typeface="Times New Roman"/>
                          <a:cs typeface="Times New Roman"/>
                        </a:rPr>
                        <a:t>K</a:t>
                      </a: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IN" sz="2200" spc="-5" dirty="0">
                          <a:latin typeface="Times New Roman"/>
                          <a:cs typeface="Times New Roman"/>
                          <a:hlinkClick r:id="rId3"/>
                        </a:rPr>
                        <a:t>https://auth.geeksforgeeks.org/edit-profile.php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marR="1431925">
                        <a:lnSpc>
                          <a:spcPct val="103299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Solving</a:t>
                      </a:r>
                      <a:r>
                        <a:rPr sz="1800" spc="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Few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Questions.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72985" y="1937257"/>
            <a:ext cx="27940" cy="5043805"/>
          </a:xfrm>
          <a:custGeom>
            <a:avLst/>
            <a:gdLst/>
            <a:ahLst/>
            <a:cxnLst/>
            <a:rect l="l" t="t" r="r" b="b"/>
            <a:pathLst>
              <a:path w="27940" h="5043805">
                <a:moveTo>
                  <a:pt x="27431" y="0"/>
                </a:moveTo>
                <a:lnTo>
                  <a:pt x="0" y="0"/>
                </a:lnTo>
                <a:lnTo>
                  <a:pt x="0" y="5043551"/>
                </a:lnTo>
                <a:lnTo>
                  <a:pt x="27431" y="5043551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2985" y="7066152"/>
            <a:ext cx="27940" cy="693420"/>
          </a:xfrm>
          <a:custGeom>
            <a:avLst/>
            <a:gdLst/>
            <a:ahLst/>
            <a:cxnLst/>
            <a:rect l="l" t="t" r="r" b="b"/>
            <a:pathLst>
              <a:path w="27940" h="693420">
                <a:moveTo>
                  <a:pt x="27431" y="0"/>
                </a:moveTo>
                <a:lnTo>
                  <a:pt x="0" y="0"/>
                </a:lnTo>
                <a:lnTo>
                  <a:pt x="0" y="693419"/>
                </a:lnTo>
                <a:lnTo>
                  <a:pt x="27431" y="69341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2985" y="7845297"/>
            <a:ext cx="27940" cy="515620"/>
          </a:xfrm>
          <a:custGeom>
            <a:avLst/>
            <a:gdLst/>
            <a:ahLst/>
            <a:cxnLst/>
            <a:rect l="l" t="t" r="r" b="b"/>
            <a:pathLst>
              <a:path w="27940" h="515620">
                <a:moveTo>
                  <a:pt x="27431" y="0"/>
                </a:moveTo>
                <a:lnTo>
                  <a:pt x="0" y="0"/>
                </a:lnTo>
                <a:lnTo>
                  <a:pt x="0" y="515112"/>
                </a:lnTo>
                <a:lnTo>
                  <a:pt x="27431" y="515112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888" y="8360409"/>
            <a:ext cx="6092825" cy="654050"/>
          </a:xfrm>
          <a:custGeom>
            <a:avLst/>
            <a:gdLst/>
            <a:ahLst/>
            <a:cxnLst/>
            <a:rect l="l" t="t" r="r" b="b"/>
            <a:pathLst>
              <a:path w="6092825" h="654050">
                <a:moveTo>
                  <a:pt x="6010021" y="626376"/>
                </a:moveTo>
                <a:lnTo>
                  <a:pt x="82296" y="626376"/>
                </a:lnTo>
                <a:lnTo>
                  <a:pt x="27432" y="626376"/>
                </a:lnTo>
                <a:lnTo>
                  <a:pt x="27432" y="571512"/>
                </a:lnTo>
                <a:lnTo>
                  <a:pt x="0" y="571512"/>
                </a:lnTo>
                <a:lnTo>
                  <a:pt x="0" y="626376"/>
                </a:lnTo>
                <a:lnTo>
                  <a:pt x="0" y="653796"/>
                </a:lnTo>
                <a:lnTo>
                  <a:pt x="27432" y="653796"/>
                </a:lnTo>
                <a:lnTo>
                  <a:pt x="82296" y="653796"/>
                </a:lnTo>
                <a:lnTo>
                  <a:pt x="6010021" y="653796"/>
                </a:lnTo>
                <a:lnTo>
                  <a:pt x="6010021" y="626376"/>
                </a:lnTo>
                <a:close/>
              </a:path>
              <a:path w="6092825" h="654050">
                <a:moveTo>
                  <a:pt x="6037516" y="0"/>
                </a:moveTo>
                <a:lnTo>
                  <a:pt x="6010097" y="0"/>
                </a:lnTo>
                <a:lnTo>
                  <a:pt x="6010097" y="571500"/>
                </a:lnTo>
                <a:lnTo>
                  <a:pt x="6037516" y="571500"/>
                </a:lnTo>
                <a:lnTo>
                  <a:pt x="6037516" y="0"/>
                </a:lnTo>
                <a:close/>
              </a:path>
              <a:path w="6092825" h="654050">
                <a:moveTo>
                  <a:pt x="6092393" y="571512"/>
                </a:moveTo>
                <a:lnTo>
                  <a:pt x="6064961" y="571512"/>
                </a:lnTo>
                <a:lnTo>
                  <a:pt x="6064961" y="626376"/>
                </a:lnTo>
                <a:lnTo>
                  <a:pt x="6010097" y="626376"/>
                </a:lnTo>
                <a:lnTo>
                  <a:pt x="6010097" y="653796"/>
                </a:lnTo>
                <a:lnTo>
                  <a:pt x="6064961" y="653796"/>
                </a:lnTo>
                <a:lnTo>
                  <a:pt x="6092393" y="653796"/>
                </a:lnTo>
                <a:lnTo>
                  <a:pt x="6092393" y="626376"/>
                </a:lnTo>
                <a:lnTo>
                  <a:pt x="6092393" y="5715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D558BB-ACA6-17BE-1C8B-34199176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46" y="2722184"/>
            <a:ext cx="5777965" cy="3473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12" y="939482"/>
            <a:ext cx="1483169" cy="3405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91814"/>
              </p:ext>
            </p:extLst>
          </p:nvPr>
        </p:nvGraphicFramePr>
        <p:xfrm>
          <a:off x="876604" y="1851913"/>
          <a:ext cx="6169660" cy="777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625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ts val="2625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lang="en-IN" sz="2200" spc="-5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IN" sz="2200" dirty="0">
                          <a:latin typeface="Times New Roman"/>
                          <a:cs typeface="Times New Roman"/>
                          <a:hlinkClick r:id="rId3"/>
                        </a:rPr>
                        <a:t>https://github.com/ghpreeti</a:t>
                      </a:r>
                      <a:endParaRPr lang="en-IN" sz="2200" dirty="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lang="en-IN"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ACCOMPLISHMENT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800" spc="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Uploaded</a:t>
                      </a:r>
                      <a:r>
                        <a:rPr sz="1800" spc="-1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Repository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1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800" spc="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Project.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40640" marR="322580">
                        <a:lnSpc>
                          <a:spcPts val="224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2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1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800" spc="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project,</a:t>
                      </a:r>
                      <a:r>
                        <a:rPr sz="1800" spc="15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IN" sz="1800" dirty="0" err="1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lso</a:t>
                      </a:r>
                      <a:r>
                        <a:rPr lang="en-IN" sz="1800" dirty="0">
                          <a:solidFill>
                            <a:srgbClr val="C45811"/>
                          </a:solidFill>
                          <a:latin typeface="Times New Roman"/>
                          <a:cs typeface="Times New Roman"/>
                        </a:rPr>
                        <a:t> has uploaded html projects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4471C4"/>
                      </a:solidFill>
                      <a:prstDash val="solid"/>
                    </a:lnR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471C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978142" y="1906777"/>
            <a:ext cx="27940" cy="5219065"/>
          </a:xfrm>
          <a:custGeom>
            <a:avLst/>
            <a:gdLst/>
            <a:ahLst/>
            <a:cxnLst/>
            <a:rect l="l" t="t" r="r" b="b"/>
            <a:pathLst>
              <a:path w="27940" h="5219065">
                <a:moveTo>
                  <a:pt x="27432" y="0"/>
                </a:moveTo>
                <a:lnTo>
                  <a:pt x="0" y="0"/>
                </a:lnTo>
                <a:lnTo>
                  <a:pt x="0" y="27432"/>
                </a:lnTo>
                <a:lnTo>
                  <a:pt x="0" y="30480"/>
                </a:lnTo>
                <a:lnTo>
                  <a:pt x="0" y="5218811"/>
                </a:lnTo>
                <a:lnTo>
                  <a:pt x="27432" y="5218811"/>
                </a:lnTo>
                <a:lnTo>
                  <a:pt x="27432" y="30480"/>
                </a:lnTo>
                <a:lnTo>
                  <a:pt x="27432" y="27432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8142" y="7211008"/>
            <a:ext cx="27940" cy="694055"/>
          </a:xfrm>
          <a:custGeom>
            <a:avLst/>
            <a:gdLst/>
            <a:ahLst/>
            <a:cxnLst/>
            <a:rect l="l" t="t" r="r" b="b"/>
            <a:pathLst>
              <a:path w="27940" h="694054">
                <a:moveTo>
                  <a:pt x="27431" y="0"/>
                </a:moveTo>
                <a:lnTo>
                  <a:pt x="0" y="0"/>
                </a:lnTo>
                <a:lnTo>
                  <a:pt x="0" y="693724"/>
                </a:lnTo>
                <a:lnTo>
                  <a:pt x="27431" y="693724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8142" y="7990077"/>
            <a:ext cx="27940" cy="483234"/>
          </a:xfrm>
          <a:custGeom>
            <a:avLst/>
            <a:gdLst/>
            <a:ahLst/>
            <a:cxnLst/>
            <a:rect l="l" t="t" r="r" b="b"/>
            <a:pathLst>
              <a:path w="27940" h="483234">
                <a:moveTo>
                  <a:pt x="27431" y="0"/>
                </a:moveTo>
                <a:lnTo>
                  <a:pt x="0" y="0"/>
                </a:lnTo>
                <a:lnTo>
                  <a:pt x="0" y="483107"/>
                </a:lnTo>
                <a:lnTo>
                  <a:pt x="27431" y="483107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544" y="8418134"/>
            <a:ext cx="6141720" cy="910012"/>
          </a:xfrm>
          <a:custGeom>
            <a:avLst/>
            <a:gdLst/>
            <a:ahLst/>
            <a:cxnLst/>
            <a:rect l="l" t="t" r="r" b="b"/>
            <a:pathLst>
              <a:path w="6197600" h="937259">
                <a:moveTo>
                  <a:pt x="6115177" y="909828"/>
                </a:moveTo>
                <a:lnTo>
                  <a:pt x="82296" y="909828"/>
                </a:lnTo>
                <a:lnTo>
                  <a:pt x="27432" y="909828"/>
                </a:lnTo>
                <a:lnTo>
                  <a:pt x="27432" y="854964"/>
                </a:lnTo>
                <a:lnTo>
                  <a:pt x="0" y="854964"/>
                </a:lnTo>
                <a:lnTo>
                  <a:pt x="0" y="909828"/>
                </a:lnTo>
                <a:lnTo>
                  <a:pt x="0" y="937260"/>
                </a:lnTo>
                <a:lnTo>
                  <a:pt x="27432" y="937260"/>
                </a:lnTo>
                <a:lnTo>
                  <a:pt x="82296" y="937260"/>
                </a:lnTo>
                <a:lnTo>
                  <a:pt x="6115177" y="937260"/>
                </a:lnTo>
                <a:lnTo>
                  <a:pt x="6115177" y="909828"/>
                </a:lnTo>
                <a:close/>
              </a:path>
              <a:path w="6197600" h="937259">
                <a:moveTo>
                  <a:pt x="6142685" y="0"/>
                </a:moveTo>
                <a:lnTo>
                  <a:pt x="6115253" y="0"/>
                </a:lnTo>
                <a:lnTo>
                  <a:pt x="6115253" y="854964"/>
                </a:lnTo>
                <a:lnTo>
                  <a:pt x="6142685" y="854964"/>
                </a:lnTo>
                <a:lnTo>
                  <a:pt x="6142685" y="0"/>
                </a:lnTo>
                <a:close/>
              </a:path>
              <a:path w="6197600" h="937259">
                <a:moveTo>
                  <a:pt x="6197549" y="909828"/>
                </a:moveTo>
                <a:lnTo>
                  <a:pt x="6197536" y="854964"/>
                </a:lnTo>
                <a:lnTo>
                  <a:pt x="6170117" y="854964"/>
                </a:lnTo>
                <a:lnTo>
                  <a:pt x="6170117" y="909828"/>
                </a:lnTo>
                <a:lnTo>
                  <a:pt x="6115253" y="909828"/>
                </a:lnTo>
                <a:lnTo>
                  <a:pt x="6115253" y="937260"/>
                </a:lnTo>
                <a:lnTo>
                  <a:pt x="6170117" y="937260"/>
                </a:lnTo>
                <a:lnTo>
                  <a:pt x="6197536" y="937260"/>
                </a:lnTo>
                <a:lnTo>
                  <a:pt x="6197549" y="90982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585D3-D16B-232E-E921-5676E2B51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92" y="2811639"/>
            <a:ext cx="5880823" cy="3594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237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mehtaayush6086@gmail.com</dc:creator>
  <cp:lastModifiedBy>Preeti Singh</cp:lastModifiedBy>
  <cp:revision>7</cp:revision>
  <cp:lastPrinted>2022-12-27T15:21:51Z</cp:lastPrinted>
  <dcterms:created xsi:type="dcterms:W3CDTF">2022-12-27T12:52:39Z</dcterms:created>
  <dcterms:modified xsi:type="dcterms:W3CDTF">2023-01-04T06:27:41Z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2022-12-06T00:00:00Z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2022-12-27T00:00:00Z</vt:filetime>
  </property>
</Properties>
</file>