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3" r:id="rId6"/>
    <p:sldId id="261" r:id="rId7"/>
    <p:sldId id="262" r:id="rId8"/>
    <p:sldId id="259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0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D29C-4EF3-4A72-B7C8-0D71EFDC020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6696-D1E6-4D64-92B7-64C450AE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basic commands with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15: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5" y="1948020"/>
            <a:ext cx="9850226" cy="12003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5" y="4128316"/>
            <a:ext cx="985022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1 and 2: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689"/>
            <a:ext cx="10515600" cy="135001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5272"/>
            <a:ext cx="10515599" cy="1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3 and 4: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305"/>
            <a:ext cx="10515600" cy="915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6" y="3996972"/>
            <a:ext cx="10611134" cy="11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5 and 6: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172"/>
            <a:ext cx="10515600" cy="11878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5549"/>
            <a:ext cx="10515600" cy="8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7 and 8: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6846"/>
            <a:ext cx="10515599" cy="1514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7690"/>
            <a:ext cx="10515599" cy="13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9 and 10: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83520"/>
            <a:ext cx="9821646" cy="1733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10144"/>
            <a:ext cx="982164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11: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850"/>
            <a:ext cx="10515600" cy="4153480"/>
          </a:xfrm>
        </p:spPr>
      </p:pic>
    </p:spTree>
    <p:extLst>
      <p:ext uri="{BB962C8B-B14F-4D97-AF65-F5344CB8AC3E}">
        <p14:creationId xmlns:p14="http://schemas.microsoft.com/office/powerpoint/2010/main" val="2618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12 and 13: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8530"/>
            <a:ext cx="9926435" cy="1076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2289"/>
            <a:ext cx="992643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14: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672"/>
            <a:ext cx="9821646" cy="15908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0" y="4307390"/>
            <a:ext cx="9850225" cy="9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 hub commands</vt:lpstr>
      <vt:lpstr>Command 1 and 2: </vt:lpstr>
      <vt:lpstr>Command 3 and 4:</vt:lpstr>
      <vt:lpstr>Command 5 and 6:</vt:lpstr>
      <vt:lpstr>Command 7 and 8:</vt:lpstr>
      <vt:lpstr>Command 9 and 10:</vt:lpstr>
      <vt:lpstr>Command 11:</vt:lpstr>
      <vt:lpstr>Command 12 and 13:</vt:lpstr>
      <vt:lpstr>Command 14:</vt:lpstr>
      <vt:lpstr>Command 15: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commands</dc:title>
  <dc:creator>3nnadhh</dc:creator>
  <cp:lastModifiedBy>3nnadhh</cp:lastModifiedBy>
  <cp:revision>2</cp:revision>
  <dcterms:created xsi:type="dcterms:W3CDTF">2022-10-15T17:04:50Z</dcterms:created>
  <dcterms:modified xsi:type="dcterms:W3CDTF">2022-10-15T17:12:32Z</dcterms:modified>
</cp:coreProperties>
</file>