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174" autoAdjust="0"/>
  </p:normalViewPr>
  <p:slideViewPr>
    <p:cSldViewPr snapToGrid="0" showGuides="1">
      <p:cViewPr varScale="1">
        <p:scale>
          <a:sx n="69" d="100"/>
          <a:sy n="69" d="100"/>
        </p:scale>
        <p:origin x="123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2A4CB-17D8-4F96-A28A-DFDA592D3C3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EB619-DC90-4987-A710-5B00F6DB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30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EB619-DC90-4987-A710-5B00F6DB62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34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EB619-DC90-4987-A710-5B00F6DB62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5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– </a:t>
            </a:r>
            <a:r>
              <a:rPr lang="bg-BG" dirty="0" smtClean="0"/>
              <a:t>упр.3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Lists(</a:t>
            </a:r>
            <a:r>
              <a:rPr lang="bg-BG" dirty="0" smtClean="0"/>
              <a:t>списъци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6985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['physics', 'chemistry', 1997, 2000];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[1, 2, 3, 4, 5, 6, 7 ];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[0]: 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[1:5]: 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[1:5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"Value available at index 2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2001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“New 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at index 2 : “,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deleting value at index 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Lists(</a:t>
            </a:r>
            <a:r>
              <a:rPr lang="bg-BG" dirty="0"/>
              <a:t>списъци</a:t>
            </a:r>
            <a:r>
              <a:rPr lang="en-US" dirty="0" smtClean="0"/>
              <a:t>)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5625"/>
            <a:ext cx="5181600" cy="203283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52" y="1690688"/>
            <a:ext cx="5587554" cy="4486275"/>
          </a:xfrm>
        </p:spPr>
      </p:pic>
    </p:spTree>
    <p:extLst>
      <p:ext uri="{BB962C8B-B14F-4D97-AF65-F5344CB8AC3E}">
        <p14:creationId xmlns:p14="http://schemas.microsoft.com/office/powerpoint/2010/main" val="127369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Lists(</a:t>
            </a:r>
            <a:r>
              <a:rPr lang="bg-BG" dirty="0"/>
              <a:t>списъци</a:t>
            </a:r>
            <a:r>
              <a:rPr lang="en-US" dirty="0"/>
              <a:t>)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2843"/>
            <a:ext cx="5181600" cy="3416902"/>
          </a:xfrm>
        </p:spPr>
      </p:pic>
    </p:spTree>
    <p:extLst>
      <p:ext uri="{BB962C8B-B14F-4D97-AF65-F5344CB8AC3E}">
        <p14:creationId xmlns:p14="http://schemas.microsoft.com/office/powerpoint/2010/main" val="3413224374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0</TotalTime>
  <Words>105</Words>
  <Application>Microsoft Office PowerPoint</Application>
  <PresentationFormat>Widescreen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Times New Roman</vt:lpstr>
      <vt:lpstr>Melancholy abstract design template</vt:lpstr>
      <vt:lpstr>Python – упр.3</vt:lpstr>
      <vt:lpstr>Lists(списъци)</vt:lpstr>
      <vt:lpstr>Lists(списъци) 2</vt:lpstr>
      <vt:lpstr>Lists(списъци)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2020-02-26T09:09:53Z</dcterms:created>
  <dcterms:modified xsi:type="dcterms:W3CDTF">2020-02-26T10:47:35Z</dcterms:modified>
</cp:coreProperties>
</file>