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35" autoAdjust="0"/>
  </p:normalViewPr>
  <p:slideViewPr>
    <p:cSldViewPr snapToGrid="0" showGuides="1">
      <p:cViewPr varScale="1">
        <p:scale>
          <a:sx n="63" d="100"/>
          <a:sy n="63" d="100"/>
        </p:scale>
        <p:origin x="14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4710F-E5CC-496E-B238-60699150E8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7A88-4894-44A0-88AD-25666E66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7A88-4894-44A0-88AD-25666E66D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/index.php?title=Duck_typing&amp;action=edit&amp;redlink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.wikipedia.org/w/index.php?title=Garbage_collector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Въведение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0814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Python</a:t>
            </a:r>
            <a:r>
              <a:rPr lang="en-US" dirty="0" smtClean="0"/>
              <a:t> </a:t>
            </a:r>
            <a:r>
              <a:rPr lang="bg-BG" dirty="0"/>
              <a:t>е интерпретируем, интерактивен, обектно-ориентиран език за програмиране, създаден от Гуидо ван Росум в началото на 90-те години.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bg-BG" dirty="0" smtClean="0"/>
              <a:t>Кръстен </a:t>
            </a:r>
            <a:r>
              <a:rPr lang="bg-BG" dirty="0"/>
              <a:t>е на телевизионното шоу на </a:t>
            </a:r>
            <a:r>
              <a:rPr lang="en-US" dirty="0"/>
              <a:t>BBC „Monty Python’s Flying Circus“.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bg-BG" dirty="0" smtClean="0"/>
              <a:t>Често </a:t>
            </a:r>
            <a:r>
              <a:rPr lang="bg-BG" dirty="0"/>
              <a:t>бива сравняван с </a:t>
            </a:r>
            <a:r>
              <a:rPr lang="en-US" dirty="0" err="1"/>
              <a:t>Tcl</a:t>
            </a:r>
            <a:r>
              <a:rPr lang="en-US" dirty="0"/>
              <a:t>, Perl, Scheme, Java </a:t>
            </a:r>
            <a:r>
              <a:rPr lang="bg-BG" dirty="0"/>
              <a:t>и </a:t>
            </a:r>
            <a:r>
              <a:rPr lang="en-US" dirty="0"/>
              <a:t>Ruby.</a:t>
            </a:r>
          </a:p>
        </p:txBody>
      </p:sp>
    </p:spTree>
    <p:extLst>
      <p:ext uri="{BB962C8B-B14F-4D97-AF65-F5344CB8AC3E}">
        <p14:creationId xmlns:p14="http://schemas.microsoft.com/office/powerpoint/2010/main" val="33414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840"/>
            <a:ext cx="10515600" cy="56791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Програмите, написани на Python, са </a:t>
            </a:r>
            <a:r>
              <a:rPr lang="ru-RU" dirty="0" smtClean="0"/>
              <a:t>компактни </a:t>
            </a:r>
            <a:r>
              <a:rPr lang="ru-RU" dirty="0"/>
              <a:t>и четими, като често те са и по-кратки от еквивалентните им, написани на C/C++. Това е така, тъй като: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наличните сложни типове данни позволяват изразяването на сложни действия с един-единствен </a:t>
            </a:r>
            <a:r>
              <a:rPr lang="ru-RU" dirty="0" smtClean="0"/>
              <a:t>оператор</a:t>
            </a:r>
            <a:endParaRPr lang="ru-RU" dirty="0"/>
          </a:p>
          <a:p>
            <a:r>
              <a:rPr lang="ru-RU" dirty="0"/>
              <a:t>групирането на изразите се извършва чрез отстъп, вместо чрез начални и крайни скоби или някакви други ключови </a:t>
            </a:r>
            <a:r>
              <a:rPr lang="ru-RU" dirty="0" smtClean="0"/>
              <a:t>думи</a:t>
            </a:r>
            <a:endParaRPr lang="ru-RU" dirty="0"/>
          </a:p>
          <a:p>
            <a:r>
              <a:rPr lang="ru-RU" dirty="0"/>
              <a:t>не са необходими декларации на променливи или </a:t>
            </a:r>
            <a:r>
              <a:rPr lang="ru-RU" dirty="0" smtClean="0"/>
              <a:t>аргументи</a:t>
            </a:r>
            <a:endParaRPr lang="ru-RU" dirty="0"/>
          </a:p>
          <a:p>
            <a:r>
              <a:rPr lang="ru-RU" dirty="0"/>
              <a:t>Python съдържа прости конструкции, характерни за функционалния стил на програмиране, които му придават допълнителна гъвкавост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384"/>
            <a:ext cx="10515600" cy="46285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Строго типизиран (strong typing) – При несъответствие между типовете е необходимо изрично конвертиране.</a:t>
            </a:r>
          </a:p>
          <a:p>
            <a:r>
              <a:rPr lang="ru-RU" dirty="0"/>
              <a:t>Динамично типизиран (dynamic typing) – Типовете на данните се определят по време на изпълнението. Работи на принципа </a:t>
            </a:r>
            <a:r>
              <a:rPr lang="ru-RU" dirty="0">
                <a:hlinkClick r:id="rId3" tooltip="Duck typing (страницата не съществува)"/>
              </a:rPr>
              <a:t>duck typing</a:t>
            </a:r>
            <a:r>
              <a:rPr lang="ru-RU" dirty="0"/>
              <a:t> – Оценява типа на обектите според техните свойства.</a:t>
            </a:r>
          </a:p>
          <a:p>
            <a:r>
              <a:rPr lang="ru-RU" dirty="0"/>
              <a:t>Използва </a:t>
            </a:r>
            <a:r>
              <a:rPr lang="ru-RU" dirty="0">
                <a:hlinkClick r:id="rId4" tooltip="Garbage collector (страницата не съществува)"/>
              </a:rPr>
              <a:t>garbage collector</a:t>
            </a:r>
            <a:r>
              <a:rPr lang="ru-RU" dirty="0"/>
              <a:t> – вътрешната реализация на езика се грижи за управлението на паметта.</a:t>
            </a:r>
          </a:p>
          <a:p>
            <a:r>
              <a:rPr lang="ru-RU" dirty="0"/>
              <a:t>Блоковете се формират посредством </a:t>
            </a:r>
            <a:r>
              <a:rPr lang="ru-RU" b="1" dirty="0" smtClean="0"/>
              <a:t>отстъп</a:t>
            </a:r>
            <a:r>
              <a:rPr lang="en-US" b="1" dirty="0" smtClean="0"/>
              <a:t>(indentation)</a:t>
            </a:r>
            <a:r>
              <a:rPr lang="ru-RU" dirty="0" smtClean="0"/>
              <a:t>. </a:t>
            </a:r>
            <a:r>
              <a:rPr lang="ru-RU" dirty="0"/>
              <a:t>Като разграничител между програмните фрагменти използва нов ред.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Python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== 1: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indented four spaces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1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Променливи и типове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Числа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float(7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String</a:t>
            </a:r>
            <a:endParaRPr lang="bg-BG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="Don't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worry"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3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Присвояване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bg-BG" dirty="0" smtClean="0"/>
              <a:t> = </a:t>
            </a:r>
            <a:r>
              <a:rPr lang="en-US" dirty="0" smtClean="0"/>
              <a:t>3</a:t>
            </a:r>
            <a:endParaRPr lang="bg-BG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= 4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a, b = 3, </a:t>
            </a:r>
            <a:r>
              <a:rPr lang="en-US" b="1" dirty="0" smtClean="0"/>
              <a:t>4</a:t>
            </a:r>
            <a:endParaRPr lang="bg-BG" b="1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83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Списъци(</a:t>
            </a:r>
            <a:r>
              <a:rPr lang="en-US" dirty="0" smtClean="0"/>
              <a:t>Lists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prints1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prints2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prints3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prints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</a:t>
            </a:r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157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1 + 2 * 3 /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= 11 %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(remainder)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squared = 7 **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2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**3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print(squared)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(cubed)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"hello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"+" "+"world„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lotsofhellos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"hello" *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lotsofhellos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9776" y="1825625"/>
            <a:ext cx="476402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[2,4,6,8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[1,3,5,7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evens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([1,2,3] * 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name=input('Enter name:')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"+ name)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(‘Size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endParaRPr lang="bg-BG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3179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0</TotalTime>
  <Words>303</Words>
  <Application>Microsoft Office PowerPoint</Application>
  <PresentationFormat>Widescreen</PresentationFormat>
  <Paragraphs>88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Melancholy abstract design template</vt:lpstr>
      <vt:lpstr>Въведение в Python</vt:lpstr>
      <vt:lpstr>PowerPoint Presentation</vt:lpstr>
      <vt:lpstr>PowerPoint Presentation</vt:lpstr>
      <vt:lpstr>PowerPoint Presentation</vt:lpstr>
      <vt:lpstr>Примери</vt:lpstr>
      <vt:lpstr>Променливи и типове</vt:lpstr>
      <vt:lpstr>Присвояване</vt:lpstr>
      <vt:lpstr>Списъци(Lists)</vt:lpstr>
      <vt:lpstr>Оператори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2020-02-12T09:31:56Z</dcterms:created>
  <dcterms:modified xsi:type="dcterms:W3CDTF">2020-02-12T09:32:19Z</dcterms:modified>
</cp:coreProperties>
</file>