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449" autoAdjust="0"/>
  </p:normalViewPr>
  <p:slideViewPr>
    <p:cSldViewPr snapToGrid="0" showGuides="1">
      <p:cViewPr varScale="1">
        <p:scale>
          <a:sx n="68" d="100"/>
          <a:sy n="68" d="100"/>
        </p:scale>
        <p:origin x="12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C0DD-F31A-419A-B175-2C9CF45E3BD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F50E8-B76D-45E2-B616-6DC1231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50E8-B76D-45E2-B616-6DC123185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9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50E8-B76D-45E2-B616-6DC1231850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50E8-B76D-45E2-B616-6DC123185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50E8-B76D-45E2-B616-6DC123185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– </a:t>
            </a:r>
            <a:r>
              <a:rPr lang="bg-BG" dirty="0" smtClean="0"/>
              <a:t>упр.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3905" y="390518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Оператори - продължение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7895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 smtClean="0"/>
              <a:t>Присвояване</a:t>
            </a:r>
          </a:p>
          <a:p>
            <a:pPr marL="0" indent="0" algn="ctr">
              <a:buNone/>
            </a:pP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868356" y="1825625"/>
            <a:ext cx="348544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 smtClean="0"/>
              <a:t>Сравнение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48" y="2349512"/>
            <a:ext cx="3193057" cy="2949196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4617156" y="1716081"/>
            <a:ext cx="3359292" cy="4570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bg-BG" dirty="0" smtClean="0"/>
              <a:t>Логически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bg-BG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47" y="2349512"/>
            <a:ext cx="2179509" cy="15317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34" y="2320578"/>
            <a:ext cx="2613887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6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Python if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statement_1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statement_2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  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statement_</a:t>
            </a:r>
            <a:r>
              <a:rPr lang="bg-BG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statement_</a:t>
            </a:r>
            <a:r>
              <a:rPr lang="bg-BG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statement_</a:t>
            </a:r>
            <a:r>
              <a:rPr lang="bg-BG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statement_</a:t>
            </a:r>
            <a:r>
              <a:rPr lang="bg-BG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a=10 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if(a&gt;10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10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 10")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6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Python for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988756" y="1978025"/>
            <a:ext cx="5937955" cy="19561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statement_2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....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0" y="3691467"/>
            <a:ext cx="10515600" cy="2485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list has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indices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start at 0 and end at 3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color_list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["Red", "Blue", "Green", "Black"]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65289" y="1978025"/>
            <a:ext cx="5937955" cy="1956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sequence: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statement_1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statement_2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Функция </a:t>
            </a:r>
            <a:r>
              <a:rPr lang="en-US" dirty="0" smtClean="0"/>
              <a:t>range()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in range(2,19,5):</a:t>
            </a:r>
          </a:p>
          <a:p>
            <a:pPr marL="0" indent="0">
              <a:buNone/>
            </a:pPr>
            <a:r>
              <a:rPr lang="en-US" dirty="0"/>
              <a:t>  print(a)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/>
              <a:t> 7</a:t>
            </a:r>
          </a:p>
          <a:p>
            <a:pPr marL="0" indent="0">
              <a:buNone/>
            </a:pPr>
            <a:r>
              <a:rPr lang="en-US" dirty="0"/>
              <a:t> 12 </a:t>
            </a:r>
          </a:p>
          <a:p>
            <a:pPr marL="0" indent="0">
              <a:buNone/>
            </a:pPr>
            <a:r>
              <a:rPr lang="en-US" dirty="0"/>
              <a:t> 17</a:t>
            </a:r>
          </a:p>
        </p:txBody>
      </p:sp>
    </p:spTree>
    <p:extLst>
      <p:ext uri="{BB962C8B-B14F-4D97-AF65-F5344CB8AC3E}">
        <p14:creationId xmlns:p14="http://schemas.microsoft.com/office/powerpoint/2010/main" val="346804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print()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45388" y="1825625"/>
            <a:ext cx="62368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'Python'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("Welcome %s"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bg-BG" sz="2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("Actual Number = %d" %15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bg-BG" sz="2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("Float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%f" %15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(”no new line”,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marL="0" indent="0">
              <a:buNone/>
            </a:pP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'World' 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':' 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Python%s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str1,str2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375584" y="1825625"/>
            <a:ext cx="397821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%</a:t>
            </a: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String</a:t>
            </a:r>
            <a:endParaRPr lang="bg-BG" dirty="0" smtClean="0"/>
          </a:p>
          <a:p>
            <a:r>
              <a:rPr lang="en-US" dirty="0" smtClean="0"/>
              <a:t>%</a:t>
            </a:r>
            <a:r>
              <a:rPr lang="en-US" dirty="0"/>
              <a:t>d -&gt; Integer</a:t>
            </a:r>
          </a:p>
          <a:p>
            <a:r>
              <a:rPr lang="en-US" dirty="0"/>
              <a:t>%e -&gt; exponential</a:t>
            </a:r>
          </a:p>
          <a:p>
            <a:r>
              <a:rPr lang="en-US" dirty="0"/>
              <a:t>%f -&gt; Float</a:t>
            </a:r>
          </a:p>
          <a:p>
            <a:r>
              <a:rPr lang="en-US" dirty="0"/>
              <a:t>%o -&gt; Octal</a:t>
            </a:r>
          </a:p>
          <a:p>
            <a:r>
              <a:rPr lang="en-US" dirty="0"/>
              <a:t>%x -&gt; Hexadecimal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9165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0</TotalTime>
  <Words>234</Words>
  <Application>Microsoft Office PowerPoint</Application>
  <PresentationFormat>Widescreen</PresentationFormat>
  <Paragraphs>69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Melancholy abstract design template</vt:lpstr>
      <vt:lpstr>Python – упр.2</vt:lpstr>
      <vt:lpstr>Оператори - продължение</vt:lpstr>
      <vt:lpstr>Python if elif else</vt:lpstr>
      <vt:lpstr>Python for loop</vt:lpstr>
      <vt:lpstr>Функция range()</vt:lpstr>
      <vt:lpstr>print()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2020-02-19T09:16:31Z</dcterms:created>
  <dcterms:modified xsi:type="dcterms:W3CDTF">2020-02-19T09:16:58Z</dcterms:modified>
</cp:coreProperties>
</file>