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798304"/>
            <a:ext cx="906011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THRISHA K</a:t>
            </a:r>
          </a:p>
          <a:p>
            <a:r>
              <a:rPr lang="en-US" sz="2400" dirty="0"/>
              <a:t>REGISTER NO : 2428C0123</a:t>
            </a:r>
          </a:p>
          <a:p>
            <a:r>
              <a:rPr lang="en-US" sz="2400" dirty="0"/>
              <a:t>NMID: C7E364CF2242727B7F041FEA8F2E07EC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ARTIFICAL INTELLIGENCE AND MACHINE LEARNING</a:t>
            </a:r>
          </a:p>
          <a:p>
            <a:r>
              <a:rPr lang="en-US" sz="2400" dirty="0"/>
              <a:t>COLLEGE: SRI KRISHNA ADITHYA COLLEGE OF ARTS AND SCIENCE </a:t>
            </a:r>
          </a:p>
          <a:p>
            <a:r>
              <a:rPr lang="en-US" sz="2400" dirty="0"/>
              <a:t>UNIVERSITY:BHARATHIYAR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7EBB34-652C-8477-14F1-67A79307A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67" y="1325634"/>
            <a:ext cx="9109751" cy="5494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14352-33EB-2DCA-40AC-0D87D740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4A7A46-9B03-5BCD-E0E8-190BF417D9C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D0831ED-3211-AB9F-87A9-B84643AAD51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551FA8-68FE-25C1-6CA3-AE8D23FA0551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8B5F2DD-7F63-5F7D-7258-F193F79D45A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6AC7E10-C258-1143-3B24-9A4DA9DCF9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5F04201-AC72-4861-962C-D22B6F616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6F62B54-67F0-8825-1A6A-0B80F79B862D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A3E8D-013F-4EE1-E070-616C6FFA3555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D1A-C698-A049-3F95-2EA090671E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196702"/>
            <a:ext cx="6972300" cy="392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3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EBD50-8BF0-88C0-DB97-BF0F4F59C941}"/>
              </a:ext>
            </a:extLst>
          </p:cNvPr>
          <p:cNvSpPr txBox="1"/>
          <p:nvPr/>
        </p:nvSpPr>
        <p:spPr>
          <a:xfrm>
            <a:off x="1905000" y="1905000"/>
            <a:ext cx="7246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Successfully created a personal, responsive, and professional portfolio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Demonstrated proficiency in HTML, CSS, and JS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Improved understanding of frontend development and design best practices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Can be extended with projects, blog, or resume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PORTFOLIO</a:t>
            </a:r>
            <a:endParaRPr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AEA0B-6367-C051-8CB3-0359C313BE9C}"/>
              </a:ext>
            </a:extLst>
          </p:cNvPr>
          <p:cNvSpPr txBox="1"/>
          <p:nvPr/>
        </p:nvSpPr>
        <p:spPr>
          <a:xfrm>
            <a:off x="1295400" y="2667000"/>
            <a:ext cx="6477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today's digital age, students lack a centralized, personalized, and professional online presence to showcase their academic and personal achievements, skills, and contact information."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C583F7-0A08-0ACB-E5AF-1CFF1DAC0AB6}"/>
              </a:ext>
            </a:extLst>
          </p:cNvPr>
          <p:cNvSpPr txBox="1"/>
          <p:nvPr/>
        </p:nvSpPr>
        <p:spPr>
          <a:xfrm>
            <a:off x="914400" y="2019300"/>
            <a:ext cx="70866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Developed a personal portfolio website using HTML, CSS, and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Presents personal details, education, and contact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Displays photo and an interactive greeting button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Responsive and visually appealing design</a:t>
            </a:r>
            <a:r>
              <a:rPr lang="en-IN"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4185D-7570-5492-BF4F-F598D0EABE26}"/>
              </a:ext>
            </a:extLst>
          </p:cNvPr>
          <p:cNvSpPr txBox="1"/>
          <p:nvPr/>
        </p:nvSpPr>
        <p:spPr>
          <a:xfrm>
            <a:off x="723900" y="1905000"/>
            <a:ext cx="86296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Students – For creating academic/project portfolios.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Recruiters/Employers – To review candidate profile &amp; projects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Faculty/Guides – To evaluate student’s technical skills and project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Self – As a digital resume for internships &amp; job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95EC3-F83C-B1D6-374E-F04BAB488F18}"/>
              </a:ext>
            </a:extLst>
          </p:cNvPr>
          <p:cNvSpPr txBox="1"/>
          <p:nvPr/>
        </p:nvSpPr>
        <p:spPr>
          <a:xfrm>
            <a:off x="2819400" y="1433195"/>
            <a:ext cx="63319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Frontend</a:t>
            </a:r>
            <a:r>
              <a:rPr lang="en-IN" sz="2000" dirty="0"/>
              <a:t>: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HTML5CSS3 (Responsive Design, Flexbox)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JavaScript (Basic Interactivity)</a:t>
            </a:r>
          </a:p>
          <a:p>
            <a:endParaRPr lang="en-IN" sz="2000" dirty="0"/>
          </a:p>
          <a:p>
            <a:r>
              <a:rPr lang="en-IN" sz="2000" u="sng" dirty="0"/>
              <a:t>Resources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Font Awesome (Icons)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Online image hosting </a:t>
            </a:r>
          </a:p>
          <a:p>
            <a:endParaRPr lang="en-IN" sz="2000" dirty="0"/>
          </a:p>
          <a:p>
            <a:r>
              <a:rPr lang="en-IN" sz="2000" u="sng" dirty="0"/>
              <a:t>Editor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VS Code</a:t>
            </a:r>
          </a:p>
          <a:p>
            <a:endParaRPr lang="en-IN" sz="2000" dirty="0"/>
          </a:p>
          <a:p>
            <a:r>
              <a:rPr lang="en-IN" sz="2000" u="sng" dirty="0"/>
              <a:t>Hosting (Optional):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258C9-CC9F-FDB6-1C5B-EDBD89B61770}"/>
              </a:ext>
            </a:extLst>
          </p:cNvPr>
          <p:cNvSpPr txBox="1"/>
          <p:nvPr/>
        </p:nvSpPr>
        <p:spPr>
          <a:xfrm>
            <a:off x="1371600" y="1524000"/>
            <a:ext cx="80867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Structure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Header with name and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Profile photo section</a:t>
            </a:r>
          </a:p>
          <a:p>
            <a:r>
              <a:rPr lang="en-IN" sz="2000" u="sng" dirty="0"/>
              <a:t>Information card: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name, roll no, college, email, phone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Footer with copyright</a:t>
            </a:r>
          </a:p>
          <a:p>
            <a:r>
              <a:rPr lang="en-IN" sz="2000" dirty="0"/>
              <a:t> </a:t>
            </a:r>
            <a:r>
              <a:rPr lang="en-IN" sz="2000" u="sng" dirty="0"/>
              <a:t>Design</a:t>
            </a:r>
            <a:r>
              <a:rPr lang="en-IN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Gradient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Card-based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Responsive design for mobile screens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C1162-02FF-18C3-5D6E-D470F34C5DC4}"/>
              </a:ext>
            </a:extLst>
          </p:cNvPr>
          <p:cNvSpPr txBox="1"/>
          <p:nvPr/>
        </p:nvSpPr>
        <p:spPr>
          <a:xfrm>
            <a:off x="1981200" y="1905000"/>
            <a:ext cx="71701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Responsive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Personal photo and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Clean, user-friendly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Interactive button with JavaScript greeting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Direct links to email and phone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Organized and modular code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365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GIRISH  K</cp:lastModifiedBy>
  <cp:revision>23</cp:revision>
  <dcterms:created xsi:type="dcterms:W3CDTF">2024-03-29T15:07:22Z</dcterms:created>
  <dcterms:modified xsi:type="dcterms:W3CDTF">2025-09-10T13:40:32Z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