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75" r:id="rId16"/>
    <p:sldId id="276" r:id="rId17"/>
    <p:sldId id="265" r:id="rId18"/>
    <p:sldId id="270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risha R" initials="TR" lastIdx="2" clrIdx="0">
    <p:extLst>
      <p:ext uri="{19B8F6BF-5375-455C-9EA6-DF929625EA0E}">
        <p15:presenceInfo xmlns:p15="http://schemas.microsoft.com/office/powerpoint/2012/main" userId="0bb97c5a355718c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commentAuthors" Target="commentAuthor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932746" y="6656141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3429000"/>
            <a:ext cx="179181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STUDENT NAME.               :    </a:t>
            </a:r>
            <a:r>
              <a:rPr lang="en-US" sz="2400" i="1" dirty="0"/>
              <a:t> </a:t>
            </a:r>
            <a:r>
              <a:rPr lang="en-US" sz="2400" i="1" dirty="0" err="1"/>
              <a:t>Thrisha.R</a:t>
            </a:r>
            <a:endParaRPr lang="en-US" sz="2400" i="1" dirty="0"/>
          </a:p>
          <a:p>
            <a:r>
              <a:rPr lang="en-US" sz="2400" i="1" dirty="0">
                <a:solidFill>
                  <a:srgbClr val="C00000"/>
                </a:solidFill>
              </a:rPr>
              <a:t>REGISTER NO AND NMID: </a:t>
            </a:r>
            <a:endParaRPr lang="en-US" sz="2400" i="1" dirty="0">
              <a:solidFill>
                <a:srgbClr val="C00000"/>
              </a:solidFill>
              <a:cs typeface="Calibri"/>
            </a:endParaRPr>
          </a:p>
          <a:p>
            <a:r>
              <a:rPr lang="en-US" sz="2400" i="1" dirty="0">
                <a:solidFill>
                  <a:srgbClr val="C00000"/>
                </a:solidFill>
              </a:rPr>
              <a:t>DEPARTMENT.                   :</a:t>
            </a:r>
            <a:r>
              <a:rPr lang="en-US" sz="2400" i="1" dirty="0"/>
              <a:t>    </a:t>
            </a:r>
            <a:r>
              <a:rPr lang="en-US" sz="2400" i="1" dirty="0" err="1"/>
              <a:t>B.sc</a:t>
            </a:r>
            <a:r>
              <a:rPr lang="en-US" sz="2400" i="1" dirty="0"/>
              <a:t>(</a:t>
            </a:r>
            <a:r>
              <a:rPr lang="en-US" sz="2400" i="1" dirty="0" err="1"/>
              <a:t>cs</a:t>
            </a:r>
            <a:r>
              <a:rPr lang="en-US" sz="2400" i="1" dirty="0"/>
              <a:t> with ds)</a:t>
            </a:r>
          </a:p>
          <a:p>
            <a:r>
              <a:rPr lang="en-US" sz="2400" i="1" dirty="0">
                <a:solidFill>
                  <a:srgbClr val="C00000"/>
                </a:solidFill>
              </a:rPr>
              <a:t>COLLEGE.                           :</a:t>
            </a:r>
            <a:r>
              <a:rPr lang="en-US" sz="2400" i="1" dirty="0"/>
              <a:t>    Tagore college of arts and science </a:t>
            </a:r>
          </a:p>
          <a:p>
            <a:endParaRPr lang="en-US" sz="2400" i="1" dirty="0"/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spc="15" dirty="0">
                <a:solidFill>
                  <a:srgbClr val="C00000"/>
                </a:solidFill>
              </a:rPr>
              <a:t>CODING </a:t>
            </a:r>
            <a:r>
              <a:rPr lang="en-IN" sz="4400" spc="15" dirty="0">
                <a:solidFill>
                  <a:srgbClr val="C00000"/>
                </a:solidFill>
              </a:rPr>
              <a:t>AND SCREENSHOTS</a:t>
            </a:r>
            <a:endParaRPr sz="4400" dirty="0">
              <a:solidFill>
                <a:srgbClr val="C0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A9740F-6DA8-B076-275C-9DAB9109E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525" y="1246440"/>
            <a:ext cx="5420675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7D24792-4CCA-DCD8-F506-548B070B1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88" y="1369259"/>
            <a:ext cx="5899549" cy="547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80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F10F4-4DE8-FA93-503F-A3C3912CA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196" y="1039138"/>
            <a:ext cx="548344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5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60780-726B-D0B4-98EC-4C4BC3469D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46" y="1241471"/>
            <a:ext cx="5449041" cy="522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47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92B4B-ABF7-B3E4-DA52-390A4FBD8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88" y="1279597"/>
            <a:ext cx="566763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3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D592B-67F7-77AF-FDC2-35673C05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8" y="1234371"/>
            <a:ext cx="5475259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97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F21ED-474B-2B2C-8DD9-D975CF07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42" y="1234371"/>
            <a:ext cx="4342949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DA576A-8384-B1D1-B4BB-EA76BC401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200" y="1439333"/>
            <a:ext cx="4469905" cy="54186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CED9D1E-BB5B-39F9-3877-893823B0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7108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</a:rPr>
              <a:t>RESULT AND SCREENSHOT </a:t>
            </a:r>
          </a:p>
        </p:txBody>
      </p:sp>
    </p:spTree>
    <p:extLst>
      <p:ext uri="{BB962C8B-B14F-4D97-AF65-F5344CB8AC3E}">
        <p14:creationId xmlns:p14="http://schemas.microsoft.com/office/powerpoint/2010/main" val="238750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rgbClr val="C00000"/>
                </a:solidFill>
              </a:rPr>
              <a:t>CONCLUSION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60486-FA86-C8E2-84BF-CB4FDE2C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91330"/>
            <a:ext cx="10972800" cy="1723549"/>
          </a:xfrm>
        </p:spPr>
        <p:txBody>
          <a:bodyPr/>
          <a:lstStyle/>
          <a:p>
            <a:r>
              <a:rPr lang="en-US" sz="2800" i="1" dirty="0"/>
              <a:t>The project successfully demonstrate a Digital portfolio for </a:t>
            </a:r>
            <a:r>
              <a:rPr lang="en-US" sz="2800" i="1" dirty="0" err="1"/>
              <a:t>TamilNadu</a:t>
            </a:r>
            <a:r>
              <a:rPr lang="en-US" sz="2800" i="1" dirty="0"/>
              <a:t> </a:t>
            </a:r>
          </a:p>
          <a:p>
            <a:r>
              <a:rPr lang="en-US" sz="2800" i="1" dirty="0"/>
              <a:t>Tourist places. It helps users get clear and quick information about </a:t>
            </a:r>
          </a:p>
          <a:p>
            <a:r>
              <a:rPr lang="en-US" sz="2800" i="1" dirty="0"/>
              <a:t>Destinations. The  portfolio is simple, effective, and can be further </a:t>
            </a:r>
          </a:p>
          <a:p>
            <a:r>
              <a:rPr lang="en-US" sz="2800" i="1" dirty="0"/>
              <a:t>Improved by adding maps, images and booking features.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9376-696E-449A-4695-86C96457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GITHUB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98AFF-7BC9-041F-138B-90C6CF8E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464762"/>
            <a:ext cx="10972800" cy="430887"/>
          </a:xfrm>
        </p:spPr>
        <p:txBody>
          <a:bodyPr/>
          <a:lstStyle/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923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7675" y="926902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C00000"/>
                </a:solidFill>
              </a:rPr>
              <a:t>PROJECT</a:t>
            </a:r>
            <a:r>
              <a:rPr sz="4250" spc="-85" dirty="0">
                <a:solidFill>
                  <a:srgbClr val="C00000"/>
                </a:solidFill>
              </a:rPr>
              <a:t> </a:t>
            </a:r>
            <a:r>
              <a:rPr sz="4250" spc="25" dirty="0">
                <a:solidFill>
                  <a:srgbClr val="C00000"/>
                </a:solidFill>
              </a:rPr>
              <a:t>TITLE</a:t>
            </a:r>
            <a:endParaRPr sz="4250">
              <a:solidFill>
                <a:srgbClr val="C0000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B3B65EA-5289-C41E-2B5C-C6FD820F4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7837" y="2290166"/>
            <a:ext cx="10972800" cy="3785652"/>
          </a:xfrm>
        </p:spPr>
        <p:txBody>
          <a:bodyPr/>
          <a:lstStyle/>
          <a:p>
            <a:r>
              <a:rPr lang="en-US" sz="4000" i="1" dirty="0" err="1">
                <a:solidFill>
                  <a:srgbClr val="0070C0"/>
                </a:solidFill>
              </a:rPr>
              <a:t>TamilNadu</a:t>
            </a:r>
            <a:r>
              <a:rPr lang="en-US" sz="4000" i="1" dirty="0">
                <a:solidFill>
                  <a:srgbClr val="0070C0"/>
                </a:solidFill>
              </a:rPr>
              <a:t> Tourist places </a:t>
            </a:r>
          </a:p>
          <a:p>
            <a:endParaRPr lang="en-US" sz="2800" dirty="0"/>
          </a:p>
          <a:p>
            <a:pPr lvl="1"/>
            <a:r>
              <a:rPr lang="en-US" sz="3200" i="1" dirty="0" err="1">
                <a:solidFill>
                  <a:schemeClr val="tx1"/>
                </a:solidFill>
              </a:rPr>
              <a:t>Ooty</a:t>
            </a:r>
            <a:endParaRPr lang="en-US" sz="3200" i="1" dirty="0">
              <a:solidFill>
                <a:schemeClr val="tx1"/>
              </a:solidFill>
            </a:endParaRPr>
          </a:p>
          <a:p>
            <a:pPr lvl="1"/>
            <a:r>
              <a:rPr lang="en-US" sz="3200" i="1" dirty="0" err="1">
                <a:solidFill>
                  <a:schemeClr val="tx1"/>
                </a:solidFill>
              </a:rPr>
              <a:t>Kodaikanal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200" i="1" dirty="0" err="1">
                <a:solidFill>
                  <a:schemeClr val="tx1"/>
                </a:solidFill>
              </a:rPr>
              <a:t>Mahaballipuram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3200" i="1" dirty="0">
                <a:solidFill>
                  <a:schemeClr val="tx1"/>
                </a:solidFill>
              </a:rPr>
              <a:t>Madurai </a:t>
            </a:r>
          </a:p>
          <a:p>
            <a:pPr lvl="1"/>
            <a:r>
              <a:rPr lang="en-US" sz="3200" i="1" dirty="0" err="1">
                <a:solidFill>
                  <a:schemeClr val="tx1"/>
                </a:solidFill>
              </a:rPr>
              <a:t>Kaniyakumari</a:t>
            </a:r>
            <a:r>
              <a:rPr lang="en-US" sz="3200" i="1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C00000"/>
                </a:solidFill>
              </a:rPr>
              <a:t>A</a:t>
            </a:r>
            <a:r>
              <a:rPr spc="-5" dirty="0">
                <a:solidFill>
                  <a:srgbClr val="C00000"/>
                </a:solidFill>
              </a:rPr>
              <a:t>G</a:t>
            </a:r>
            <a:r>
              <a:rPr spc="-35" dirty="0">
                <a:solidFill>
                  <a:srgbClr val="C00000"/>
                </a:solidFill>
              </a:rPr>
              <a:t>E</a:t>
            </a:r>
            <a:r>
              <a:rPr spc="15" dirty="0">
                <a:solidFill>
                  <a:srgbClr val="C00000"/>
                </a:solidFill>
              </a:rPr>
              <a:t>N</a:t>
            </a:r>
            <a:r>
              <a:rPr dirty="0">
                <a:solidFill>
                  <a:srgbClr val="C00000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222319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C00000"/>
                </a:solidFill>
              </a:rPr>
              <a:t>P</a:t>
            </a:r>
            <a:r>
              <a:rPr sz="4250" spc="15" dirty="0">
                <a:solidFill>
                  <a:srgbClr val="C00000"/>
                </a:solidFill>
              </a:rPr>
              <a:t>ROB</a:t>
            </a:r>
            <a:r>
              <a:rPr sz="4250" spc="55" dirty="0">
                <a:solidFill>
                  <a:srgbClr val="C00000"/>
                </a:solidFill>
              </a:rPr>
              <a:t>L</a:t>
            </a:r>
            <a:r>
              <a:rPr sz="4250" spc="-20" dirty="0">
                <a:solidFill>
                  <a:srgbClr val="C00000"/>
                </a:solidFill>
              </a:rPr>
              <a:t>E</a:t>
            </a:r>
            <a:r>
              <a:rPr sz="4250" spc="20" dirty="0">
                <a:solidFill>
                  <a:srgbClr val="C00000"/>
                </a:solidFill>
              </a:rPr>
              <a:t>M</a:t>
            </a:r>
            <a:r>
              <a:rPr sz="4250" dirty="0">
                <a:solidFill>
                  <a:srgbClr val="C00000"/>
                </a:solidFill>
              </a:rPr>
              <a:t>	</a:t>
            </a:r>
            <a:r>
              <a:rPr sz="4250" spc="10" dirty="0">
                <a:solidFill>
                  <a:srgbClr val="C00000"/>
                </a:solidFill>
              </a:rPr>
              <a:t>S</a:t>
            </a:r>
            <a:r>
              <a:rPr sz="4250" spc="-370" dirty="0">
                <a:solidFill>
                  <a:srgbClr val="C00000"/>
                </a:solidFill>
              </a:rPr>
              <a:t>T</a:t>
            </a:r>
            <a:r>
              <a:rPr sz="4250" spc="-375" dirty="0">
                <a:solidFill>
                  <a:srgbClr val="C00000"/>
                </a:solidFill>
              </a:rPr>
              <a:t>A</a:t>
            </a:r>
            <a:r>
              <a:rPr sz="4250" spc="15" dirty="0">
                <a:solidFill>
                  <a:srgbClr val="C00000"/>
                </a:solidFill>
              </a:rPr>
              <a:t>T</a:t>
            </a:r>
            <a:r>
              <a:rPr sz="4250" spc="-10" dirty="0">
                <a:solidFill>
                  <a:srgbClr val="C00000"/>
                </a:solidFill>
              </a:rPr>
              <a:t>E</a:t>
            </a:r>
            <a:r>
              <a:rPr sz="4250" spc="-20" dirty="0">
                <a:solidFill>
                  <a:srgbClr val="C00000"/>
                </a:solidFill>
              </a:rPr>
              <a:t>ME</a:t>
            </a:r>
            <a:r>
              <a:rPr sz="4250" spc="10" dirty="0">
                <a:solidFill>
                  <a:srgbClr val="C00000"/>
                </a:solidFill>
              </a:rPr>
              <a:t>NT</a:t>
            </a:r>
            <a:endParaRPr sz="4250">
              <a:solidFill>
                <a:srgbClr val="C00000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848F732-7D06-C597-AC41-C5890A7E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8275" y="1385223"/>
            <a:ext cx="10408487" cy="2585323"/>
          </a:xfrm>
        </p:spPr>
        <p:txBody>
          <a:bodyPr/>
          <a:lstStyle/>
          <a:p>
            <a:r>
              <a:rPr lang="en-US" sz="2800" i="1" dirty="0"/>
              <a:t>Tourist often face difficulty in finding reliable information about tourist places in Tamil </a:t>
            </a:r>
            <a:r>
              <a:rPr lang="en-US" sz="2800" i="1" dirty="0" err="1"/>
              <a:t>Nadu.They</a:t>
            </a:r>
            <a:r>
              <a:rPr lang="en-US" sz="2800" i="1" dirty="0"/>
              <a:t> need single digital platform that provides details, </a:t>
            </a:r>
            <a:r>
              <a:rPr lang="en-US" sz="2800" i="1" dirty="0" err="1"/>
              <a:t>images,and</a:t>
            </a:r>
            <a:r>
              <a:rPr lang="en-US" sz="2800" i="1" dirty="0"/>
              <a:t> highlights of famous destinations </a:t>
            </a:r>
          </a:p>
          <a:p>
            <a:r>
              <a:rPr lang="en-US" sz="2800" i="1" dirty="0"/>
              <a:t>A digital portfolio can solve this by showcasing Tamil Nadu’s major tourist attractions in a simple and attractive way.</a:t>
            </a:r>
          </a:p>
          <a:p>
            <a:endParaRPr lang="en-US" sz="2800" i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C00000"/>
                </a:solidFill>
              </a:rPr>
              <a:t>PROJECT	</a:t>
            </a:r>
            <a:r>
              <a:rPr sz="4250" spc="-20" dirty="0">
                <a:solidFill>
                  <a:srgbClr val="C00000"/>
                </a:solidFill>
              </a:rPr>
              <a:t>OVERVIEW</a:t>
            </a:r>
            <a:endParaRPr sz="4250">
              <a:solidFill>
                <a:srgbClr val="C00000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22FA367-D200-94CB-9532-362E32AA0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058347"/>
            <a:ext cx="10972800" cy="2154436"/>
          </a:xfrm>
        </p:spPr>
        <p:txBody>
          <a:bodyPr/>
          <a:lstStyle/>
          <a:p>
            <a:r>
              <a:rPr lang="en-US" sz="2800" i="1" dirty="0"/>
              <a:t>This project is a Digital portfolio website that highlights popular tourist </a:t>
            </a:r>
          </a:p>
          <a:p>
            <a:r>
              <a:rPr lang="en-US" sz="2800" i="1" dirty="0"/>
              <a:t>Places in Tamil Nadu such as </a:t>
            </a:r>
            <a:r>
              <a:rPr lang="en-US" sz="2800" i="1" dirty="0" err="1"/>
              <a:t>ooty</a:t>
            </a:r>
            <a:r>
              <a:rPr lang="en-US" sz="2800" i="1" dirty="0"/>
              <a:t>, </a:t>
            </a:r>
            <a:r>
              <a:rPr lang="en-US" sz="2800" i="1" dirty="0" err="1"/>
              <a:t>Kodaikanal</a:t>
            </a:r>
            <a:r>
              <a:rPr lang="en-US" sz="2800" i="1" dirty="0"/>
              <a:t>, Madurai, </a:t>
            </a:r>
            <a:r>
              <a:rPr lang="en-US" sz="2800" i="1" dirty="0" err="1"/>
              <a:t>Mahaballipuram</a:t>
            </a:r>
            <a:r>
              <a:rPr lang="en-US" sz="2800" i="1" dirty="0"/>
              <a:t>,</a:t>
            </a:r>
          </a:p>
          <a:p>
            <a:r>
              <a:rPr lang="en-US" sz="2800" i="1" dirty="0"/>
              <a:t>Kanyakumari. The portfolio provides </a:t>
            </a:r>
            <a:r>
              <a:rPr lang="en-US" sz="2800" i="1" dirty="0" err="1"/>
              <a:t>description,image</a:t>
            </a:r>
            <a:r>
              <a:rPr lang="en-US" sz="2800" i="1" dirty="0"/>
              <a:t> and key details in a </a:t>
            </a:r>
          </a:p>
          <a:p>
            <a:r>
              <a:rPr lang="en-US" sz="2800" i="1" dirty="0"/>
              <a:t>User-friendly format. The aim is to create awareness and guide visitors to </a:t>
            </a:r>
          </a:p>
          <a:p>
            <a:r>
              <a:rPr lang="en-US" sz="2800" i="1" dirty="0"/>
              <a:t>Explore Tamil Nadu’s rich culture and heritage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089D66-5E39-F007-30CA-C78C9EE4B39D}"/>
              </a:ext>
            </a:extLst>
          </p:cNvPr>
          <p:cNvSpPr txBox="1"/>
          <p:nvPr/>
        </p:nvSpPr>
        <p:spPr>
          <a:xfrm rot="271264">
            <a:off x="2146466" y="10861619"/>
            <a:ext cx="7899064" cy="325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C00000"/>
                </a:solidFill>
              </a:rPr>
              <a:t>W</a:t>
            </a:r>
            <a:r>
              <a:rPr sz="3200" spc="-20" dirty="0">
                <a:solidFill>
                  <a:srgbClr val="C00000"/>
                </a:solidFill>
              </a:rPr>
              <a:t>H</a:t>
            </a:r>
            <a:r>
              <a:rPr sz="3200" spc="20" dirty="0">
                <a:solidFill>
                  <a:srgbClr val="C00000"/>
                </a:solidFill>
              </a:rPr>
              <a:t>O</a:t>
            </a:r>
            <a:r>
              <a:rPr sz="3200" spc="-2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AR</a:t>
            </a:r>
            <a:r>
              <a:rPr sz="3200" spc="15" dirty="0">
                <a:solidFill>
                  <a:srgbClr val="C00000"/>
                </a:solidFill>
              </a:rPr>
              <a:t>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10" dirty="0">
                <a:solidFill>
                  <a:srgbClr val="C00000"/>
                </a:solidFill>
              </a:rPr>
              <a:t>T</a:t>
            </a:r>
            <a:r>
              <a:rPr sz="3200" spc="-15" dirty="0">
                <a:solidFill>
                  <a:srgbClr val="C00000"/>
                </a:solidFill>
              </a:rPr>
              <a:t>H</a:t>
            </a:r>
            <a:r>
              <a:rPr sz="3200" spc="15" dirty="0">
                <a:solidFill>
                  <a:srgbClr val="C00000"/>
                </a:solidFill>
              </a:rPr>
              <a:t>E</a:t>
            </a:r>
            <a:r>
              <a:rPr sz="3200" spc="-35" dirty="0">
                <a:solidFill>
                  <a:srgbClr val="C00000"/>
                </a:solidFill>
              </a:rPr>
              <a:t> </a:t>
            </a:r>
            <a:r>
              <a:rPr sz="3200" spc="-20" dirty="0">
                <a:solidFill>
                  <a:srgbClr val="C00000"/>
                </a:solidFill>
              </a:rPr>
              <a:t>E</a:t>
            </a:r>
            <a:r>
              <a:rPr sz="3200" spc="30" dirty="0">
                <a:solidFill>
                  <a:srgbClr val="C00000"/>
                </a:solidFill>
              </a:rPr>
              <a:t>N</a:t>
            </a:r>
            <a:r>
              <a:rPr sz="3200" spc="15" dirty="0">
                <a:solidFill>
                  <a:srgbClr val="C00000"/>
                </a:solidFill>
              </a:rPr>
              <a:t>D</a:t>
            </a:r>
            <a:r>
              <a:rPr sz="3200" spc="-45" dirty="0">
                <a:solidFill>
                  <a:srgbClr val="C00000"/>
                </a:solidFill>
              </a:rPr>
              <a:t> </a:t>
            </a:r>
            <a:r>
              <a:rPr sz="3200" dirty="0">
                <a:solidFill>
                  <a:srgbClr val="C00000"/>
                </a:solidFill>
              </a:rPr>
              <a:t>U</a:t>
            </a:r>
            <a:r>
              <a:rPr sz="3200" spc="10" dirty="0">
                <a:solidFill>
                  <a:srgbClr val="C00000"/>
                </a:solidFill>
              </a:rPr>
              <a:t>S</a:t>
            </a:r>
            <a:r>
              <a:rPr sz="3200" spc="-25" dirty="0">
                <a:solidFill>
                  <a:srgbClr val="C00000"/>
                </a:solidFill>
              </a:rPr>
              <a:t>E</a:t>
            </a:r>
            <a:r>
              <a:rPr sz="3200" spc="-10" dirty="0">
                <a:solidFill>
                  <a:srgbClr val="C00000"/>
                </a:solidFill>
              </a:rPr>
              <a:t>R</a:t>
            </a:r>
            <a:r>
              <a:rPr sz="3200" spc="5" dirty="0">
                <a:solidFill>
                  <a:srgbClr val="C00000"/>
                </a:solidFill>
              </a:rPr>
              <a:t>S?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F629F6-FA68-EB11-4410-BB0304D30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2127" y="2333374"/>
            <a:ext cx="11094673" cy="1784266"/>
          </a:xfrm>
        </p:spPr>
        <p:txBody>
          <a:bodyPr/>
          <a:lstStyle/>
          <a:p>
            <a:r>
              <a:rPr lang="en-US" sz="2800" i="1" dirty="0"/>
              <a:t>Tourist/Travelers   :  to plan their trip</a:t>
            </a:r>
          </a:p>
          <a:p>
            <a:r>
              <a:rPr lang="en-US" sz="2800" i="1" dirty="0"/>
              <a:t>Student                   :  for project or study reference.</a:t>
            </a:r>
          </a:p>
          <a:p>
            <a:r>
              <a:rPr lang="en-US" sz="2800" i="1" dirty="0"/>
              <a:t>Local people          :   to promote tourism.</a:t>
            </a:r>
          </a:p>
          <a:p>
            <a:r>
              <a:rPr lang="en-US" sz="2800" i="1" dirty="0"/>
              <a:t>Travel Agencies    : to showcase destination.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rgbClr val="C00000"/>
                </a:solidFill>
              </a:rPr>
              <a:t>TOOLS AND TECHNIQUES</a:t>
            </a:r>
            <a:endParaRPr sz="3600" dirty="0">
              <a:solidFill>
                <a:srgbClr val="C00000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11CE2FD-4F9C-1050-5E7D-7C3DAC38DE1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3651713" y="2217277"/>
            <a:ext cx="6403048" cy="1723549"/>
          </a:xfrm>
        </p:spPr>
        <p:txBody>
          <a:bodyPr/>
          <a:lstStyle/>
          <a:p>
            <a:r>
              <a:rPr lang="en-US" sz="2800" i="1" dirty="0"/>
              <a:t>Frontend  :   HTML,CSS</a:t>
            </a:r>
          </a:p>
          <a:p>
            <a:r>
              <a:rPr lang="en-US" sz="2800" i="1" dirty="0"/>
              <a:t>Images.    :   Tourist place picture </a:t>
            </a:r>
          </a:p>
          <a:p>
            <a:r>
              <a:rPr lang="en-US" sz="2800" i="1" dirty="0"/>
              <a:t>Editor.      :   VS code/Notepad++</a:t>
            </a:r>
          </a:p>
          <a:p>
            <a:r>
              <a:rPr lang="en-US" sz="2800" i="1" dirty="0"/>
              <a:t>Hosting   :   GitHub pages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rgbClr val="C00000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335D9-1610-2165-2328-662767450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6875" y="1899965"/>
            <a:ext cx="10972800" cy="3016210"/>
          </a:xfrm>
        </p:spPr>
        <p:txBody>
          <a:bodyPr/>
          <a:lstStyle/>
          <a:p>
            <a:r>
              <a:rPr lang="en-US" sz="2800" i="1" dirty="0"/>
              <a:t>A simple and responsive design using HTLM and CSS </a:t>
            </a:r>
          </a:p>
          <a:p>
            <a:r>
              <a:rPr lang="en-US" sz="2800" i="1" dirty="0"/>
              <a:t>Home page with an introduction to Tamil Nadu tourism.</a:t>
            </a:r>
          </a:p>
          <a:p>
            <a:r>
              <a:rPr lang="en-US" sz="2800" i="1" dirty="0"/>
              <a:t>Separate sections/ cards for each tourist place with text and image.</a:t>
            </a:r>
          </a:p>
          <a:p>
            <a:r>
              <a:rPr lang="en-US" sz="2800" i="1" dirty="0"/>
              <a:t>Navigation menu for easy access.</a:t>
            </a:r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8DF83-1A13-1591-2F32-D038FC39D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979" y="2322775"/>
            <a:ext cx="10972800" cy="1723549"/>
          </a:xfrm>
        </p:spPr>
        <p:txBody>
          <a:bodyPr/>
          <a:lstStyle/>
          <a:p>
            <a:r>
              <a:rPr lang="en-US" sz="2800" i="1" dirty="0"/>
              <a:t>Tourist places description with images.</a:t>
            </a:r>
          </a:p>
          <a:p>
            <a:r>
              <a:rPr lang="en-US" sz="2800" i="1" dirty="0"/>
              <a:t>Easy-to-read layout and attractive design.</a:t>
            </a:r>
          </a:p>
          <a:p>
            <a:r>
              <a:rPr lang="en-US" sz="2800" i="1" dirty="0"/>
              <a:t>Simple navigation (Home, About, places, Contact.</a:t>
            </a:r>
          </a:p>
          <a:p>
            <a:r>
              <a:rPr lang="en-US" sz="2800" i="1" dirty="0"/>
              <a:t>Responsive structure to view on mobile/laptop.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CODING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SCREENSHOT 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Thrisha R</cp:lastModifiedBy>
  <cp:revision>38</cp:revision>
  <dcterms:created xsi:type="dcterms:W3CDTF">2024-03-29T15:07:22Z</dcterms:created>
  <dcterms:modified xsi:type="dcterms:W3CDTF">2025-08-28T17:04:33Z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