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5"/>
          <p:cNvSpPr/>
          <p:nvPr/>
        </p:nvSpPr>
        <p:spPr>
          <a:xfrm rot="10709714" flipH="0">
            <a:off x="16843592" y="-5957287"/>
            <a:ext cx="1533592" cy="14446740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3" name="TextBox 13"/>
          <p:cNvSpPr txBox="1"/>
          <p:nvPr/>
        </p:nvSpPr>
        <p:spPr>
          <a:xfrm>
            <a:off x="461395" y="2721764"/>
            <a:ext cx="9668277" cy="3672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4000" lang="en-US"/>
              <a:t>STUDENT NAME: </a:t>
            </a:r>
            <a:r>
              <a:rPr dirty="0" sz="4000" lang="en-US"/>
              <a:t>R</a:t>
            </a:r>
            <a:r>
              <a:rPr dirty="0" sz="4000" lang="en-US"/>
              <a:t>.</a:t>
            </a:r>
            <a:r>
              <a:rPr dirty="0" sz="4000" lang="en-US"/>
              <a:t>t</a:t>
            </a:r>
            <a:r>
              <a:rPr dirty="0" sz="4000" lang="en-US"/>
              <a:t>h</a:t>
            </a:r>
            <a:r>
              <a:rPr dirty="0" sz="4000" lang="en-US"/>
              <a:t>r</a:t>
            </a:r>
            <a:r>
              <a:rPr dirty="0" sz="4000" lang="en-US"/>
              <a:t>i</a:t>
            </a:r>
            <a:r>
              <a:rPr dirty="0" sz="4000" lang="en-US"/>
              <a:t>s</a:t>
            </a:r>
            <a:r>
              <a:rPr dirty="0" sz="4000" lang="en-US"/>
              <a:t>h</a:t>
            </a:r>
            <a:r>
              <a:rPr dirty="0" sz="4000" lang="en-US"/>
              <a:t>a</a:t>
            </a:r>
            <a:r>
              <a:rPr dirty="0" sz="4000" lang="en-US"/>
              <a:t> </a:t>
            </a:r>
            <a:endParaRPr sz="4400"/>
          </a:p>
          <a:p>
            <a:r>
              <a:rPr dirty="0" sz="4000" lang="en-US"/>
              <a:t>REGISTER NO</a:t>
            </a:r>
            <a:r>
              <a:rPr dirty="0" sz="4000" lang="en-US"/>
              <a:t>:</a:t>
            </a:r>
            <a:r>
              <a:rPr dirty="0" sz="4000" lang="en-US"/>
              <a:t>a</a:t>
            </a:r>
            <a:r>
              <a:rPr dirty="0" sz="4000" lang="en-US"/>
              <a:t>s</a:t>
            </a:r>
            <a:r>
              <a:rPr dirty="0" sz="4000" lang="en-US"/>
              <a:t>t</a:t>
            </a:r>
            <a:r>
              <a:rPr dirty="0" sz="4000" lang="en-US"/>
              <a:t>v</a:t>
            </a:r>
            <a:r>
              <a:rPr dirty="0" sz="4000" lang="en-US"/>
              <a:t>u</a:t>
            </a:r>
            <a:r>
              <a:rPr dirty="0" sz="4000" lang="en-US"/>
              <a:t>2</a:t>
            </a:r>
            <a:r>
              <a:rPr dirty="0" sz="4000" lang="en-US"/>
              <a:t>4</a:t>
            </a:r>
            <a:r>
              <a:rPr dirty="0" sz="4000" lang="en-US"/>
              <a:t>7</a:t>
            </a:r>
            <a:r>
              <a:rPr dirty="0" sz="4000" lang="en-US"/>
              <a:t>2</a:t>
            </a:r>
            <a:r>
              <a:rPr dirty="0" sz="4000" lang="en-US"/>
              <a:t>4</a:t>
            </a:r>
            <a:r>
              <a:rPr dirty="0" sz="4000" lang="en-US"/>
              <a:t>7</a:t>
            </a:r>
            <a:r>
              <a:rPr dirty="0" sz="4000" lang="en-US"/>
              <a:t>2</a:t>
            </a:r>
            <a:r>
              <a:rPr dirty="0" sz="4000" lang="en-US"/>
              <a:t>4</a:t>
            </a:r>
            <a:r>
              <a:rPr dirty="0" sz="4000" lang="en-US"/>
              <a:t>u</a:t>
            </a:r>
            <a:r>
              <a:rPr dirty="0" sz="4000" lang="en-US"/>
              <a:t>1</a:t>
            </a:r>
            <a:r>
              <a:rPr dirty="0" sz="4000" lang="en-US"/>
              <a:t>8</a:t>
            </a:r>
            <a:r>
              <a:rPr dirty="0" sz="4000" lang="en-US"/>
              <a:t>0</a:t>
            </a:r>
            <a:r>
              <a:rPr dirty="0" sz="4000" lang="en-US"/>
              <a:t>4</a:t>
            </a:r>
            <a:r>
              <a:rPr dirty="0" sz="4000" lang="en-US"/>
              <a:t>4</a:t>
            </a:r>
            <a:endParaRPr dirty="0" sz="4400" lang="en-US">
              <a:cs typeface="Calibri"/>
            </a:endParaRPr>
          </a:p>
          <a:p>
            <a:r>
              <a:rPr dirty="0" sz="4000" lang="en-US"/>
              <a:t>DEPARTMENT: </a:t>
            </a:r>
            <a:r>
              <a:rPr dirty="0" sz="4000" lang="en-US"/>
              <a:t>c</a:t>
            </a:r>
            <a:r>
              <a:rPr dirty="0" sz="4000" lang="en-US"/>
              <a:t>o</a:t>
            </a:r>
            <a:r>
              <a:rPr dirty="0" sz="4000" lang="en-US"/>
              <a:t>m</a:t>
            </a:r>
            <a:r>
              <a:rPr dirty="0" sz="4000" lang="en-US"/>
              <a:t>p</a:t>
            </a:r>
            <a:r>
              <a:rPr dirty="0" sz="4000" lang="en-US"/>
              <a:t>u</a:t>
            </a:r>
            <a:r>
              <a:rPr dirty="0" sz="4000" lang="en-US"/>
              <a:t>ter </a:t>
            </a:r>
            <a:r>
              <a:rPr dirty="0" sz="4000" lang="en-US"/>
              <a:t>science </a:t>
            </a:r>
            <a:endParaRPr sz="4400"/>
          </a:p>
          <a:p>
            <a:r>
              <a:rPr dirty="0" sz="4000" lang="en-US"/>
              <a:t>COLLEGE: </a:t>
            </a:r>
            <a:r>
              <a:rPr dirty="0" sz="4000" lang="en-US"/>
              <a:t>c</a:t>
            </a:r>
            <a:r>
              <a:rPr dirty="0" sz="4000" lang="en-US"/>
              <a:t>h</a:t>
            </a:r>
            <a:r>
              <a:rPr dirty="0" sz="4000" lang="en-US"/>
              <a:t>e</a:t>
            </a:r>
            <a:r>
              <a:rPr dirty="0" sz="4000" lang="en-US"/>
              <a:t>z</a:t>
            </a:r>
            <a:r>
              <a:rPr dirty="0" sz="4000" lang="en-US"/>
              <a:t>h</a:t>
            </a:r>
            <a:r>
              <a:rPr dirty="0" sz="4000" lang="en-US"/>
              <a:t>i</a:t>
            </a:r>
            <a:r>
              <a:rPr dirty="0" sz="4000" lang="en-US"/>
              <a:t>an </a:t>
            </a:r>
            <a:r>
              <a:rPr dirty="0" sz="4000" lang="en-US"/>
              <a:t>arts </a:t>
            </a:r>
            <a:r>
              <a:rPr dirty="0" sz="4000" lang="en-US"/>
              <a:t>and </a:t>
            </a:r>
            <a:r>
              <a:rPr dirty="0" sz="4000" lang="en-US"/>
              <a:t>science </a:t>
            </a:r>
            <a:r>
              <a:rPr dirty="0" sz="4000" lang="en-US"/>
              <a:t>college </a:t>
            </a:r>
            <a:r>
              <a:rPr dirty="0" sz="4000" lang="en-US"/>
              <a:t>for </a:t>
            </a:r>
            <a:r>
              <a:rPr dirty="0" sz="4000" lang="en-US"/>
              <a:t>women</a:t>
            </a:r>
            <a:r>
              <a:rPr dirty="0" sz="4000" lang="en-US"/>
              <a:t> </a:t>
            </a:r>
            <a:r>
              <a:rPr dirty="0" sz="4000" lang="en-US"/>
              <a:t>University </a:t>
            </a:r>
            <a:r>
              <a:rPr dirty="0" sz="4000" lang="en-US"/>
              <a:t>thi</a:t>
            </a:r>
            <a:r>
              <a:rPr dirty="0" sz="4000" lang="en-US"/>
              <a:t>ruvalluvar</a:t>
            </a:r>
            <a:endParaRPr sz="4400"/>
          </a:p>
          <a:p>
            <a:r>
              <a:rPr dirty="0" sz="4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 rot="21068774">
            <a:off x="2857499" y="660897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"/>
          <p:cNvSpPr txBox="1"/>
          <p:nvPr/>
        </p:nvSpPr>
        <p:spPr>
          <a:xfrm rot="21585732">
            <a:off x="2533146" y="1631770"/>
            <a:ext cx="7282587" cy="34442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List of core features (e.g., login, CRUD, filters)
Unique or advanced functionality
Optional: include short demo gifs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 rot="260797">
            <a:off x="1849448" y="8263768"/>
            <a:ext cx="574522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Key takeaways from the project
Challenges faced and lessons learned
What would you improve or add in the future?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411797" y="1695450"/>
            <a:ext cx="841183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Key takeaways from the project
Challenges faced and lessons learned
What would you improve or add in the future?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464929" y="1695450"/>
            <a:ext cx="10500132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deck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223837" y="708188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1366519" y="1689606"/>
            <a:ext cx="87731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What problem does your project solve?
Why is this problem worth addressing?
Include a statistic or user pain point if relevant.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6" name=""/>
          <p:cNvSpPr txBox="1"/>
          <p:nvPr/>
        </p:nvSpPr>
        <p:spPr>
          <a:xfrm>
            <a:off x="1085532" y="1816892"/>
            <a:ext cx="799211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Brief summary of the project
What does it do?
What inspired you to build it?
One-sentence elevator pitch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9" name=""/>
          <p:cNvSpPr txBox="1"/>
          <p:nvPr/>
        </p:nvSpPr>
        <p:spPr>
          <a:xfrm>
            <a:off x="1142047" y="1695449"/>
            <a:ext cx="1042872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Who is this for? (Target audience)
How do users benefit?
Personas or use-case scenarios (optional)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1" name=""/>
          <p:cNvSpPr txBox="1"/>
          <p:nvPr/>
        </p:nvSpPr>
        <p:spPr>
          <a:xfrm>
            <a:off x="3059651" y="2019300"/>
            <a:ext cx="6765877" cy="42824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JavaScript)
Frameworks/libraries (e.g., React, Flask, Node.js)
Databases/APIs used
Hosting &amp; deployment (e.g., GitHub Pages, Vercel, Heroku)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1072164" y="1175433"/>
            <a:ext cx="7229518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Wireframe or UI mockup
Color scheme, typography
Responsive/mobile-first design?
Brief mention of UX principles used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2063232" y="920164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 rot="21565612">
            <a:off x="1348872" y="1912887"/>
            <a:ext cx="798345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List of core features (e.g., login, CRUD, filters)
Unique or advanced functionality
Optional: include short demo gifs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2025-09-10T05:16:37Z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08ae8468f8574c80a7f279aad6503a2f</vt:lpwstr>
  </property>
</Properties>
</file>