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70" r:id="rId1"/>
  </p:sldMasterIdLst>
  <p:notesMasterIdLst>
    <p:notesMasterId r:id="rId2"/>
  </p:notesMasterIdLst>
  <p:handoutMasterIdLst>
    <p:handoutMasterId r:id="rId3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x="12192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fontAlgn="base" hangingPunct="1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Arial" pitchFamily="34" charset="0"/>
        <a:ea typeface="宋体" pitchFamily="0" charset="0"/>
        <a:cs typeface="Droid Sans" pitchFamily="0" charset="0"/>
      </a:defRPr>
    </a:lvl1pPr>
    <a:lvl2pPr marL="457200" indent="0" algn="l" defTabSz="914400" fontAlgn="base" hangingPunct="1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Arial" pitchFamily="34" charset="0"/>
        <a:ea typeface="宋体" pitchFamily="0" charset="0"/>
        <a:cs typeface="Droid Sans" pitchFamily="0" charset="0"/>
      </a:defRPr>
    </a:lvl2pPr>
    <a:lvl3pPr marL="914400" indent="0" algn="l" defTabSz="914400" fontAlgn="base" hangingPunct="1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Arial" pitchFamily="34" charset="0"/>
        <a:ea typeface="宋体" pitchFamily="0" charset="0"/>
        <a:cs typeface="Droid Sans" pitchFamily="0" charset="0"/>
      </a:defRPr>
    </a:lvl3pPr>
    <a:lvl4pPr marL="1371600" indent="0" algn="l" defTabSz="914400" fontAlgn="base" hangingPunct="1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Arial" pitchFamily="34" charset="0"/>
        <a:ea typeface="宋体" pitchFamily="0" charset="0"/>
        <a:cs typeface="Droid Sans" pitchFamily="0" charset="0"/>
      </a:defRPr>
    </a:lvl4pPr>
    <a:lvl5pPr marL="1828800" indent="0" algn="l" defTabSz="914400" fontAlgn="base" hangingPunct="1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Arial" pitchFamily="34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Arial" pitchFamily="34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Arial" pitchFamily="34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Arial" pitchFamily="34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Arial" pitchFamily="34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4994" autoAdjust="0"/>
    <p:restoredTop sz="94641" autoAdjust="0"/>
  </p:normalViewPr>
  <p:slideViewPr>
    <p:cSldViewPr snapToGrid="0">
      <p:cViewPr>
        <p:scale>
          <a:sx n="63" d="100"/>
          <a:sy n="63" d="100"/>
        </p:scale>
        <p:origin x="0" y="0"/>
      </p:cViewPr>
      <p:guideLst>
        <p:guide orient="horz" pos="2160"/>
        <p:guide pos="480"/>
        <p:guide pos="7200"/>
        <p:guide pos="4368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theme" Target="theme/theme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2971799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Arial" pitchFamily="34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dt" idx="1"/>
          </p:nvPr>
        </p:nvSpPr>
        <p:spPr>
          <a:xfrm rot="0">
            <a:off x="3884613" y="0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Arial" pitchFamily="34" charset="0"/>
                <a:ea typeface="等线" pitchFamily="0" charset="0"/>
                <a:cs typeface="Calibri" pitchFamily="0" charset="0"/>
              </a:rPr>
              <a:t>9/18/2025</a:t>
            </a:fld>
            <a:endParaRPr lang="zh-CN" altLang="en-US" sz="1200">
              <a:latin typeface="Arial" pitchFamily="34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ftr" idx="2"/>
          </p:nvPr>
        </p:nvSpPr>
        <p:spPr>
          <a:xfrm rot="0">
            <a:off x="0" y="8685213"/>
            <a:ext cx="2971799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Arial" pitchFamily="34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3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Arial" pitchFamily="34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737132"/>
      </p:ext>
    </p:extLst>
  </p:cSld>
  <p:clrMap bg1="lt1" tx1="dk1" bg2="lt2" tx2="dk2" accent1="accent1" accent2="accent2" accent3="accent3" accent4="accent4" accent5="accent5" accent6="accent6" hlink="hlink" folHlink="folHlink"/>
  <p:hf sldNum="0" hdr="1" ftr="1" dt="1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2971799" cy="4572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 sz="1200">
              <a:latin typeface="Arial" pitchFamily="34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dt" idx="1"/>
          </p:nvPr>
        </p:nvSpPr>
        <p:spPr>
          <a:xfrm rot="0">
            <a:off x="3884613" y="0"/>
            <a:ext cx="2971800" cy="4572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endParaRPr lang="zh-CN" altLang="en-US" sz="1200">
              <a:latin typeface="Arial" pitchFamily="34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381000" y="685800"/>
            <a:ext cx="6096000" cy="3429000"/>
          </a:xfrm>
          <a:prstGeom prst="rect"/>
          <a:noFill/>
          <a:ln w="9525" cmpd="sng" cap="flat">
            <a:solidFill>
              <a:srgbClr val="000000"/>
            </a:solidFill>
            <a:prstDash val="solid"/>
            <a:miter/>
          </a:ln>
        </p:spPr>
      </p:sp>
      <p:sp>
        <p:nvSpPr>
          <p:cNvPr id="10" name="文本框"/>
          <p:cNvSpPr>
            <a:spLocks noGrp="1"/>
          </p:cNvSpPr>
          <p:nvPr>
            <p:ph type="body" idx="3"/>
          </p:nvPr>
        </p:nvSpPr>
        <p:spPr>
          <a:xfrm rot="0">
            <a:off x="685800" y="4343400"/>
            <a:ext cx="5486400" cy="41148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1" name="文本框"/>
          <p:cNvSpPr>
            <a:spLocks noGrp="1"/>
          </p:cNvSpPr>
          <p:nvPr>
            <p:ph type="ftr" idx="4"/>
          </p:nvPr>
        </p:nvSpPr>
        <p:spPr>
          <a:xfrm rot="0">
            <a:off x="0" y="8685213"/>
            <a:ext cx="2971799" cy="4572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endParaRPr lang="zh-CN" altLang="en-US" sz="1200">
              <a:latin typeface="Arial" pitchFamily="34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720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Arial" pitchFamily="34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8500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indent="0" algn="l" defTabSz="914400" eaLnBrk="0" fontAlgn="base" hangingPunct="0">
      <a:lnSpc>
        <a:spcPct val="100000"/>
      </a:lnSpc>
      <a:spcBef>
        <a:spcPct val="3000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Arial" pitchFamily="34" charset="0"/>
        <a:ea typeface="宋体" pitchFamily="0" charset="0"/>
        <a:cs typeface="Calibri" pitchFamily="0" charset="0"/>
      </a:defRPr>
    </a:lvl1pPr>
    <a:lvl2pPr marL="457200" indent="0" algn="l" defTabSz="914400" eaLnBrk="0" fontAlgn="base" hangingPunct="0">
      <a:lnSpc>
        <a:spcPct val="100000"/>
      </a:lnSpc>
      <a:spcBef>
        <a:spcPct val="3000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Arial" pitchFamily="34" charset="0"/>
        <a:ea typeface="宋体" pitchFamily="0" charset="0"/>
        <a:cs typeface="Calibri" pitchFamily="0" charset="0"/>
      </a:defRPr>
    </a:lvl2pPr>
    <a:lvl3pPr marL="914400" indent="0" algn="l" defTabSz="914400" eaLnBrk="0" fontAlgn="base" hangingPunct="0">
      <a:lnSpc>
        <a:spcPct val="100000"/>
      </a:lnSpc>
      <a:spcBef>
        <a:spcPct val="3000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Arial" pitchFamily="34" charset="0"/>
        <a:ea typeface="宋体" pitchFamily="0" charset="0"/>
        <a:cs typeface="Calibri" pitchFamily="0" charset="0"/>
      </a:defRPr>
    </a:lvl3pPr>
    <a:lvl4pPr marL="1371600" indent="0" algn="l" defTabSz="914400" eaLnBrk="0" fontAlgn="base" hangingPunct="0">
      <a:lnSpc>
        <a:spcPct val="100000"/>
      </a:lnSpc>
      <a:spcBef>
        <a:spcPct val="3000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Arial" pitchFamily="34" charset="0"/>
        <a:ea typeface="宋体" pitchFamily="0" charset="0"/>
        <a:cs typeface="Calibri" pitchFamily="0" charset="0"/>
      </a:defRPr>
    </a:lvl4pPr>
    <a:lvl5pPr marL="1828800" indent="0" algn="l" defTabSz="914400" eaLnBrk="0" fontAlgn="base" hangingPunct="0">
      <a:lnSpc>
        <a:spcPct val="100000"/>
      </a:lnSpc>
      <a:spcBef>
        <a:spcPct val="3000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Arial" pitchFamily="34" charset="0"/>
        <a:ea typeface="宋体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对象"/>
          <p:cNvSpPr>
            <a:spLocks noGrp="1" noChangeAspect="1"/>
          </p:cNvSpPr>
          <p:nvPr>
            <p:ph type="sldImg"/>
          </p:nvPr>
        </p:nvSpPr>
        <p:spPr>
          <a:xfrm rot="0">
            <a:off x="381000" y="685800"/>
            <a:ext cx="6096000" cy="34290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2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220724"/>
      </p:ext>
    </p:extLst>
  </p:cSld>
  <p:clrMapOvr>
    <a:masterClrMapping/>
  </p:clrMapOvr>
</p:notes>
</file>

<file path=ppt/notesSlides/notesSlide1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对象"/>
          <p:cNvSpPr>
            <a:spLocks noGrp="1" noChangeAspect="1"/>
          </p:cNvSpPr>
          <p:nvPr>
            <p:ph type="sldImg"/>
          </p:nvPr>
        </p:nvSpPr>
        <p:spPr>
          <a:xfrm rot="0">
            <a:off x="381000" y="685800"/>
            <a:ext cx="6096000" cy="34290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6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091810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对象"/>
          <p:cNvSpPr>
            <a:spLocks noGrp="1" noChangeAspect="1"/>
          </p:cNvSpPr>
          <p:nvPr>
            <p:ph type="sldImg"/>
          </p:nvPr>
        </p:nvSpPr>
        <p:spPr>
          <a:xfrm rot="0">
            <a:off x="381000" y="685800"/>
            <a:ext cx="6096000" cy="34290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34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684422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对象"/>
          <p:cNvSpPr>
            <a:spLocks noGrp="1" noChangeAspect="1"/>
          </p:cNvSpPr>
          <p:nvPr>
            <p:ph type="sldImg"/>
          </p:nvPr>
        </p:nvSpPr>
        <p:spPr>
          <a:xfrm rot="0">
            <a:off x="381000" y="685800"/>
            <a:ext cx="6096000" cy="34290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55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769604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775664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529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4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5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6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7.png"/><Relationship Id="rId3" Type="http://schemas.openxmlformats.org/officeDocument/2006/relationships/image" Target="../media/4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8.png"/><Relationship Id="rId3" Type="http://schemas.openxmlformats.org/officeDocument/2006/relationships/image" Target="../media/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9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3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64431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232916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84044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tx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pic>
        <p:nvPicPr>
          <p:cNvPr id="17" name="图片"/>
          <p:cNvPicPr>
            <a:picLocks xmlns:a="http://schemas.openxmlformats.org/drawingml/2006/main" noChangeAspect="1"/>
          </p:cNvPicPr>
          <p:nvPr/>
        </p:nvPicPr>
        <p:blipFill>
          <a:blip xmlns:a="http://schemas.openxmlformats.org/drawingml/2006/main" xmlns:r="http://schemas.openxmlformats.org/officeDocument/2006/relationships" r:embed="rId2" cstate="print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0" y="0"/>
            <a:ext cx="12192000" cy="68580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sp>
        <p:nvSpPr>
          <p:cNvPr id="18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2581656" y="2304288"/>
            <a:ext cx="7022592" cy="22585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ctr">
              <a:lnSpc>
                <a:spcPct val="110000"/>
              </a:lnSpc>
              <a:spcBef>
                <a:spcPts val="0"/>
              </a:spcBef>
            </a:pPr>
            <a:r>
              <a:rPr lang="en-US" altLang="zh-CN" sz="4800" b="1">
                <a:solidFill>
                  <a:srgbClr val="70BAB3"/>
                </a:solidFill>
                <a:ea typeface="宋体" pitchFamily="0" charset="0"/>
                <a:cs typeface="Segoe UI" pitchFamily="0" charset="0"/>
              </a:rPr>
              <a:t>Click to edit Master title style</a:t>
            </a:r>
            <a:endParaRPr lang="zh-CN" altLang="en-US" sz="4800" b="1">
              <a:solidFill>
                <a:srgbClr val="70BAB3"/>
              </a:solidFill>
              <a:ea typeface="宋体" pitchFamily="0" charset="0"/>
              <a:cs typeface="Segoe U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202673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accent3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文本框"/>
          <p:cNvSpPr>
            <a:spLocks xmlns:a="http://schemas.openxmlformats.org/drawingml/2006/main" noGrp="1"/>
          </p:cNvSpPr>
          <p:nvPr>
            <p:ph type="body"/>
          </p:nvPr>
        </p:nvSpPr>
        <p:spPr>
          <a:xfrm xmlns:a="http://schemas.openxmlformats.org/drawingml/2006/main" rot="0">
            <a:off x="762000" y="1905000"/>
            <a:ext cx="6477000" cy="3276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>
              <a:buNone/>
            </a:pPr>
            <a:r>
              <a:rPr lang="en-US" altLang="zh-CN" sz="1800" b="1">
                <a:solidFill>
                  <a:schemeClr val="bg1"/>
                </a:solidFill>
              </a:rPr>
              <a:t>Click to edit Master text styles</a:t>
            </a:r>
            <a:endParaRPr lang="en-US" altLang="zh-CN" sz="1800" b="1">
              <a:solidFill>
                <a:schemeClr val="bg1"/>
              </a:solidFill>
            </a:endParaRPr>
          </a:p>
          <a:p xmlns:a="http://schemas.openxmlformats.org/drawingml/2006/main">
            <a:pPr lvl="1" marL="283464" indent="-283464">
              <a:spcBef>
                <a:spcPts val="1000"/>
              </a:spcBef>
            </a:pPr>
            <a:r>
              <a:rPr lang="en-US" altLang="zh-CN" sz="1800">
                <a:solidFill>
                  <a:schemeClr val="bg1"/>
                </a:solidFill>
              </a:rPr>
              <a:t>Second level</a:t>
            </a:r>
            <a:endParaRPr lang="zh-CN" altLang="en-US" sz="1800">
              <a:solidFill>
                <a:schemeClr val="bg1"/>
              </a:solidFill>
            </a:endParaRPr>
          </a:p>
        </p:txBody>
      </p:sp>
      <p:pic>
        <p:nvPicPr>
          <p:cNvPr id="24" name="图片"/>
          <p:cNvPicPr>
            <a:picLocks xmlns:a="http://schemas.openxmlformats.org/drawingml/2006/main" noChangeAspect="1"/>
          </p:cNvPicPr>
          <p:nvPr/>
        </p:nvPicPr>
        <p:blipFill>
          <a:blip xmlns:a="http://schemas.openxmlformats.org/drawingml/2006/main" xmlns:r="http://schemas.openxmlformats.org/officeDocument/2006/relationships" r:embed="rId2" cstate="print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9055106" y="0"/>
            <a:ext cx="3136894" cy="68580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sp>
        <p:nvSpPr>
          <p:cNvPr id="25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61999" y="715961"/>
            <a:ext cx="6476999" cy="118903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>
              <a:spcBef>
                <a:spcPts val="1000"/>
              </a:spcBef>
            </a:pPr>
            <a:r>
              <a:rPr lang="en-US" altLang="zh-CN" sz="4000" b="1">
                <a:solidFill>
                  <a:schemeClr val="bg1"/>
                </a:solidFill>
                <a:ea typeface="宋体" pitchFamily="0" charset="0"/>
                <a:cs typeface="Segoe UI" pitchFamily="0" charset="0"/>
              </a:rPr>
              <a:t>Click to edit Master title style</a:t>
            </a:r>
            <a:endParaRPr lang="zh-CN" altLang="en-US" sz="4000" b="1">
              <a:solidFill>
                <a:schemeClr val="bg1"/>
              </a:solidFill>
              <a:ea typeface="宋体" pitchFamily="0" charset="0"/>
              <a:cs typeface="Segoe U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136186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accent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pic>
        <p:nvPicPr>
          <p:cNvPr id="28" name="图片"/>
          <p:cNvPicPr>
            <a:picLocks xmlns:a="http://schemas.openxmlformats.org/drawingml/2006/main" noChangeAspect="1"/>
          </p:cNvPicPr>
          <p:nvPr/>
        </p:nvPicPr>
        <p:blipFill>
          <a:blip xmlns:a="http://schemas.openxmlformats.org/drawingml/2006/main" xmlns:r="http://schemas.openxmlformats.org/officeDocument/2006/relationships" r:embed="rId2" cstate="print"/>
          <a:srcRect xmlns:a="http://schemas.openxmlformats.org/drawingml/2006/main" t="34041" b="45480" l="3994" r="11052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-3048" y="35012"/>
            <a:ext cx="12198096" cy="678797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sp>
        <p:nvSpPr>
          <p:cNvPr id="2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1525301" y="1995467"/>
            <a:ext cx="9141397" cy="61555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b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 defTabSz="932688" eaLnBrk="1" latinLnBrk="0" hangingPunct="1">
              <a:lnSpc>
                <a:spcPct val="100000"/>
              </a:lnSpc>
              <a:spcBef>
                <a:spcPts val="0"/>
              </a:spcBef>
            </a:pPr>
            <a:r>
              <a:rPr lang="en-US" altLang="zh-CN" sz="4000" b="1" i="0" kern="1200" cap="none" spc="-50" baseline="0">
                <a:solidFill>
                  <a:schemeClr val="tx1"/>
                </a:solidFill>
                <a:latin typeface="Segoe UI" pitchFamily="0" charset="0"/>
                <a:ea typeface="宋体" pitchFamily="0" charset="0"/>
                <a:cs typeface="Segoe UI" pitchFamily="0" charset="0"/>
              </a:rPr>
              <a:t>Section title with border</a:t>
            </a:r>
            <a:endParaRPr lang="zh-CN" altLang="en-US" sz="4000" b="1" i="0" kern="1200" cap="none" spc="-50" baseline="0">
              <a:solidFill>
                <a:schemeClr val="tx1"/>
              </a:solidFill>
              <a:latin typeface="Segoe UI" pitchFamily="0" charset="0"/>
              <a:ea typeface="宋体" pitchFamily="0" charset="0"/>
              <a:cs typeface="Segoe UI" pitchFamily="0" charset="0"/>
            </a:endParaRPr>
          </a:p>
        </p:txBody>
      </p:sp>
      <p:sp>
        <p:nvSpPr>
          <p:cNvPr id="30" name="文本框"/>
          <p:cNvSpPr>
            <a:spLocks xmlns:a="http://schemas.openxmlformats.org/drawingml/2006/main" noGrp="1"/>
          </p:cNvSpPr>
          <p:nvPr>
            <p:ph type="body"/>
          </p:nvPr>
        </p:nvSpPr>
        <p:spPr>
          <a:xfrm xmlns:a="http://schemas.openxmlformats.org/drawingml/2006/main" rot="0">
            <a:off x="2196307" y="3260705"/>
            <a:ext cx="7799387" cy="153475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kern="1200">
                <a:solidFill>
                  <a:schemeClr val="tx1"/>
                </a:solidFill>
                <a:latin typeface="Segoe UI" pitchFamily="0" charset="0"/>
                <a:ea typeface="宋体" pitchFamily="0" charset="0"/>
                <a:cs typeface="Segoe UI" pitchFamily="0" charset="0"/>
              </a:rPr>
              <a:t>Insert content here</a:t>
            </a:r>
            <a:endParaRPr lang="zh-CN" altLang="en-US" sz="1800" kern="1200">
              <a:solidFill>
                <a:schemeClr val="tx1"/>
              </a:solidFill>
              <a:latin typeface="Segoe UI" pitchFamily="0" charset="0"/>
              <a:ea typeface="宋体" pitchFamily="0" charset="0"/>
              <a:cs typeface="Segoe U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401313"/>
      </p:ext>
    </p:extLst>
  </p:cSld>
  <p:clrMapOvr>
    <a:masterClrMapping xmlns:a="http://schemas.openxmlformats.org/drawingml/2006/main"/>
  </p:clrMapOvr>
</p:sldLayout>
</file>

<file path=ppt/slideLayouts/slideLayout15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accent4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5" name="文本框"/>
          <p:cNvSpPr>
            <a:spLocks xmlns:a="http://schemas.openxmlformats.org/drawingml/2006/main" noGrp="1"/>
          </p:cNvSpPr>
          <p:nvPr>
            <p:ph type="body"/>
          </p:nvPr>
        </p:nvSpPr>
        <p:spPr>
          <a:xfrm xmlns:a="http://schemas.openxmlformats.org/drawingml/2006/main" rot="0">
            <a:off x="762000" y="1905000"/>
            <a:ext cx="5334000" cy="3276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>
              <a:buNone/>
            </a:pPr>
            <a:r>
              <a:rPr lang="en-US" altLang="zh-CN" sz="1800" b="1">
                <a:solidFill>
                  <a:srgbClr val="41857F"/>
                </a:solidFill>
              </a:rPr>
              <a:t>Click to edit Master text styles</a:t>
            </a:r>
            <a:endParaRPr lang="en-US" altLang="zh-CN" sz="1800" b="1">
              <a:solidFill>
                <a:srgbClr val="41857F"/>
              </a:solidFill>
            </a:endParaRPr>
          </a:p>
          <a:p xmlns:a="http://schemas.openxmlformats.org/drawingml/2006/main">
            <a:pPr lvl="1" marL="283464" indent="-283464">
              <a:spcBef>
                <a:spcPts val="1000"/>
              </a:spcBef>
            </a:pPr>
            <a:r>
              <a:rPr lang="en-US" altLang="zh-CN" sz="1800">
                <a:solidFill>
                  <a:srgbClr val="41857F"/>
                </a:solidFill>
              </a:rPr>
              <a:t>Second level</a:t>
            </a:r>
            <a:endParaRPr lang="zh-CN" altLang="en-US" sz="1800">
              <a:solidFill>
                <a:srgbClr val="41857F"/>
              </a:solidFill>
            </a:endParaRPr>
          </a:p>
        </p:txBody>
      </p:sp>
      <p:pic>
        <p:nvPicPr>
          <p:cNvPr id="36" name="图片"/>
          <p:cNvPicPr>
            <a:picLocks xmlns:a="http://schemas.openxmlformats.org/drawingml/2006/main" noGrp="1"/>
          </p:cNvPicPr>
          <p:nvPr>
            <p:ph idx="10"/>
          </p:nvPr>
        </p:nvPicPr>
        <p:blipFill>
          <a:blip xmlns:a="http://schemas.openxmlformats.org/drawingml/2006/main"/>
        </p:blipFill>
        <p:spPr>
          <a:xfrm xmlns:a="http://schemas.openxmlformats.org/drawingml/2006/main" rot="0">
            <a:off x="6858000" y="715963"/>
            <a:ext cx="4572001" cy="511333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pic>
        <p:nvPicPr>
          <p:cNvPr id="37" name="图片"/>
          <p:cNvPicPr>
            <a:picLocks xmlns:a="http://schemas.openxmlformats.org/drawingml/2006/main" noChangeAspect="1"/>
          </p:cNvPicPr>
          <p:nvPr/>
        </p:nvPicPr>
        <p:blipFill>
          <a:blip xmlns:a="http://schemas.openxmlformats.org/drawingml/2006/main" xmlns:r="http://schemas.openxmlformats.org/officeDocument/2006/relationships" r:embed="rId2" cstate="print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0" y="5074047"/>
            <a:ext cx="6407955" cy="178395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sp>
        <p:nvSpPr>
          <p:cNvPr id="38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62000" y="715961"/>
            <a:ext cx="5334000" cy="118903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>
              <a:spcBef>
                <a:spcPts val="1000"/>
              </a:spcBef>
            </a:pPr>
            <a:r>
              <a:rPr lang="en-US" altLang="zh-CN" sz="4000" b="1">
                <a:solidFill>
                  <a:schemeClr val="accent1"/>
                </a:solidFill>
                <a:ea typeface="宋体" pitchFamily="0" charset="0"/>
                <a:cs typeface="Segoe UI" pitchFamily="0" charset="0"/>
              </a:rPr>
              <a:t>Click to edit Master title style</a:t>
            </a:r>
            <a:endParaRPr lang="zh-CN" altLang="en-US" sz="4000" b="1">
              <a:solidFill>
                <a:schemeClr val="accent1"/>
              </a:solidFill>
              <a:ea typeface="宋体" pitchFamily="0" charset="0"/>
              <a:cs typeface="Segoe U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06271"/>
      </p:ext>
    </p:extLst>
  </p:cSld>
  <p:clrMapOvr>
    <a:masterClrMapping xmlns:a="http://schemas.openxmlformats.org/drawingml/2006/main"/>
  </p:clrMapOvr>
</p:sldLayout>
</file>

<file path=ppt/slideLayouts/slideLayout16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accent5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45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62000" y="716577"/>
            <a:ext cx="10668000" cy="61555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b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 defTabSz="932688" eaLnBrk="1" latinLnBrk="0" hangingPunct="1">
              <a:lnSpc>
                <a:spcPct val="100000"/>
              </a:lnSpc>
              <a:spcBef>
                <a:spcPts val="0"/>
              </a:spcBef>
            </a:pPr>
            <a:r>
              <a:rPr lang="en-US" altLang="zh-CN" sz="4000" b="1" i="0" kern="1200" cap="none" spc="-50" baseline="0">
                <a:solidFill>
                  <a:schemeClr val="tx1"/>
                </a:solidFill>
                <a:latin typeface="Segoe UI" pitchFamily="0" charset="0"/>
                <a:ea typeface="宋体" pitchFamily="0" charset="0"/>
                <a:cs typeface="Segoe UI" pitchFamily="0" charset="0"/>
              </a:rPr>
              <a:t>Click to edit Master text styles</a:t>
            </a:r>
            <a:endParaRPr lang="zh-CN" altLang="en-US" sz="4000" b="1" i="0" kern="1200" cap="none" spc="-50" baseline="0">
              <a:solidFill>
                <a:schemeClr val="tx1"/>
              </a:solidFill>
              <a:latin typeface="Segoe UI" pitchFamily="0" charset="0"/>
              <a:ea typeface="宋体" pitchFamily="0" charset="0"/>
              <a:cs typeface="Segoe UI" pitchFamily="0" charset="0"/>
            </a:endParaRPr>
          </a:p>
        </p:txBody>
      </p:sp>
      <p:sp>
        <p:nvSpPr>
          <p:cNvPr id="46" name="文本框"/>
          <p:cNvSpPr>
            <a:spLocks xmlns:a="http://schemas.openxmlformats.org/drawingml/2006/main" noGrp="1"/>
          </p:cNvSpPr>
          <p:nvPr>
            <p:ph type="body"/>
          </p:nvPr>
        </p:nvSpPr>
        <p:spPr>
          <a:xfrm xmlns:a="http://schemas.openxmlformats.org/drawingml/2006/main" rot="0">
            <a:off x="762000" y="1790699"/>
            <a:ext cx="10668000" cy="6857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kern="1200">
                <a:solidFill>
                  <a:schemeClr val="tx1"/>
                </a:solidFill>
                <a:latin typeface="Segoe UI" pitchFamily="0" charset="0"/>
                <a:ea typeface="宋体" pitchFamily="0" charset="0"/>
                <a:cs typeface="Segoe UI" pitchFamily="0" charset="0"/>
              </a:rPr>
              <a:t>Insert content here</a:t>
            </a:r>
            <a:endParaRPr lang="zh-CN" altLang="en-US" sz="1800" kern="1200">
              <a:solidFill>
                <a:schemeClr val="tx1"/>
              </a:solidFill>
              <a:latin typeface="Segoe UI" pitchFamily="0" charset="0"/>
              <a:ea typeface="宋体" pitchFamily="0" charset="0"/>
              <a:cs typeface="Segoe UI" pitchFamily="0" charset="0"/>
            </a:endParaRPr>
          </a:p>
        </p:txBody>
      </p:sp>
      <p:pic>
        <p:nvPicPr>
          <p:cNvPr id="47" name="图片"/>
          <p:cNvPicPr>
            <a:picLocks xmlns:a="http://schemas.openxmlformats.org/drawingml/2006/main" noChangeAspect="1"/>
          </p:cNvPicPr>
          <p:nvPr/>
        </p:nvPicPr>
        <p:blipFill>
          <a:blip xmlns:a="http://schemas.openxmlformats.org/drawingml/2006/main" xmlns:r="http://schemas.openxmlformats.org/officeDocument/2006/relationships" r:embed="rId2" cstate="print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0" y="5791200"/>
            <a:ext cx="12192000" cy="10668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944363420"/>
      </p:ext>
    </p:extLst>
  </p:cSld>
  <p:clrMapOvr>
    <a:masterClrMapping xmlns:a="http://schemas.openxmlformats.org/drawingml/2006/main"/>
  </p:clrMapOvr>
</p:sldLayout>
</file>

<file path=ppt/slideLayouts/slideLayout17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tx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56" name="文本框"/>
          <p:cNvSpPr>
            <a:spLocks xmlns:a="http://schemas.openxmlformats.org/drawingml/2006/main" noGrp="1"/>
          </p:cNvSpPr>
          <p:nvPr>
            <p:ph type="body"/>
          </p:nvPr>
        </p:nvSpPr>
        <p:spPr>
          <a:xfrm xmlns:a="http://schemas.openxmlformats.org/drawingml/2006/main" rot="0">
            <a:off x="4457700" y="1905000"/>
            <a:ext cx="7219043" cy="3276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>
              <a:buNone/>
            </a:pPr>
            <a:r>
              <a:rPr lang="en-US" altLang="zh-CN" sz="1800" b="1">
                <a:solidFill>
                  <a:srgbClr val="76330E"/>
                </a:solidFill>
              </a:rPr>
              <a:t>Click to edit Master text styles</a:t>
            </a:r>
            <a:endParaRPr lang="en-US" altLang="zh-CN" sz="1800" b="1">
              <a:solidFill>
                <a:srgbClr val="76330E"/>
              </a:solidFill>
            </a:endParaRPr>
          </a:p>
          <a:p xmlns:a="http://schemas.openxmlformats.org/drawingml/2006/main">
            <a:pPr lvl="1" marL="283464" indent="-283464">
              <a:spcBef>
                <a:spcPts val="1000"/>
              </a:spcBef>
            </a:pPr>
            <a:r>
              <a:rPr lang="en-US" altLang="zh-CN" sz="1800">
                <a:solidFill>
                  <a:srgbClr val="76330E"/>
                </a:solidFill>
              </a:rPr>
              <a:t>Second level</a:t>
            </a:r>
            <a:endParaRPr lang="zh-CN" altLang="en-US" sz="1800">
              <a:solidFill>
                <a:srgbClr val="76330E"/>
              </a:solidFill>
            </a:endParaRPr>
          </a:p>
        </p:txBody>
      </p:sp>
      <p:pic>
        <p:nvPicPr>
          <p:cNvPr id="57" name="图片"/>
          <p:cNvPicPr>
            <a:picLocks xmlns:a="http://schemas.openxmlformats.org/drawingml/2006/main" noChangeAspect="1"/>
          </p:cNvPicPr>
          <p:nvPr/>
        </p:nvPicPr>
        <p:blipFill>
          <a:blip xmlns:a="http://schemas.openxmlformats.org/drawingml/2006/main" xmlns:r="http://schemas.openxmlformats.org/officeDocument/2006/relationships" r:embed="rId2" cstate="print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0" y="402"/>
            <a:ext cx="3720664" cy="685719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sp>
        <p:nvSpPr>
          <p:cNvPr id="58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4457699" y="715961"/>
            <a:ext cx="7219043" cy="118903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>
              <a:spcBef>
                <a:spcPts val="1000"/>
              </a:spcBef>
            </a:pPr>
            <a:r>
              <a:rPr lang="en-US" altLang="zh-CN" sz="4000" b="1">
                <a:solidFill>
                  <a:schemeClr val="accent1"/>
                </a:solidFill>
                <a:ea typeface="宋体" pitchFamily="0" charset="0"/>
                <a:cs typeface="Segoe UI" pitchFamily="0" charset="0"/>
              </a:rPr>
              <a:t>Click to edit Master title style</a:t>
            </a:r>
            <a:endParaRPr lang="zh-CN" altLang="en-US" sz="4000" b="1">
              <a:solidFill>
                <a:schemeClr val="accent1"/>
              </a:solidFill>
              <a:ea typeface="宋体" pitchFamily="0" charset="0"/>
              <a:cs typeface="Segoe U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236828"/>
      </p:ext>
    </p:extLst>
  </p:cSld>
  <p:clrMapOvr>
    <a:masterClrMapping xmlns:a="http://schemas.openxmlformats.org/drawingml/2006/main"/>
  </p:clrMapOvr>
</p:sldLayout>
</file>

<file path=ppt/slideLayouts/slideLayout18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accent3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1" name="文本框"/>
          <p:cNvSpPr>
            <a:spLocks xmlns:a="http://schemas.openxmlformats.org/drawingml/2006/main" noGrp="1"/>
          </p:cNvSpPr>
          <p:nvPr>
            <p:ph type="body"/>
          </p:nvPr>
        </p:nvSpPr>
        <p:spPr>
          <a:xfrm xmlns:a="http://schemas.openxmlformats.org/drawingml/2006/main" rot="0">
            <a:off x="762000" y="1783952"/>
            <a:ext cx="10668000" cy="111164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kern="1200">
                <a:solidFill>
                  <a:schemeClr val="tx1"/>
                </a:solidFill>
                <a:latin typeface="Segoe UI" pitchFamily="0" charset="0"/>
                <a:ea typeface="宋体" pitchFamily="0" charset="0"/>
                <a:cs typeface="Segoe UI" pitchFamily="0" charset="0"/>
              </a:rPr>
              <a:t>Insert content here</a:t>
            </a:r>
            <a:endParaRPr lang="zh-CN" altLang="en-US" sz="1800" kern="1200">
              <a:solidFill>
                <a:schemeClr val="tx1"/>
              </a:solidFill>
              <a:latin typeface="Segoe UI" pitchFamily="0" charset="0"/>
              <a:ea typeface="宋体" pitchFamily="0" charset="0"/>
              <a:cs typeface="Segoe UI" pitchFamily="0" charset="0"/>
            </a:endParaRPr>
          </a:p>
        </p:txBody>
      </p:sp>
      <p:sp>
        <p:nvSpPr>
          <p:cNvPr id="6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62000" y="716577"/>
            <a:ext cx="10668000" cy="61555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b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 defTabSz="932688" eaLnBrk="1" latinLnBrk="0" hangingPunct="1">
              <a:lnSpc>
                <a:spcPct val="100000"/>
              </a:lnSpc>
              <a:spcBef>
                <a:spcPts val="0"/>
              </a:spcBef>
            </a:pPr>
            <a:r>
              <a:rPr lang="en-US" altLang="zh-CN" sz="4000" b="1" i="0" kern="1200" cap="none" spc="-50" baseline="0">
                <a:solidFill>
                  <a:srgbClr val="E0F0EE"/>
                </a:solidFill>
                <a:latin typeface="Segoe UI" pitchFamily="0" charset="0"/>
                <a:ea typeface="宋体" pitchFamily="0" charset="0"/>
                <a:cs typeface="Segoe UI" pitchFamily="0" charset="0"/>
              </a:rPr>
              <a:t>Click to edit Master text styles</a:t>
            </a:r>
            <a:endParaRPr lang="zh-CN" altLang="en-US" sz="4000" b="1" i="0" kern="1200" cap="none" spc="-50" baseline="0">
              <a:solidFill>
                <a:srgbClr val="E0F0EE"/>
              </a:solidFill>
              <a:latin typeface="Segoe UI" pitchFamily="0" charset="0"/>
              <a:ea typeface="宋体" pitchFamily="0" charset="0"/>
              <a:cs typeface="Segoe UI" pitchFamily="0" charset="0"/>
            </a:endParaRPr>
          </a:p>
        </p:txBody>
      </p:sp>
      <p:pic>
        <p:nvPicPr>
          <p:cNvPr id="63" name="图片" hidden="1"/>
          <p:cNvPicPr>
            <a:picLocks xmlns:a="http://schemas.openxmlformats.org/drawingml/2006/main" noChangeAspect="1"/>
          </p:cNvPicPr>
          <p:nvPr/>
        </p:nvPicPr>
        <p:blipFill>
          <a:blip xmlns:a="http://schemas.openxmlformats.org/drawingml/2006/main" xmlns:r="http://schemas.openxmlformats.org/officeDocument/2006/relationships" r:embed="rId2" cstate="print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9772650" y="0"/>
            <a:ext cx="2419350" cy="261937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pic>
        <p:nvPicPr>
          <p:cNvPr id="64" name="图片"/>
          <p:cNvPicPr>
            <a:picLocks xmlns:a="http://schemas.openxmlformats.org/drawingml/2006/main" noChangeAspect="1"/>
          </p:cNvPicPr>
          <p:nvPr/>
        </p:nvPicPr>
        <p:blipFill>
          <a:blip xmlns:a="http://schemas.openxmlformats.org/drawingml/2006/main" xmlns:r="http://schemas.openxmlformats.org/officeDocument/2006/relationships" r:embed="rId3" cstate="print"/>
          <a:stretch xmlns:a="http://schemas.openxmlformats.org/drawingml/2006/main">
            <a:fillRect/>
          </a:stretch>
        </p:blipFill>
        <p:spPr>
          <a:xfrm xmlns:a="http://schemas.openxmlformats.org/drawingml/2006/main" flipV="1" rot="0">
            <a:off x="5418919" y="0"/>
            <a:ext cx="6407955" cy="178395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81418816"/>
      </p:ext>
    </p:extLst>
  </p:cSld>
  <p:clrMapOvr>
    <a:masterClrMapping xmlns:a="http://schemas.openxmlformats.org/drawingml/2006/main"/>
  </p:clrMapOvr>
</p:sldLayout>
</file>

<file path=ppt/slideLayouts/slideLayout19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accent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8" name="文本框"/>
          <p:cNvSpPr>
            <a:spLocks xmlns:a="http://schemas.openxmlformats.org/drawingml/2006/main" noGrp="1"/>
          </p:cNvSpPr>
          <p:nvPr>
            <p:ph type="body"/>
          </p:nvPr>
        </p:nvSpPr>
        <p:spPr>
          <a:xfrm xmlns:a="http://schemas.openxmlformats.org/drawingml/2006/main" rot="0">
            <a:off x="762000" y="1905000"/>
            <a:ext cx="5334000" cy="3276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>
              <a:buNone/>
            </a:pPr>
            <a:r>
              <a:rPr lang="en-US" altLang="zh-CN" sz="1800" b="1"/>
              <a:t>Click to edit Master text styles</a:t>
            </a:r>
            <a:endParaRPr lang="en-US" altLang="zh-CN" sz="1800" b="1"/>
          </a:p>
          <a:p xmlns:a="http://schemas.openxmlformats.org/drawingml/2006/main">
            <a:pPr lvl="1" marL="283464" indent="-283464">
              <a:spcBef>
                <a:spcPts val="1000"/>
              </a:spcBef>
            </a:pPr>
            <a:r>
              <a:rPr lang="en-US" altLang="zh-CN" sz="1800"/>
              <a:t>Second level</a:t>
            </a:r>
            <a:endParaRPr lang="zh-CN" altLang="en-US" sz="1800"/>
          </a:p>
        </p:txBody>
      </p:sp>
      <p:pic>
        <p:nvPicPr>
          <p:cNvPr id="69" name="图片"/>
          <p:cNvPicPr>
            <a:picLocks xmlns:a="http://schemas.openxmlformats.org/drawingml/2006/main" noGrp="1"/>
          </p:cNvPicPr>
          <p:nvPr>
            <p:ph/>
          </p:nvPr>
        </p:nvPicPr>
        <p:blipFill>
          <a:blip xmlns:a="http://schemas.openxmlformats.org/drawingml/2006/main"/>
        </p:blipFill>
        <p:spPr>
          <a:xfrm xmlns:a="http://schemas.openxmlformats.org/drawingml/2006/main" rot="0">
            <a:off x="6858000" y="3444081"/>
            <a:ext cx="4572001" cy="2362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pic>
        <p:nvPicPr>
          <p:cNvPr id="70" name="图片"/>
          <p:cNvPicPr>
            <a:picLocks xmlns:a="http://schemas.openxmlformats.org/drawingml/2006/main" noGrp="1"/>
          </p:cNvPicPr>
          <p:nvPr>
            <p:ph/>
          </p:nvPr>
        </p:nvPicPr>
        <p:blipFill>
          <a:blip xmlns:a="http://schemas.openxmlformats.org/drawingml/2006/main"/>
        </p:blipFill>
        <p:spPr>
          <a:xfrm xmlns:a="http://schemas.openxmlformats.org/drawingml/2006/main" rot="0">
            <a:off x="6858000" y="715963"/>
            <a:ext cx="4572001" cy="23621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pic>
        <p:nvPicPr>
          <p:cNvPr id="71" name="图片" hidden="1"/>
          <p:cNvPicPr>
            <a:picLocks xmlns:a="http://schemas.openxmlformats.org/drawingml/2006/main" noChangeAspect="1"/>
          </p:cNvPicPr>
          <p:nvPr/>
        </p:nvPicPr>
        <p:blipFill>
          <a:blip xmlns:a="http://schemas.openxmlformats.org/drawingml/2006/main" xmlns:r="http://schemas.openxmlformats.org/officeDocument/2006/relationships" r:embed="rId2" cstate="print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0" y="5892800"/>
            <a:ext cx="12192000" cy="965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pic>
        <p:nvPicPr>
          <p:cNvPr id="72" name="图片"/>
          <p:cNvPicPr>
            <a:picLocks xmlns:a="http://schemas.openxmlformats.org/drawingml/2006/main" noChangeAspect="1"/>
          </p:cNvPicPr>
          <p:nvPr/>
        </p:nvPicPr>
        <p:blipFill>
          <a:blip xmlns:a="http://schemas.openxmlformats.org/drawingml/2006/main" xmlns:r="http://schemas.openxmlformats.org/officeDocument/2006/relationships" r:embed="rId3" cstate="print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0" y="5327680"/>
            <a:ext cx="5496909" cy="153031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sp>
        <p:nvSpPr>
          <p:cNvPr id="7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62000" y="715961"/>
            <a:ext cx="5334000" cy="118903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>
              <a:spcBef>
                <a:spcPts val="1000"/>
              </a:spcBef>
            </a:pPr>
            <a:r>
              <a:rPr lang="en-US" altLang="zh-CN" sz="4000" b="1">
                <a:solidFill>
                  <a:schemeClr val="tx1"/>
                </a:solidFill>
                <a:ea typeface="宋体" pitchFamily="0" charset="0"/>
                <a:cs typeface="Segoe UI" pitchFamily="0" charset="0"/>
              </a:rPr>
              <a:t>Click to edit Master title style</a:t>
            </a:r>
            <a:endParaRPr lang="zh-CN" altLang="en-US" sz="4000" b="1">
              <a:solidFill>
                <a:schemeClr val="tx1"/>
              </a:solidFill>
              <a:ea typeface="宋体" pitchFamily="0" charset="0"/>
              <a:cs typeface="Segoe U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516086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441921"/>
      </p:ext>
    </p:extLst>
  </p:cSld>
  <p:clrMapOvr>
    <a:masterClrMapping xmlns:a="http://schemas.openxmlformats.org/drawingml/2006/main"/>
  </p:clrMapOvr>
</p:sldLayout>
</file>

<file path=ppt/slideLayouts/slideLayout20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76" name="文本框"/>
          <p:cNvSpPr>
            <a:spLocks xmlns:a="http://schemas.openxmlformats.org/drawingml/2006/main" noGrp="1"/>
          </p:cNvSpPr>
          <p:nvPr>
            <p:ph type="body"/>
          </p:nvPr>
        </p:nvSpPr>
        <p:spPr>
          <a:xfrm xmlns:a="http://schemas.openxmlformats.org/drawingml/2006/main" rot="0">
            <a:off x="762000" y="1905000"/>
            <a:ext cx="6477000" cy="32766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>
              <a:buNone/>
            </a:pPr>
            <a:r>
              <a:rPr lang="en-US" altLang="zh-CN" sz="1800" b="1">
                <a:solidFill>
                  <a:srgbClr val="76330E"/>
                </a:solidFill>
              </a:rPr>
              <a:t>Click to edit Master text styles</a:t>
            </a:r>
            <a:endParaRPr lang="en-US" altLang="zh-CN" sz="1800" b="1">
              <a:solidFill>
                <a:srgbClr val="76330E"/>
              </a:solidFill>
            </a:endParaRPr>
          </a:p>
          <a:p xmlns:a="http://schemas.openxmlformats.org/drawingml/2006/main">
            <a:pPr lvl="1" marL="283464" indent="-283464">
              <a:spcBef>
                <a:spcPts val="1000"/>
              </a:spcBef>
            </a:pPr>
            <a:r>
              <a:rPr lang="en-US" altLang="zh-CN" sz="1800">
                <a:solidFill>
                  <a:srgbClr val="76330E"/>
                </a:solidFill>
              </a:rPr>
              <a:t>Second level</a:t>
            </a:r>
            <a:endParaRPr lang="zh-CN" altLang="en-US" sz="1800">
              <a:solidFill>
                <a:srgbClr val="76330E"/>
              </a:solidFill>
            </a:endParaRPr>
          </a:p>
        </p:txBody>
      </p:sp>
      <p:pic>
        <p:nvPicPr>
          <p:cNvPr id="77" name="图片"/>
          <p:cNvPicPr>
            <a:picLocks xmlns:a="http://schemas.openxmlformats.org/drawingml/2006/main" noChangeAspect="1"/>
          </p:cNvPicPr>
          <p:nvPr/>
        </p:nvPicPr>
        <p:blipFill>
          <a:blip xmlns:a="http://schemas.openxmlformats.org/drawingml/2006/main" xmlns:r="http://schemas.openxmlformats.org/officeDocument/2006/relationships" r:embed="rId2" cstate="print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9055106" y="0"/>
            <a:ext cx="3136894" cy="68580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sp>
        <p:nvSpPr>
          <p:cNvPr id="78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61999" y="715961"/>
            <a:ext cx="6476999" cy="118903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>
              <a:spcBef>
                <a:spcPts val="1000"/>
              </a:spcBef>
            </a:pPr>
            <a:r>
              <a:rPr lang="en-US" altLang="zh-CN" sz="4000" b="1">
                <a:solidFill>
                  <a:schemeClr val="accent1"/>
                </a:solidFill>
                <a:ea typeface="宋体" pitchFamily="0" charset="0"/>
                <a:cs typeface="Segoe UI" pitchFamily="0" charset="0"/>
              </a:rPr>
              <a:t>Click to edit Master title style</a:t>
            </a:r>
            <a:endParaRPr lang="zh-CN" altLang="en-US" sz="4000" b="1">
              <a:solidFill>
                <a:schemeClr val="accent1"/>
              </a:solidFill>
              <a:ea typeface="宋体" pitchFamily="0" charset="0"/>
              <a:cs typeface="Segoe U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5068"/>
      </p:ext>
    </p:extLst>
  </p:cSld>
  <p:clrMapOvr>
    <a:masterClrMapping xmlns:a="http://schemas.openxmlformats.org/drawingml/2006/main"/>
  </p:clrMapOvr>
</p:sldLayout>
</file>

<file path=ppt/slideLayouts/slideLayout21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accent5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pic>
        <p:nvPicPr>
          <p:cNvPr id="81" name="图片"/>
          <p:cNvPicPr>
            <a:picLocks xmlns:a="http://schemas.openxmlformats.org/drawingml/2006/main" noChangeAspect="1"/>
          </p:cNvPicPr>
          <p:nvPr/>
        </p:nvPicPr>
        <p:blipFill>
          <a:blip xmlns:a="http://schemas.openxmlformats.org/drawingml/2006/main" xmlns:r="http://schemas.openxmlformats.org/officeDocument/2006/relationships" r:embed="rId2" cstate="print"/>
          <a:srcRect xmlns:a="http://schemas.openxmlformats.org/drawingml/2006/main" t="34041" b="45480" l="3994" r="11052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-3048" y="35012"/>
            <a:ext cx="12198096" cy="678797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sp>
        <p:nvSpPr>
          <p:cNvPr id="8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1525301" y="1995467"/>
            <a:ext cx="9141397" cy="61555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b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 defTabSz="932688" eaLnBrk="1" latinLnBrk="0" hangingPunct="1">
              <a:lnSpc>
                <a:spcPct val="100000"/>
              </a:lnSpc>
              <a:spcBef>
                <a:spcPts val="0"/>
              </a:spcBef>
            </a:pPr>
            <a:r>
              <a:rPr lang="en-US" altLang="zh-CN" sz="4000" b="1" i="0" kern="1200" cap="none" spc="-50" baseline="0">
                <a:solidFill>
                  <a:schemeClr val="tx1"/>
                </a:solidFill>
                <a:latin typeface="Segoe UI" pitchFamily="0" charset="0"/>
                <a:ea typeface="宋体" pitchFamily="0" charset="0"/>
                <a:cs typeface="Segoe UI" pitchFamily="0" charset="0"/>
              </a:rPr>
              <a:t>Section title with border</a:t>
            </a:r>
            <a:endParaRPr lang="zh-CN" altLang="en-US" sz="4000" b="1" i="0" kern="1200" cap="none" spc="-50" baseline="0">
              <a:solidFill>
                <a:schemeClr val="tx1"/>
              </a:solidFill>
              <a:latin typeface="Segoe UI" pitchFamily="0" charset="0"/>
              <a:ea typeface="宋体" pitchFamily="0" charset="0"/>
              <a:cs typeface="Segoe UI" pitchFamily="0" charset="0"/>
            </a:endParaRPr>
          </a:p>
        </p:txBody>
      </p:sp>
      <p:sp>
        <p:nvSpPr>
          <p:cNvPr id="83" name="文本框"/>
          <p:cNvSpPr>
            <a:spLocks xmlns:a="http://schemas.openxmlformats.org/drawingml/2006/main" noGrp="1"/>
          </p:cNvSpPr>
          <p:nvPr>
            <p:ph type="body"/>
          </p:nvPr>
        </p:nvSpPr>
        <p:spPr>
          <a:xfrm xmlns:a="http://schemas.openxmlformats.org/drawingml/2006/main" rot="0">
            <a:off x="2196307" y="3260705"/>
            <a:ext cx="7799387" cy="153475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kern="1200">
                <a:solidFill>
                  <a:schemeClr val="tx1"/>
                </a:solidFill>
                <a:latin typeface="Segoe UI" pitchFamily="0" charset="0"/>
                <a:ea typeface="宋体" pitchFamily="0" charset="0"/>
                <a:cs typeface="Segoe UI" pitchFamily="0" charset="0"/>
              </a:rPr>
              <a:t>Insert content here</a:t>
            </a:r>
            <a:endParaRPr lang="zh-CN" altLang="en-US" sz="1800" kern="1200">
              <a:solidFill>
                <a:schemeClr val="tx1"/>
              </a:solidFill>
              <a:latin typeface="Segoe UI" pitchFamily="0" charset="0"/>
              <a:ea typeface="宋体" pitchFamily="0" charset="0"/>
              <a:cs typeface="Segoe U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376620"/>
      </p:ext>
    </p:extLst>
  </p:cSld>
  <p:clrMapOvr>
    <a:masterClrMapping xmlns:a="http://schemas.openxmlformats.org/drawingml/2006/main"/>
  </p:clrMapOvr>
</p:sldLayout>
</file>

<file path=ppt/slideLayouts/slideLayout2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accent4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30" name="文本框"/>
          <p:cNvSpPr>
            <a:spLocks xmlns:a="http://schemas.openxmlformats.org/drawingml/2006/main" noGrp="1"/>
          </p:cNvSpPr>
          <p:nvPr>
            <p:ph type="body"/>
          </p:nvPr>
        </p:nvSpPr>
        <p:spPr>
          <a:xfrm xmlns:a="http://schemas.openxmlformats.org/drawingml/2006/main" rot="0">
            <a:off x="2196307" y="3260705"/>
            <a:ext cx="7799387" cy="153475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kern="1200">
                <a:solidFill>
                  <a:srgbClr val="B14D15"/>
                </a:solidFill>
                <a:latin typeface="Segoe UI" pitchFamily="0" charset="0"/>
                <a:ea typeface="宋体" pitchFamily="0" charset="0"/>
                <a:cs typeface="Segoe UI" pitchFamily="0" charset="0"/>
              </a:rPr>
              <a:t>Insert content here</a:t>
            </a:r>
            <a:endParaRPr lang="zh-CN" altLang="en-US" sz="1800" kern="1200">
              <a:solidFill>
                <a:srgbClr val="B14D15"/>
              </a:solidFill>
              <a:latin typeface="Segoe UI" pitchFamily="0" charset="0"/>
              <a:ea typeface="宋体" pitchFamily="0" charset="0"/>
              <a:cs typeface="Segoe UI" pitchFamily="0" charset="0"/>
            </a:endParaRPr>
          </a:p>
        </p:txBody>
      </p:sp>
      <p:sp>
        <p:nvSpPr>
          <p:cNvPr id="131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1525301" y="1995467"/>
            <a:ext cx="9141397" cy="61555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b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 defTabSz="932688" eaLnBrk="1" latinLnBrk="0" hangingPunct="1">
              <a:lnSpc>
                <a:spcPct val="100000"/>
              </a:lnSpc>
              <a:spcBef>
                <a:spcPts val="0"/>
              </a:spcBef>
            </a:pPr>
            <a:r>
              <a:rPr lang="en-US" altLang="zh-CN" sz="4000" b="1" i="0" kern="1200" cap="none" spc="-50" baseline="0">
                <a:solidFill>
                  <a:schemeClr val="accent1"/>
                </a:solidFill>
                <a:latin typeface="Segoe UI" pitchFamily="0" charset="0"/>
                <a:ea typeface="宋体" pitchFamily="0" charset="0"/>
                <a:cs typeface="Segoe UI" pitchFamily="0" charset="0"/>
              </a:rPr>
              <a:t>Click to edit Master text styles</a:t>
            </a:r>
            <a:endParaRPr lang="zh-CN" altLang="en-US" sz="4000" b="1" i="0" kern="1200" cap="none" spc="-50" baseline="0">
              <a:solidFill>
                <a:schemeClr val="accent1"/>
              </a:solidFill>
              <a:latin typeface="Segoe UI" pitchFamily="0" charset="0"/>
              <a:ea typeface="宋体" pitchFamily="0" charset="0"/>
              <a:cs typeface="Segoe UI" pitchFamily="0" charset="0"/>
            </a:endParaRPr>
          </a:p>
        </p:txBody>
      </p:sp>
      <p:pic>
        <p:nvPicPr>
          <p:cNvPr id="132" name="图片"/>
          <p:cNvPicPr>
            <a:picLocks xmlns:a="http://schemas.openxmlformats.org/drawingml/2006/main" noChangeAspect="1"/>
          </p:cNvPicPr>
          <p:nvPr/>
        </p:nvPicPr>
        <p:blipFill>
          <a:blip xmlns:a="http://schemas.openxmlformats.org/drawingml/2006/main" xmlns:r="http://schemas.openxmlformats.org/officeDocument/2006/relationships" r:embed="rId2" cstate="print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0" y="5791200"/>
            <a:ext cx="12192000" cy="10668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124985495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519853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30241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4614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37416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423725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72169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852765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 rot="0">
            <a:off x="838200" y="365124"/>
            <a:ext cx="10515600" cy="132556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 rot="0">
            <a:off x="838200" y="1825625"/>
            <a:ext cx="10515600" cy="435133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idx="2"/>
          </p:nvPr>
        </p:nvSpPr>
        <p:spPr>
          <a:xfrm rot="0">
            <a:off x="838200" y="6356349"/>
            <a:ext cx="27432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/>
            <a:fld id="{CAD2D6BD-DE1B-4B5F-8B41-2702339687B9}" type="datetime1">
              <a:rPr lang="en-US" altLang="zh-CN" sz="1200">
                <a:solidFill>
                  <a:srgbClr val="FFFFFF"/>
                </a:solidFill>
                <a:latin typeface="Arial" pitchFamily="34" charset="0"/>
                <a:ea typeface="宋体" pitchFamily="0" charset="0"/>
                <a:cs typeface="Segoe UI" pitchFamily="0" charset="0"/>
              </a:rPr>
              <a:t>9/18/2025</a:t>
            </a:fld>
            <a:endParaRPr lang="zh-CN" altLang="en-US" sz="1200">
              <a:solidFill>
                <a:srgbClr val="FFFFFF"/>
              </a:solidFill>
              <a:latin typeface="Arial" pitchFamily="34" charset="0"/>
              <a:ea typeface="宋体" pitchFamily="0" charset="0"/>
              <a:cs typeface="Segoe UI" pitchFamily="0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ftr" idx="3"/>
          </p:nvPr>
        </p:nvSpPr>
        <p:spPr>
          <a:xfrm rot="0">
            <a:off x="4038600" y="6356349"/>
            <a:ext cx="41148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ctr"/>
            <a:endParaRPr lang="zh-CN" altLang="en-US" sz="1200">
              <a:solidFill>
                <a:srgbClr val="FFFFFF"/>
              </a:solidFill>
              <a:latin typeface="Arial" pitchFamily="34" charset="0"/>
              <a:ea typeface="宋体" pitchFamily="0" charset="0"/>
              <a:cs typeface="Segoe UI" pitchFamily="0" charset="0"/>
            </a:endParaRPr>
          </a:p>
        </p:txBody>
      </p:sp>
      <p:sp>
        <p:nvSpPr>
          <p:cNvPr id="6" name="文本框"/>
          <p:cNvSpPr>
            <a:spLocks noGrp="1"/>
          </p:cNvSpPr>
          <p:nvPr>
            <p:ph type="sldNum" idx="4"/>
          </p:nvPr>
        </p:nvSpPr>
        <p:spPr>
          <a:xfrm rot="0">
            <a:off x="8610600" y="6356349"/>
            <a:ext cx="27432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FFFFFF"/>
                </a:solidFill>
                <a:latin typeface="Arial" pitchFamily="34" charset="0"/>
                <a:ea typeface="宋体" pitchFamily="0" charset="0"/>
                <a:cs typeface="Segoe UI" pitchFamily="0" charset="0"/>
              </a:rPr>
              <a:t>&lt;#&gt;</a:t>
            </a:fld>
            <a:endParaRPr lang="zh-CN" altLang="en-US" sz="1200">
              <a:solidFill>
                <a:srgbClr val="FFFFFF"/>
              </a:solidFill>
              <a:latin typeface="Arial" pitchFamily="34" charset="0"/>
              <a:ea typeface="宋体" pitchFamily="0" charset="0"/>
              <a:cs typeface="Segoe U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257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sldNum="0" hdr="0" ftr="0" dt="0"/>
  <p:txStyles>
    <p:titleStyle>
      <a:lvl1pPr algn="l" defTabSz="914400" eaLnBrk="1" fontAlgn="auto" latinLnBrk="0" hangingPunct="1">
        <a:lnSpc>
          <a:spcPct val="90000"/>
        </a:lnSpc>
        <a:spcBef>
          <a:spcPts val="0"/>
        </a:spcBef>
        <a:buNone/>
        <a:defRPr sz="4400" kern="1200">
          <a:solidFill>
            <a:schemeClr val="tx1"/>
          </a:solidFill>
          <a:latin typeface="Segoe UI" pitchFamily="0" charset="0"/>
          <a:ea typeface="宋体" pitchFamily="0" charset="0"/>
          <a:cs typeface="Segoe UI" pitchFamily="0" charset="0"/>
        </a:defRPr>
      </a:lvl1pPr>
    </p:titleStyle>
    <p:bodyStyle>
      <a:lvl1pPr marL="228600" indent="-228600" algn="l" defTabSz="914400" eaLnBrk="1" fontAlgn="auto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Segoe UI" pitchFamily="0" charset="0"/>
          <a:ea typeface="宋体" pitchFamily="0" charset="0"/>
          <a:cs typeface="Segoe UI" pitchFamily="0" charset="0"/>
        </a:defRPr>
      </a:lvl1pPr>
      <a:lvl2pPr marL="685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" pitchFamily="0" charset="0"/>
          <a:ea typeface="宋体" pitchFamily="0" charset="0"/>
          <a:cs typeface="Segoe UI" pitchFamily="0" charset="0"/>
        </a:defRPr>
      </a:lvl2pPr>
      <a:lvl3pPr marL="1143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Segoe UI" pitchFamily="0" charset="0"/>
          <a:ea typeface="宋体" pitchFamily="0" charset="0"/>
          <a:cs typeface="Segoe UI" pitchFamily="0" charset="0"/>
        </a:defRPr>
      </a:lvl3pPr>
      <a:lvl4pPr marL="16002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Segoe UI" pitchFamily="0" charset="0"/>
          <a:ea typeface="宋体" pitchFamily="0" charset="0"/>
          <a:cs typeface="Segoe UI" pitchFamily="0" charset="0"/>
        </a:defRPr>
      </a:lvl4pPr>
      <a:lvl5pPr marL="20574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Segoe UI" pitchFamily="0" charset="0"/>
          <a:ea typeface="宋体" pitchFamily="0" charset="0"/>
          <a:cs typeface="Segoe UI" pitchFamily="0" charset="0"/>
        </a:defRPr>
      </a:lvl5pPr>
      <a:lvl6pPr marL="25146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Segoe UI" pitchFamily="0" charset="0"/>
          <a:ea typeface="宋体" pitchFamily="0" charset="0"/>
          <a:cs typeface="Segoe UI" pitchFamily="0" charset="0"/>
        </a:defRPr>
      </a:lvl6pPr>
      <a:lvl7pPr marL="2971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Segoe UI" pitchFamily="0" charset="0"/>
          <a:ea typeface="宋体" pitchFamily="0" charset="0"/>
          <a:cs typeface="Segoe UI" pitchFamily="0" charset="0"/>
        </a:defRPr>
      </a:lvl7pPr>
      <a:lvl8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Segoe UI" pitchFamily="0" charset="0"/>
          <a:ea typeface="宋体" pitchFamily="0" charset="0"/>
          <a:cs typeface="Segoe UI" pitchFamily="0" charset="0"/>
        </a:defRPr>
      </a:lvl8pPr>
      <a:lvl9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Segoe UI" pitchFamily="0" charset="0"/>
          <a:ea typeface="宋体" pitchFamily="0" charset="0"/>
          <a:cs typeface="Segoe U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3.jpg"/><Relationship Id="rId2" Type="http://schemas.openxmlformats.org/officeDocument/2006/relationships/image" Target="../media/14.png"/><Relationship Id="rId3" Type="http://schemas.openxmlformats.org/officeDocument/2006/relationships/image" Target="../media/15.jpeg"/><Relationship Id="rId4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6.png"/><Relationship Id="rId2" Type="http://schemas.openxmlformats.org/officeDocument/2006/relationships/image" Target="../media/17.png"/><Relationship Id="rId3" Type="http://schemas.openxmlformats.org/officeDocument/2006/relationships/image" Target="../media/18.jpeg"/><Relationship Id="rId4" Type="http://schemas.openxmlformats.org/officeDocument/2006/relationships/image" Target="../media/19.jpeg"/><Relationship Id="rId5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20.png"/><Relationship Id="rId2" Type="http://schemas.openxmlformats.org/officeDocument/2006/relationships/image" Target="../media/21.png"/><Relationship Id="rId3" Type="http://schemas.openxmlformats.org/officeDocument/2006/relationships/image" Target="../media/22.png"/><Relationship Id="rId4" Type="http://schemas.openxmlformats.org/officeDocument/2006/relationships/image" Target="../media/23.jpeg"/><Relationship Id="rId5" Type="http://schemas.openxmlformats.org/officeDocument/2006/relationships/image" Target="../media/24.jpeg"/><Relationship Id="rId6" Type="http://schemas.openxmlformats.org/officeDocument/2006/relationships/image" Target="../media/25.jpeg"/><Relationship Id="rId7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26.png"/><Relationship Id="rId2" Type="http://schemas.openxmlformats.org/officeDocument/2006/relationships/image" Target="../media/27.png"/><Relationship Id="rId3" Type="http://schemas.openxmlformats.org/officeDocument/2006/relationships/image" Target="../media/28.png"/><Relationship Id="rId4" Type="http://schemas.openxmlformats.org/officeDocument/2006/relationships/image" Target="../media/29.jpeg"/><Relationship Id="rId5" Type="http://schemas.openxmlformats.org/officeDocument/2006/relationships/image" Target="../media/23.jpeg"/><Relationship Id="rId6" Type="http://schemas.openxmlformats.org/officeDocument/2006/relationships/image" Target="../media/23.jpeg"/><Relationship Id="rId7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30.png"/><Relationship Id="rId2" Type="http://schemas.openxmlformats.org/officeDocument/2006/relationships/image" Target="../media/23.jpeg"/><Relationship Id="rId3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31.png"/><Relationship Id="rId2" Type="http://schemas.openxmlformats.org/officeDocument/2006/relationships/image" Target="../media/32.png"/><Relationship Id="rId3" Type="http://schemas.openxmlformats.org/officeDocument/2006/relationships/image" Target="../media/33.jpeg"/><Relationship Id="rId4" Type="http://schemas.openxmlformats.org/officeDocument/2006/relationships/image" Target="../media/33.jpeg"/><Relationship Id="rId5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34.png"/><Relationship Id="rId2" Type="http://schemas.openxmlformats.org/officeDocument/2006/relationships/image" Target="../media/35.png"/><Relationship Id="rId3" Type="http://schemas.openxmlformats.org/officeDocument/2006/relationships/image" Target="../media/36.png"/><Relationship Id="rId4" Type="http://schemas.openxmlformats.org/officeDocument/2006/relationships/image" Target="../media/37.jpeg"/><Relationship Id="rId5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38.png"/><Relationship Id="rId2" Type="http://schemas.openxmlformats.org/officeDocument/2006/relationships/image" Target="../media/39.png"/><Relationship Id="rId3" Type="http://schemas.openxmlformats.org/officeDocument/2006/relationships/image" Target="../media/40.jpeg"/><Relationship Id="rId4" Type="http://schemas.openxmlformats.org/officeDocument/2006/relationships/image" Target="../media/41.jpeg"/><Relationship Id="rId5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42.png"/><Relationship Id="rId2" Type="http://schemas.openxmlformats.org/officeDocument/2006/relationships/image" Target="../media/43.png"/><Relationship Id="rId3" Type="http://schemas.openxmlformats.org/officeDocument/2006/relationships/image" Target="../media/44.jpeg"/><Relationship Id="rId4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11.png"/><Relationship Id="rId2" Type="http://schemas.openxmlformats.org/officeDocument/2006/relationships/slideLayout" Target="../slideLayouts/slideLayout16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12.jpg"/><Relationship Id="rId2" Type="http://schemas.openxmlformats.org/officeDocument/2006/relationships/slideLayout" Target="../slideLayouts/slideLayout18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tx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"/>
          <p:cNvSpPr>
            <a:spLocks noGrp="1"/>
          </p:cNvSpPr>
          <p:nvPr>
            <p:ph type="title"/>
          </p:nvPr>
        </p:nvSpPr>
        <p:spPr>
          <a:xfrm rot="0">
            <a:off x="2771517" y="454408"/>
            <a:ext cx="6411812" cy="61730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300" b="1" i="0" u="sng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Digital Portfolio </a:t>
            </a:r>
            <a:br>
              <a:rPr lang="zh-CN" altLang="en-US" sz="4300" b="1" i="0" u="sng" strike="noStrike" kern="120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Segoe UI" pitchFamily="0" charset="0"/>
              </a:rPr>
            </a:br>
            <a:endParaRPr lang="zh-CN" altLang="en-US" sz="4300" b="1" i="0" u="sng" strike="noStrike" kern="1200" cap="none" spc="0" baseline="0">
              <a:solidFill>
                <a:srgbClr val="70BAB3"/>
              </a:solidFill>
              <a:latin typeface="Segoe UI" pitchFamily="0" charset="0"/>
              <a:ea typeface="宋体" pitchFamily="0" charset="0"/>
              <a:cs typeface="Segoe UI" pitchFamily="0" charset="0"/>
            </a:endParaRPr>
          </a:p>
        </p:txBody>
      </p:sp>
      <p:sp>
        <p:nvSpPr>
          <p:cNvPr id="20" name="矩形"/>
          <p:cNvSpPr>
            <a:spLocks/>
          </p:cNvSpPr>
          <p:nvPr/>
        </p:nvSpPr>
        <p:spPr>
          <a:xfrm rot="0">
            <a:off x="816078" y="3795252"/>
            <a:ext cx="10087895" cy="16725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1" u="none" strike="noStrike" kern="1200" cap="none" spc="0" baseline="0">
                <a:solidFill>
                  <a:schemeClr val="bg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Arial" pitchFamily="34" charset="0"/>
                <a:ea typeface="宋体" pitchFamily="0" charset="0"/>
                <a:cs typeface="Segoe UI" pitchFamily="0" charset="0"/>
              </a:rPr>
              <a:t>S</a:t>
            </a:r>
            <a:r>
              <a:rPr lang="en-US" altLang="zh-CN" sz="2400" b="1" i="0" u="none" strike="noStrike" kern="1200" cap="none" spc="0" baseline="0">
                <a:solidFill>
                  <a:schemeClr val="bg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Arial" pitchFamily="34" charset="0"/>
                <a:ea typeface="宋体" pitchFamily="0" charset="0"/>
                <a:cs typeface="Segoe UI" pitchFamily="0" charset="0"/>
              </a:rPr>
              <a:t>TUDENT NAME :  </a:t>
            </a:r>
            <a:r>
              <a:rPr lang="en-US" altLang="zh-CN" sz="2800" b="0" i="0" u="none" strike="noStrike" kern="1200" cap="none" spc="0" baseline="0">
                <a:solidFill>
                  <a:schemeClr val="bg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Baskerville Old Face" pitchFamily="18" charset="0"/>
                <a:ea typeface="宋体" pitchFamily="0" charset="0"/>
                <a:cs typeface="Segoe UI" pitchFamily="0" charset="0"/>
              </a:rPr>
              <a:t>Thrisha</a:t>
            </a:r>
            <a:r>
              <a:rPr lang="en-US" altLang="zh-CN" sz="2800" b="1" i="0" u="none" strike="noStrike" kern="1200" cap="none" spc="0" baseline="0">
                <a:solidFill>
                  <a:schemeClr val="bg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Baskerville Old Face" pitchFamily="18" charset="0"/>
                <a:ea typeface="宋体" pitchFamily="0" charset="0"/>
                <a:cs typeface="Segoe U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chemeClr val="bg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Baskerville Old Face" pitchFamily="18" charset="0"/>
                <a:ea typeface="宋体" pitchFamily="0" charset="0"/>
                <a:cs typeface="Segoe UI" pitchFamily="0" charset="0"/>
              </a:rPr>
              <a:t>S</a:t>
            </a:r>
            <a:endParaRPr lang="en-US" altLang="zh-CN" sz="2800" b="0" i="0" u="none" strike="noStrike" kern="1200" cap="none" spc="0" baseline="0">
              <a:solidFill>
                <a:schemeClr val="bg1"/>
              </a:solidFill>
              <a:latin typeface="Baskerville Old Face" pitchFamily="18" charset="0"/>
              <a:ea typeface="宋体" pitchFamily="0" charset="0"/>
              <a:cs typeface="Segoe U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bg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Arial" pitchFamily="34" charset="0"/>
                <a:ea typeface="宋体" pitchFamily="0" charset="0"/>
                <a:cs typeface="Segoe UI" pitchFamily="0" charset="0"/>
              </a:rPr>
              <a:t>REGISTER NO AND NMID : </a:t>
            </a:r>
            <a:r>
              <a:rPr lang="en-US" altLang="zh-CN" sz="2400" b="1" i="0" u="none" strike="noStrike" kern="1200" cap="none" spc="0" baseline="0">
                <a:solidFill>
                  <a:schemeClr val="bg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Arial" pitchFamily="34" charset="0"/>
                <a:ea typeface="宋体" pitchFamily="0" charset="0"/>
                <a:cs typeface="Segoe UI" pitchFamily="0" charset="0"/>
              </a:rPr>
              <a:t>16FC5FD58C5D31C8B5D4B35478A096B1</a:t>
            </a:r>
            <a:endParaRPr lang="en-US" altLang="zh-CN" sz="2400" b="0" i="0" u="none" strike="noStrike" kern="1200" cap="none" spc="0" baseline="0">
              <a:solidFill>
                <a:schemeClr val="bg1"/>
              </a:solidFill>
              <a:effectLst>
                <a:outerShdw sx="100000" sy="100000" blurRad="38100" dir="2700000" dist="38100" algn="tl">
                  <a:srgbClr val="000000">
                    <a:alpha val="43000"/>
                  </a:srgbClr>
                </a:outerShdw>
              </a:effectLst>
              <a:latin typeface="Arial" pitchFamily="34" charset="0"/>
              <a:ea typeface="宋体" pitchFamily="0" charset="0"/>
              <a:cs typeface="Segoe U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bg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Arial" pitchFamily="34" charset="0"/>
                <a:ea typeface="宋体" pitchFamily="0" charset="0"/>
                <a:cs typeface="Segoe UI" pitchFamily="0" charset="0"/>
              </a:rPr>
              <a:t>DEPARTMENT : </a:t>
            </a:r>
            <a:r>
              <a:rPr lang="en-US" altLang="zh-CN" sz="2800" b="1" i="0" u="none" strike="noStrike" kern="1200" cap="none" spc="0" baseline="0">
                <a:solidFill>
                  <a:schemeClr val="bg1"/>
                </a:solidFill>
                <a:latin typeface="Baskerville Old Face" pitchFamily="18" charset="0"/>
                <a:ea typeface="宋体" pitchFamily="0" charset="0"/>
                <a:cs typeface="Segoe UI" pitchFamily="0" charset="0"/>
              </a:rPr>
              <a:t>BSc Computer Science</a:t>
            </a:r>
            <a:endParaRPr lang="en-US" altLang="zh-CN" sz="2800" b="1" i="0" u="none" strike="noStrike" kern="1200" cap="none" spc="0" baseline="0">
              <a:solidFill>
                <a:schemeClr val="bg1"/>
              </a:solidFill>
              <a:latin typeface="Baskerville Old Face" pitchFamily="18" charset="0"/>
              <a:ea typeface="宋体" pitchFamily="0" charset="0"/>
              <a:cs typeface="Segoe U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bg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Arial" pitchFamily="34" charset="0"/>
                <a:ea typeface="宋体" pitchFamily="0" charset="0"/>
                <a:cs typeface="Segoe UI" pitchFamily="0" charset="0"/>
              </a:rPr>
              <a:t>COLLEGE : </a:t>
            </a:r>
            <a:r>
              <a:rPr lang="en-US" altLang="zh-CN" sz="2400" b="1" i="0" u="none" strike="noStrike" kern="1200" cap="none" spc="0" baseline="0">
                <a:solidFill>
                  <a:schemeClr val="bg1"/>
                </a:solidFill>
                <a:latin typeface="Baskerville Old Face" pitchFamily="18" charset="0"/>
                <a:ea typeface="宋体" pitchFamily="0" charset="0"/>
                <a:cs typeface="Segoe UI" pitchFamily="0" charset="0"/>
              </a:rPr>
              <a:t>Vel Tech Ranga </a:t>
            </a:r>
            <a:r>
              <a:rPr lang="en-US" altLang="zh-CN" sz="2400" b="1" i="0" u="none" strike="noStrike" kern="1200" cap="none" spc="0" baseline="0">
                <a:solidFill>
                  <a:schemeClr val="bg1"/>
                </a:solidFill>
                <a:latin typeface="Baskerville Old Face" pitchFamily="18" charset="0"/>
                <a:ea typeface="宋体" pitchFamily="0" charset="0"/>
                <a:cs typeface="Segoe UI" pitchFamily="0" charset="0"/>
              </a:rPr>
              <a:t>Sanku</a:t>
            </a:r>
            <a:r>
              <a:rPr lang="en-US" altLang="zh-CN" sz="2400" b="1" i="0" u="none" strike="noStrike" kern="1200" cap="none" spc="0" baseline="0">
                <a:solidFill>
                  <a:schemeClr val="bg1"/>
                </a:solidFill>
                <a:latin typeface="Baskerville Old Face" pitchFamily="18" charset="0"/>
                <a:ea typeface="宋体" pitchFamily="0" charset="0"/>
                <a:cs typeface="Segoe UI" pitchFamily="0" charset="0"/>
              </a:rPr>
              <a:t> Arts College / University of Madras</a:t>
            </a:r>
            <a:endParaRPr lang="zh-CN" altLang="en-US" sz="2400" b="0" i="0" u="none" strike="noStrike" kern="1200" cap="none" spc="0" baseline="0">
              <a:solidFill>
                <a:schemeClr val="bg1"/>
              </a:solidFill>
              <a:latin typeface="Baskerville Old Face" pitchFamily="18" charset="0"/>
              <a:ea typeface="宋体" pitchFamily="0" charset="0"/>
              <a:cs typeface="Segoe U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921469"/>
      </p:ext>
    </p:extLst>
  </p:cSld>
  <p:clrMapOvr>
    <a:masterClrMapping/>
  </p:clrMapOvr>
  <p:transition spd="med">
    <p:fade/>
  </p:transition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文本框"/>
          <p:cNvSpPr>
            <a:spLocks noGrp="1"/>
          </p:cNvSpPr>
          <p:nvPr>
            <p:ph type="title"/>
          </p:nvPr>
        </p:nvSpPr>
        <p:spPr>
          <a:xfrm rot="0">
            <a:off x="0" y="392809"/>
            <a:ext cx="9141397" cy="61555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ctr" defTabSz="932688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sng" strike="noStrike" kern="1200" cap="none" spc="15" baseline="0">
                <a:solidFill>
                  <a:schemeClr val="tx1"/>
                </a:solidFill>
                <a:latin typeface="Segoe UI" pitchFamily="0" charset="0"/>
                <a:ea typeface="宋体" pitchFamily="0" charset="0"/>
                <a:cs typeface="Segoe UI" pitchFamily="0" charset="0"/>
              </a:rPr>
              <a:t>RESULTS AND SCREENSHOTS</a:t>
            </a:r>
            <a:endParaRPr lang="zh-CN" altLang="en-US" sz="4000" b="1" i="0" u="sng" strike="noStrike" kern="1200" cap="none" spc="-50" baseline="0">
              <a:solidFill>
                <a:schemeClr val="tx1"/>
              </a:solidFill>
              <a:latin typeface="Segoe UI" pitchFamily="0" charset="0"/>
              <a:ea typeface="宋体" pitchFamily="0" charset="0"/>
              <a:cs typeface="Segoe UI" pitchFamily="0" charset="0"/>
            </a:endParaRPr>
          </a:p>
        </p:txBody>
      </p:sp>
      <p:pic>
        <p:nvPicPr>
          <p:cNvPr id="8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3438525"/>
            <a:ext cx="2466975" cy="3419475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86" name="图片" descr="A screenshot of a computer program&#10;&#10;AI-generated content may be incorrect.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2627093" y="1160206"/>
            <a:ext cx="9299434" cy="5545708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87" name="矩形"/>
          <p:cNvSpPr>
            <a:spLocks/>
          </p:cNvSpPr>
          <p:nvPr/>
        </p:nvSpPr>
        <p:spPr>
          <a:xfrm rot="0">
            <a:off x="1160687" y="1160206"/>
            <a:ext cx="1386348" cy="27699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b" anchorCtr="0">
            <a:prstTxWarp prst="textNoShape"/>
            <a:spAutoFit/>
          </a:bodyPr>
          <a:lstStyle/>
          <a:p>
            <a:pPr marL="0" indent="0" algn="ctr" defTabSz="9326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sng" strike="noStrike" kern="1200" cap="none" spc="-50" baseline="0">
                <a:solidFill>
                  <a:schemeClr val="tx1"/>
                </a:solidFill>
                <a:latin typeface="Segoe UI" pitchFamily="0" charset="0"/>
                <a:ea typeface="宋体" pitchFamily="0" charset="0"/>
                <a:cs typeface="Segoe UI" pitchFamily="0" charset="0"/>
              </a:rPr>
              <a:t>HTML :</a:t>
            </a:r>
            <a:endParaRPr lang="zh-CN" altLang="en-US" sz="1800" b="1" i="0" u="sng" strike="noStrike" kern="1200" cap="none" spc="-50" baseline="0">
              <a:solidFill>
                <a:schemeClr val="tx1"/>
              </a:solidFill>
              <a:latin typeface="Segoe UI" pitchFamily="0" charset="0"/>
              <a:ea typeface="宋体" pitchFamily="0" charset="0"/>
              <a:cs typeface="Segoe UI" pitchFamily="0" charset="0"/>
            </a:endParaRPr>
          </a:p>
        </p:txBody>
      </p:sp>
      <p:pic>
        <p:nvPicPr>
          <p:cNvPr id="88" name="图片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2614737" y="1172563"/>
            <a:ext cx="9299435" cy="5545707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636509107"/>
      </p:ext>
    </p:extLst>
  </p:cSld>
  <p:clrMapOvr>
    <a:masterClrMapping/>
  </p:clrMapOvr>
  <p:transition spd="med">
    <p:fade/>
  </p:transition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图片" descr="A screenshot of a computer program&#10;&#10;AI-generated content may be incorrect.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45229" y="336754"/>
            <a:ext cx="5950771" cy="6184490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90" name="图片" descr="A computer screen shot of a program code&#10;&#10;AI-generated content may be incorrect.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223686" y="336754"/>
            <a:ext cx="5823085" cy="6184490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91" name="图片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145229" y="336754"/>
            <a:ext cx="5950771" cy="6184490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92" name="图片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0">
            <a:off x="6223686" y="336754"/>
            <a:ext cx="5823083" cy="6184490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10785664"/>
      </p:ext>
    </p:extLst>
  </p:cSld>
  <p:clrMapOvr>
    <a:masterClrMapping/>
  </p:clrMapOvr>
  <p:transition spd="med">
    <p:fade/>
  </p:transition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图片" descr="A screen shot of a computer program&#10;&#10;AI-generated content may be incorrect.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204405" y="346587"/>
            <a:ext cx="3704959" cy="6388510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94" name="矩形"/>
          <p:cNvSpPr>
            <a:spLocks/>
          </p:cNvSpPr>
          <p:nvPr/>
        </p:nvSpPr>
        <p:spPr>
          <a:xfrm rot="0">
            <a:off x="1" y="47467"/>
            <a:ext cx="1386348" cy="2769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b" anchorCtr="0">
            <a:prstTxWarp prst="textNoShape"/>
            <a:spAutoFit/>
          </a:bodyPr>
          <a:lstStyle/>
          <a:p>
            <a:pPr marL="0" indent="0" algn="ctr" defTabSz="9326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sng" strike="noStrike" kern="1200" cap="none" spc="-50" baseline="0">
                <a:solidFill>
                  <a:schemeClr val="tx1"/>
                </a:solidFill>
                <a:latin typeface="Segoe UI" pitchFamily="0" charset="0"/>
                <a:ea typeface="宋体" pitchFamily="0" charset="0"/>
                <a:cs typeface="Segoe UI" pitchFamily="0" charset="0"/>
              </a:rPr>
              <a:t>CSS :</a:t>
            </a:r>
            <a:endParaRPr lang="zh-CN" altLang="en-US" sz="1800" b="1" i="0" u="sng" strike="noStrike" kern="1200" cap="none" spc="-50" baseline="0">
              <a:solidFill>
                <a:schemeClr val="tx1"/>
              </a:solidFill>
              <a:latin typeface="Segoe UI" pitchFamily="0" charset="0"/>
              <a:ea typeface="宋体" pitchFamily="0" charset="0"/>
              <a:cs typeface="Segoe UI" pitchFamily="0" charset="0"/>
            </a:endParaRPr>
          </a:p>
        </p:txBody>
      </p:sp>
      <p:pic>
        <p:nvPicPr>
          <p:cNvPr id="95" name="图片" descr="A screen shot of a computer program&#10;&#10;AI-generated content may be incorrect.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4381500" y="185966"/>
            <a:ext cx="3428999" cy="6579050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96" name="图片" descr="A screen shot of a computer program&#10;&#10;AI-generated content may be incorrect.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8282635" y="185966"/>
            <a:ext cx="3649851" cy="6549131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97" name="图片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0">
            <a:off x="204405" y="346586"/>
            <a:ext cx="3704959" cy="6388510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98" name="图片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0">
            <a:off x="4381500" y="185966"/>
            <a:ext cx="3428999" cy="6549130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99" name="图片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0">
            <a:off x="8282635" y="185966"/>
            <a:ext cx="3649850" cy="6549130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406007652"/>
      </p:ext>
    </p:extLst>
  </p:cSld>
  <p:clrMapOvr>
    <a:masterClrMapping/>
  </p:clrMapOvr>
  <p:transition spd="med">
    <p:fade/>
  </p:transition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" descr="A screen shot of a computer program&#10;&#10;AI-generated content may be incorrect.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4888" y="115529"/>
            <a:ext cx="4546273" cy="6626942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01" name="图片" descr="A screen shot of a computer program&#10;&#10;AI-generated content may be incorrect.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4701890" y="115529"/>
            <a:ext cx="3645697" cy="6626942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02" name="图片" descr="A screen shot of a computer program&#10;&#10;AI-generated content may be incorrect.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8428317" y="115529"/>
            <a:ext cx="3688794" cy="6626942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03" name="图片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0">
            <a:off x="74888" y="115527"/>
            <a:ext cx="4546273" cy="6626942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04" name="图片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0">
            <a:off x="4701890" y="115527"/>
            <a:ext cx="3645697" cy="6626942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05" name="图片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0">
            <a:off x="8428317" y="115527"/>
            <a:ext cx="3688793" cy="6626942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78900817"/>
      </p:ext>
    </p:extLst>
  </p:cSld>
  <p:clrMapOvr>
    <a:masterClrMapping/>
  </p:clrMapOvr>
  <p:transition spd="med">
    <p:fade/>
  </p:transition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图片" descr="A screen shot of a computer program&#10;&#10;AI-generated content may be incorrect.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3747763" y="90948"/>
            <a:ext cx="4186870" cy="6676103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07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3747763" y="90948"/>
            <a:ext cx="4186870" cy="667610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384473097"/>
      </p:ext>
    </p:extLst>
  </p:cSld>
  <p:clrMapOvr>
    <a:masterClrMapping/>
  </p:clrMapOvr>
  <p:transition spd="med">
    <p:fade/>
  </p:transition>
</p:sld>
</file>

<file path=ppt/slides/slide1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489355" y="953727"/>
            <a:ext cx="5220863" cy="3588774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09" name="图片" descr="A screen shot of a computer program&#10;&#10;AI-generated content may be incorrect.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345695" y="953728"/>
            <a:ext cx="5660251" cy="5717267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0" name="矩形"/>
          <p:cNvSpPr>
            <a:spLocks/>
          </p:cNvSpPr>
          <p:nvPr/>
        </p:nvSpPr>
        <p:spPr>
          <a:xfrm rot="0">
            <a:off x="-1" y="335335"/>
            <a:ext cx="1848465" cy="2840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b" anchorCtr="0">
            <a:prstTxWarp prst="textNoShape"/>
            <a:spAutoFit/>
          </a:bodyPr>
          <a:lstStyle/>
          <a:p>
            <a:pPr marL="0" indent="0" algn="ctr" defTabSz="9326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sng" strike="noStrike" kern="1200" cap="none" spc="-50" baseline="0">
                <a:solidFill>
                  <a:schemeClr val="tx1"/>
                </a:solidFill>
                <a:latin typeface="Segoe UI" pitchFamily="0" charset="0"/>
                <a:ea typeface="宋体" pitchFamily="0" charset="0"/>
                <a:cs typeface="Segoe UI" pitchFamily="0" charset="0"/>
              </a:rPr>
              <a:t>JavaScript :</a:t>
            </a:r>
            <a:endParaRPr lang="zh-CN" altLang="en-US" sz="1800" b="1" i="0" u="sng" strike="noStrike" kern="1200" cap="none" spc="-50" baseline="0">
              <a:solidFill>
                <a:schemeClr val="tx1"/>
              </a:solidFill>
              <a:latin typeface="Segoe UI" pitchFamily="0" charset="0"/>
              <a:ea typeface="宋体" pitchFamily="0" charset="0"/>
              <a:cs typeface="Segoe UI" pitchFamily="0" charset="0"/>
            </a:endParaRPr>
          </a:p>
        </p:txBody>
      </p:sp>
      <p:pic>
        <p:nvPicPr>
          <p:cNvPr id="111" name="图片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345695" y="953727"/>
            <a:ext cx="5660251" cy="5717268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12" name="图片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0">
            <a:off x="6489355" y="953726"/>
            <a:ext cx="5220863" cy="3588774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74154390"/>
      </p:ext>
    </p:extLst>
  </p:cSld>
  <p:clrMapOvr>
    <a:masterClrMapping/>
  </p:clrMapOvr>
  <p:transition spd="med">
    <p:fade/>
  </p:transition>
</p:sld>
</file>

<file path=ppt/slides/slide1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文本框"/>
          <p:cNvSpPr>
            <a:spLocks noGrp="1"/>
          </p:cNvSpPr>
          <p:nvPr>
            <p:ph type="title"/>
          </p:nvPr>
        </p:nvSpPr>
        <p:spPr>
          <a:xfrm rot="0">
            <a:off x="0" y="358255"/>
            <a:ext cx="2535421" cy="36933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ctr" defTabSz="932688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-50" baseline="0">
                <a:solidFill>
                  <a:schemeClr val="tx1"/>
                </a:solidFill>
                <a:latin typeface="Segoe UI" pitchFamily="0" charset="0"/>
                <a:ea typeface="宋体" pitchFamily="0" charset="0"/>
                <a:cs typeface="Segoe UI" pitchFamily="0" charset="0"/>
              </a:rPr>
              <a:t>Navigation</a:t>
            </a:r>
            <a:r>
              <a:rPr lang="en-US" altLang="zh-CN" sz="1600" b="1" i="0" u="none" strike="noStrike" kern="1200" cap="none" spc="-50" baseline="0">
                <a:solidFill>
                  <a:schemeClr val="tx1"/>
                </a:solidFill>
                <a:latin typeface="Segoe UI" pitchFamily="0" charset="0"/>
                <a:ea typeface="宋体" pitchFamily="0" charset="0"/>
                <a:cs typeface="Segoe UI" pitchFamily="0" charset="0"/>
              </a:rPr>
              <a:t> :</a:t>
            </a:r>
            <a:endParaRPr lang="zh-CN" altLang="en-US" sz="1600" b="1" i="0" u="none" strike="noStrike" kern="1200" cap="none" spc="-50" baseline="0">
              <a:solidFill>
                <a:schemeClr val="tx1"/>
              </a:solidFill>
              <a:latin typeface="Segoe UI" pitchFamily="0" charset="0"/>
              <a:ea typeface="宋体" pitchFamily="0" charset="0"/>
              <a:cs typeface="Segoe UI" pitchFamily="0" charset="0"/>
            </a:endParaRPr>
          </a:p>
        </p:txBody>
      </p:sp>
      <p:pic>
        <p:nvPicPr>
          <p:cNvPr id="114" name="图片" descr="A blue screen with white text&#10;&#10;AI-generated content may be incorrect.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551908" y="1124112"/>
            <a:ext cx="11131192" cy="1874727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15" name="图片" descr="A close-up of a text&#10;&#10;AI-generated content may be incorrect.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519304" y="4293909"/>
            <a:ext cx="11153391" cy="2080242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6" name="矩形"/>
          <p:cNvSpPr>
            <a:spLocks/>
          </p:cNvSpPr>
          <p:nvPr/>
        </p:nvSpPr>
        <p:spPr>
          <a:xfrm rot="0">
            <a:off x="0" y="3277042"/>
            <a:ext cx="2535421" cy="36933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b" anchorCtr="0">
            <a:prstTxWarp prst="textNoShape"/>
            <a:spAutoFit/>
          </a:bodyPr>
          <a:lstStyle/>
          <a:p>
            <a:pPr marL="0" indent="0" algn="ctr" defTabSz="9326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-50" baseline="0">
                <a:solidFill>
                  <a:schemeClr val="tx1"/>
                </a:solidFill>
                <a:latin typeface="Segoe UI" pitchFamily="0" charset="0"/>
                <a:ea typeface="宋体" pitchFamily="0" charset="0"/>
                <a:cs typeface="Segoe UI" pitchFamily="0" charset="0"/>
              </a:rPr>
              <a:t>About Me :</a:t>
            </a:r>
            <a:endParaRPr lang="zh-CN" altLang="en-US" sz="1600" b="1" i="0" u="none" strike="noStrike" kern="1200" cap="none" spc="-50" baseline="0">
              <a:solidFill>
                <a:schemeClr val="tx1"/>
              </a:solidFill>
              <a:latin typeface="Segoe UI" pitchFamily="0" charset="0"/>
              <a:ea typeface="宋体" pitchFamily="0" charset="0"/>
              <a:cs typeface="Segoe UI" pitchFamily="0" charset="0"/>
            </a:endParaRPr>
          </a:p>
        </p:txBody>
      </p:sp>
      <p:pic>
        <p:nvPicPr>
          <p:cNvPr id="117" name="图片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551908" y="1124112"/>
            <a:ext cx="11120788" cy="1874727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18" name="图片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0">
            <a:off x="519304" y="4293908"/>
            <a:ext cx="11163795" cy="208024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01488126"/>
      </p:ext>
    </p:extLst>
  </p:cSld>
  <p:clrMapOvr>
    <a:masterClrMapping/>
  </p:clrMapOvr>
  <p:transition spd="med">
    <p:fade/>
  </p:transition>
</p:sld>
</file>

<file path=ppt/slides/slide1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文本框"/>
          <p:cNvSpPr>
            <a:spLocks noGrp="1"/>
          </p:cNvSpPr>
          <p:nvPr>
            <p:ph type="title"/>
          </p:nvPr>
        </p:nvSpPr>
        <p:spPr>
          <a:xfrm rot="0">
            <a:off x="70128" y="358256"/>
            <a:ext cx="2623911" cy="36933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ctr" defTabSz="932688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-50" baseline="0">
                <a:solidFill>
                  <a:schemeClr val="tx1"/>
                </a:solidFill>
                <a:latin typeface="Segoe UI" pitchFamily="0" charset="0"/>
                <a:ea typeface="宋体" pitchFamily="0" charset="0"/>
                <a:cs typeface="Segoe UI" pitchFamily="0" charset="0"/>
              </a:rPr>
              <a:t>Skills :</a:t>
            </a:r>
            <a:endParaRPr lang="zh-CN" altLang="en-US" sz="2400" b="1" i="0" u="none" strike="noStrike" kern="1200" cap="none" spc="-50" baseline="0">
              <a:solidFill>
                <a:schemeClr val="tx1"/>
              </a:solidFill>
              <a:latin typeface="Segoe UI" pitchFamily="0" charset="0"/>
              <a:ea typeface="宋体" pitchFamily="0" charset="0"/>
              <a:cs typeface="Segoe UI" pitchFamily="0" charset="0"/>
            </a:endParaRPr>
          </a:p>
        </p:txBody>
      </p:sp>
      <p:pic>
        <p:nvPicPr>
          <p:cNvPr id="120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555522" y="1043129"/>
            <a:ext cx="11080954" cy="1048356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21" name="图片" descr="A close-up of a computer screen&#10;&#10;AI-generated content may be incorrect.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555522" y="3429000"/>
            <a:ext cx="11080956" cy="2306368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2" name="矩形"/>
          <p:cNvSpPr>
            <a:spLocks/>
          </p:cNvSpPr>
          <p:nvPr/>
        </p:nvSpPr>
        <p:spPr>
          <a:xfrm rot="0">
            <a:off x="70128" y="2575576"/>
            <a:ext cx="2623911" cy="36933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b" anchorCtr="0">
            <a:prstTxWarp prst="textNoShape"/>
            <a:spAutoFit/>
          </a:bodyPr>
          <a:lstStyle/>
          <a:p>
            <a:pPr marL="0" indent="0" algn="ctr" defTabSz="9326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-50" baseline="0">
                <a:solidFill>
                  <a:schemeClr val="tx1"/>
                </a:solidFill>
                <a:latin typeface="Segoe UI" pitchFamily="0" charset="0"/>
                <a:ea typeface="宋体" pitchFamily="0" charset="0"/>
                <a:cs typeface="Segoe UI" pitchFamily="0" charset="0"/>
              </a:rPr>
              <a:t>Projects :</a:t>
            </a:r>
            <a:endParaRPr lang="zh-CN" altLang="en-US" sz="2400" b="1" i="0" u="none" strike="noStrike" kern="1200" cap="none" spc="-50" baseline="0">
              <a:solidFill>
                <a:schemeClr val="tx1"/>
              </a:solidFill>
              <a:latin typeface="Segoe UI" pitchFamily="0" charset="0"/>
              <a:ea typeface="宋体" pitchFamily="0" charset="0"/>
              <a:cs typeface="Segoe UI" pitchFamily="0" charset="0"/>
            </a:endParaRPr>
          </a:p>
        </p:txBody>
      </p:sp>
      <p:pic>
        <p:nvPicPr>
          <p:cNvPr id="123" name="图片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555521" y="727586"/>
            <a:ext cx="11080954" cy="1847988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24" name="图片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0">
            <a:off x="555521" y="3457937"/>
            <a:ext cx="11080954" cy="2306369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446017687"/>
      </p:ext>
    </p:extLst>
  </p:cSld>
  <p:clrMapOvr>
    <a:masterClrMapping/>
  </p:clrMapOvr>
  <p:transition spd="med">
    <p:fade/>
  </p:transition>
</p:sld>
</file>

<file path=ppt/slides/slide1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图片" descr="A screenshot of a computer screen&#10;&#10;AI-generated content may be incorrect.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510069" y="1083441"/>
            <a:ext cx="10727010" cy="3353602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6" name="矩形"/>
          <p:cNvSpPr>
            <a:spLocks/>
          </p:cNvSpPr>
          <p:nvPr/>
        </p:nvSpPr>
        <p:spPr>
          <a:xfrm rot="0">
            <a:off x="-77355" y="412479"/>
            <a:ext cx="2623912" cy="36933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b" anchorCtr="0">
            <a:prstTxWarp prst="textNoShape"/>
            <a:spAutoFit/>
          </a:bodyPr>
          <a:lstStyle/>
          <a:p>
            <a:pPr marL="0" indent="0" algn="ctr" defTabSz="9326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-50" baseline="0">
                <a:solidFill>
                  <a:schemeClr val="tx1"/>
                </a:solidFill>
                <a:latin typeface="Segoe UI" pitchFamily="0" charset="0"/>
                <a:ea typeface="宋体" pitchFamily="0" charset="0"/>
                <a:cs typeface="Segoe UI" pitchFamily="0" charset="0"/>
              </a:rPr>
              <a:t>Contact Me :</a:t>
            </a:r>
            <a:endParaRPr lang="zh-CN" altLang="en-US" sz="2400" b="1" i="0" u="none" strike="noStrike" kern="1200" cap="none" spc="-50" baseline="0">
              <a:solidFill>
                <a:schemeClr val="tx1"/>
              </a:solidFill>
              <a:latin typeface="Segoe UI" pitchFamily="0" charset="0"/>
              <a:ea typeface="宋体" pitchFamily="0" charset="0"/>
              <a:cs typeface="Segoe UI" pitchFamily="0" charset="0"/>
            </a:endParaRPr>
          </a:p>
        </p:txBody>
      </p:sp>
      <p:sp>
        <p:nvSpPr>
          <p:cNvPr id="127" name="矩形"/>
          <p:cNvSpPr>
            <a:spLocks/>
          </p:cNvSpPr>
          <p:nvPr/>
        </p:nvSpPr>
        <p:spPr>
          <a:xfrm rot="0">
            <a:off x="-77355" y="4801638"/>
            <a:ext cx="2623912" cy="36933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b" anchorCtr="0">
            <a:prstTxWarp prst="textNoShape"/>
            <a:spAutoFit/>
          </a:bodyPr>
          <a:lstStyle/>
          <a:p>
            <a:pPr marL="0" indent="0" algn="ctr" defTabSz="9326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-50" baseline="0">
                <a:solidFill>
                  <a:schemeClr val="tx1"/>
                </a:solidFill>
                <a:latin typeface="Segoe UI" pitchFamily="0" charset="0"/>
                <a:ea typeface="宋体" pitchFamily="0" charset="0"/>
                <a:cs typeface="Segoe UI" pitchFamily="0" charset="0"/>
              </a:rPr>
              <a:t> Footer :</a:t>
            </a:r>
            <a:endParaRPr lang="zh-CN" altLang="en-US" sz="2400" b="1" i="0" u="none" strike="noStrike" kern="1200" cap="none" spc="-50" baseline="0">
              <a:solidFill>
                <a:schemeClr val="tx1"/>
              </a:solidFill>
              <a:latin typeface="Segoe UI" pitchFamily="0" charset="0"/>
              <a:ea typeface="宋体" pitchFamily="0" charset="0"/>
              <a:cs typeface="Segoe UI" pitchFamily="0" charset="0"/>
            </a:endParaRPr>
          </a:p>
        </p:txBody>
      </p:sp>
      <p:pic>
        <p:nvPicPr>
          <p:cNvPr id="128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510069" y="5319581"/>
            <a:ext cx="10862269" cy="909955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29" name="图片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3027400" y="1334529"/>
            <a:ext cx="5684108" cy="2842054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587233348"/>
      </p:ext>
    </p:extLst>
  </p:cSld>
  <p:clrMapOvr>
    <a:masterClrMapping/>
  </p:clrMapOvr>
  <p:transition spd="med">
    <p:fade/>
  </p:transition>
</p:sld>
</file>

<file path=ppt/slides/slide1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文本框"/>
          <p:cNvSpPr>
            <a:spLocks noGrp="1"/>
          </p:cNvSpPr>
          <p:nvPr>
            <p:ph type="title"/>
          </p:nvPr>
        </p:nvSpPr>
        <p:spPr>
          <a:xfrm rot="0">
            <a:off x="0" y="147002"/>
            <a:ext cx="5043947" cy="61555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ctr" defTabSz="932688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sng" strike="noStrike" kern="1200" cap="none" spc="-50" baseline="0">
                <a:solidFill>
                  <a:schemeClr val="accent1"/>
                </a:solidFill>
                <a:latin typeface="Segoe UI" pitchFamily="0" charset="0"/>
                <a:ea typeface="宋体" pitchFamily="0" charset="0"/>
                <a:cs typeface="Segoe UI" pitchFamily="0" charset="0"/>
              </a:rPr>
              <a:t>CONCLUSION</a:t>
            </a:r>
            <a:endParaRPr lang="zh-CN" altLang="en-US" sz="4000" b="1" i="0" u="sng" strike="noStrike" kern="1200" cap="none" spc="-50" baseline="0">
              <a:solidFill>
                <a:schemeClr val="accent1"/>
              </a:solidFill>
              <a:latin typeface="Segoe UI" pitchFamily="0" charset="0"/>
              <a:ea typeface="宋体" pitchFamily="0" charset="0"/>
              <a:cs typeface="Segoe UI" pitchFamily="0" charset="0"/>
            </a:endParaRPr>
          </a:p>
        </p:txBody>
      </p:sp>
      <p:sp>
        <p:nvSpPr>
          <p:cNvPr id="134" name="文本框"/>
          <p:cNvSpPr>
            <a:spLocks noGrp="1"/>
          </p:cNvSpPr>
          <p:nvPr>
            <p:ph type="body" idx="4294967295"/>
          </p:nvPr>
        </p:nvSpPr>
        <p:spPr>
          <a:xfrm rot="0">
            <a:off x="934065" y="1445342"/>
            <a:ext cx="9311148" cy="409021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rgbClr val="41857F"/>
                </a:solidFill>
                <a:latin typeface="Segoe UI" pitchFamily="0" charset="0"/>
                <a:ea typeface="宋体" pitchFamily="0" charset="0"/>
                <a:cs typeface="Segoe UI" pitchFamily="0" charset="0"/>
              </a:rPr>
              <a:t>Highlights of Your Project:</a:t>
            </a:r>
            <a:endParaRPr lang="en-US" altLang="zh-CN" sz="2400" b="1" i="0" u="none" strike="noStrike" kern="1200" cap="none" spc="0" baseline="0">
              <a:solidFill>
                <a:srgbClr val="41857F"/>
              </a:solidFill>
              <a:latin typeface="Segoe UI" pitchFamily="0" charset="0"/>
              <a:ea typeface="宋体" pitchFamily="0" charset="0"/>
              <a:cs typeface="Segoe UI" pitchFamily="0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b="0" i="1" u="none" strike="noStrike" kern="1200" cap="none" spc="0" baseline="0">
                <a:solidFill>
                  <a:srgbClr val="41857F"/>
                </a:solidFill>
                <a:latin typeface="Segoe UI" pitchFamily="0" charset="0"/>
                <a:ea typeface="宋体" pitchFamily="0" charset="0"/>
                <a:cs typeface="Segoe UI" pitchFamily="0" charset="0"/>
              </a:rPr>
              <a:t>Integrates both technical (coding, web development) and creative (design, wallpapers, logos) projects in a single portfolio.</a:t>
            </a:r>
            <a:endParaRPr lang="en-US" altLang="zh-CN" sz="2000" b="0" i="1" u="none" strike="noStrike" kern="1200" cap="none" spc="0" baseline="0">
              <a:solidFill>
                <a:srgbClr val="41857F"/>
              </a:solidFill>
              <a:latin typeface="Segoe UI" pitchFamily="0" charset="0"/>
              <a:ea typeface="宋体" pitchFamily="0" charset="0"/>
              <a:cs typeface="Segoe UI" pitchFamily="0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b="0" i="1" u="none" strike="noStrike" kern="1200" cap="none" spc="0" baseline="0">
                <a:solidFill>
                  <a:srgbClr val="41857F"/>
                </a:solidFill>
                <a:latin typeface="Segoe UI" pitchFamily="0" charset="0"/>
                <a:ea typeface="宋体" pitchFamily="0" charset="0"/>
                <a:cs typeface="Segoe UI" pitchFamily="0" charset="0"/>
              </a:rPr>
              <a:t>Features a user-friendly, visually attractive layout for easy navigation and engagement.</a:t>
            </a:r>
            <a:endParaRPr lang="en-US" altLang="zh-CN" sz="2000" b="0" i="1" u="none" strike="noStrike" kern="1200" cap="none" spc="0" baseline="0">
              <a:solidFill>
                <a:srgbClr val="41857F"/>
              </a:solidFill>
              <a:latin typeface="Segoe UI" pitchFamily="0" charset="0"/>
              <a:ea typeface="宋体" pitchFamily="0" charset="0"/>
              <a:cs typeface="Segoe UI" pitchFamily="0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b="0" i="1" u="none" strike="noStrike" kern="1200" cap="none" spc="0" baseline="0">
                <a:solidFill>
                  <a:srgbClr val="41857F"/>
                </a:solidFill>
                <a:latin typeface="Segoe UI" pitchFamily="0" charset="0"/>
                <a:ea typeface="宋体" pitchFamily="0" charset="0"/>
                <a:cs typeface="Segoe UI" pitchFamily="0" charset="0"/>
              </a:rPr>
              <a:t>Provides interactive elements like clickable project links and external profiles for deeper exploration.</a:t>
            </a:r>
            <a:endParaRPr lang="zh-CN" altLang="en-US" sz="2000" b="0" i="1" u="none" strike="noStrike" kern="1200" cap="none" spc="0" baseline="0">
              <a:solidFill>
                <a:srgbClr val="41857F"/>
              </a:solidFill>
              <a:latin typeface="Segoe UI" pitchFamily="0" charset="0"/>
              <a:ea typeface="宋体" pitchFamily="0" charset="0"/>
              <a:cs typeface="Segoe U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19397"/>
      </p:ext>
    </p:extLst>
  </p:cSld>
  <p:clrMapOvr>
    <a:masterClrMapping/>
  </p:clrMapOvr>
  <p:transition spd="med">
    <p:fade/>
  </p:transition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"/>
          <p:cNvSpPr>
            <a:spLocks noGrp="1"/>
          </p:cNvSpPr>
          <p:nvPr>
            <p:ph type="title"/>
          </p:nvPr>
        </p:nvSpPr>
        <p:spPr>
          <a:xfrm rot="0">
            <a:off x="761999" y="715961"/>
            <a:ext cx="6476999" cy="11890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sng" strike="noStrike" kern="1200" cap="none" spc="5" baseline="0">
                <a:solidFill>
                  <a:schemeClr val="bg1"/>
                </a:solidFill>
                <a:latin typeface="Segoe UI" pitchFamily="0" charset="0"/>
                <a:ea typeface="宋体" pitchFamily="0" charset="0"/>
                <a:cs typeface="Segoe UI" pitchFamily="0" charset="0"/>
              </a:rPr>
              <a:t>PROJECT</a:t>
            </a:r>
            <a:r>
              <a:rPr lang="en-US" altLang="zh-CN" sz="4000" b="1" i="0" u="sng" strike="noStrike" kern="1200" cap="none" spc="-85" baseline="0">
                <a:solidFill>
                  <a:schemeClr val="bg1"/>
                </a:solidFill>
                <a:latin typeface="Segoe UI" pitchFamily="0" charset="0"/>
                <a:ea typeface="宋体" pitchFamily="0" charset="0"/>
                <a:cs typeface="Segoe UI" pitchFamily="0" charset="0"/>
              </a:rPr>
              <a:t> </a:t>
            </a:r>
            <a:r>
              <a:rPr lang="en-US" altLang="zh-CN" sz="4000" b="1" i="0" u="sng" strike="noStrike" kern="1200" cap="none" spc="25" baseline="0">
                <a:solidFill>
                  <a:schemeClr val="bg1"/>
                </a:solidFill>
                <a:latin typeface="Segoe UI" pitchFamily="0" charset="0"/>
                <a:ea typeface="宋体" pitchFamily="0" charset="0"/>
                <a:cs typeface="Segoe UI" pitchFamily="0" charset="0"/>
              </a:rPr>
              <a:t>TITLE</a:t>
            </a:r>
            <a:endParaRPr lang="zh-CN" altLang="en-US" sz="4000" b="1" i="0" u="sng" strike="noStrike" kern="1200" cap="none" spc="0" baseline="0">
              <a:solidFill>
                <a:schemeClr val="bg1"/>
              </a:solidFill>
              <a:latin typeface="Segoe UI" pitchFamily="0" charset="0"/>
              <a:ea typeface="宋体" pitchFamily="0" charset="0"/>
              <a:cs typeface="Segoe UI" pitchFamily="0" charset="0"/>
            </a:endParaRPr>
          </a:p>
        </p:txBody>
      </p:sp>
      <p:sp>
        <p:nvSpPr>
          <p:cNvPr id="27" name="文本框"/>
          <p:cNvSpPr>
            <a:spLocks noGrp="1"/>
          </p:cNvSpPr>
          <p:nvPr>
            <p:ph type="body" idx="4294967295"/>
          </p:nvPr>
        </p:nvSpPr>
        <p:spPr>
          <a:xfrm rot="0">
            <a:off x="761998" y="1904998"/>
            <a:ext cx="8077201" cy="359123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85750" indent="-28575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Segoe UI" pitchFamily="0" charset="0"/>
                <a:ea typeface="宋体" pitchFamily="0" charset="0"/>
                <a:cs typeface="Lucida Sans"/>
              </a:rPr>
              <a:t>Digital Portfolio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Segoe UI" pitchFamily="0" charset="0"/>
              <a:ea typeface="宋体" pitchFamily="0" charset="0"/>
              <a:cs typeface="Lucida Sans"/>
            </a:endParaRPr>
          </a:p>
          <a:p>
            <a:pPr marL="285750" indent="-28575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Segoe UI" pitchFamily="0" charset="0"/>
                <a:ea typeface="宋体" pitchFamily="0" charset="0"/>
                <a:cs typeface="Lucida Sans"/>
              </a:rPr>
              <a:t>Name: Kishore  D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Segoe UI" pitchFamily="0" charset="0"/>
              <a:ea typeface="宋体" pitchFamily="0" charset="0"/>
              <a:cs typeface="Lucida Sans"/>
            </a:endParaRPr>
          </a:p>
          <a:p>
            <a:pPr marL="285750" indent="-28575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Segoe UI" pitchFamily="0" charset="0"/>
                <a:ea typeface="宋体" pitchFamily="0" charset="0"/>
                <a:cs typeface="Lucida Sans"/>
              </a:rPr>
              <a:t>BSc Computer Science, 2nd Year 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Segoe UI" pitchFamily="0" charset="0"/>
              <a:ea typeface="宋体" pitchFamily="0" charset="0"/>
              <a:cs typeface="Lucida Sans"/>
            </a:endParaRPr>
          </a:p>
          <a:p>
            <a:pPr marL="285750" indent="-28575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Segoe UI" pitchFamily="0" charset="0"/>
                <a:ea typeface="宋体" pitchFamily="0" charset="0"/>
                <a:cs typeface="Lucida Sans"/>
              </a:rPr>
              <a:t>Key Skills: Java, Web Development, Creative Design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Segoe UI" pitchFamily="0" charset="0"/>
              <a:ea typeface="宋体" pitchFamily="0" charset="0"/>
              <a:cs typeface="Lucida Sans"/>
            </a:endParaRPr>
          </a:p>
          <a:p>
            <a:pPr marL="285750" indent="-28575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Segoe UI" pitchFamily="0" charset="0"/>
                <a:ea typeface="宋体" pitchFamily="0" charset="0"/>
                <a:cs typeface="Lucida Sans"/>
              </a:rPr>
              <a:t>Projects: Web apps, Wallpapers, Logos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Segoe UI" pitchFamily="0" charset="0"/>
              <a:ea typeface="宋体" pitchFamily="0" charset="0"/>
              <a:cs typeface="Lucida Sans"/>
            </a:endParaRPr>
          </a:p>
          <a:p>
            <a:pPr marL="285750" indent="-28575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Segoe UI" pitchFamily="0" charset="0"/>
                <a:ea typeface="宋体" pitchFamily="0" charset="0"/>
                <a:cs typeface="Lucida Sans"/>
              </a:rPr>
              <a:t>Contact: [Email] | [LinkedIn] | [GitHub]</a:t>
            </a:r>
            <a:endParaRPr lang="zh-CN" altLang="en-US" sz="2000" b="1" i="0" u="none" strike="noStrike" kern="1200" cap="none" spc="0" baseline="0">
              <a:solidFill>
                <a:schemeClr val="tx1"/>
              </a:solidFill>
              <a:latin typeface="Segoe UI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54280726"/>
      </p:ext>
    </p:extLst>
  </p:cSld>
  <p:clrMapOvr>
    <a:masterClrMapping/>
  </p:clrMapOvr>
  <p:transition spd="med">
    <p:fade/>
  </p:transition>
</p:sld>
</file>

<file path=ppt/slides/slide2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文本框"/>
          <p:cNvSpPr>
            <a:spLocks noGrp="1"/>
          </p:cNvSpPr>
          <p:nvPr>
            <p:ph type="body" idx="4294967295"/>
          </p:nvPr>
        </p:nvSpPr>
        <p:spPr>
          <a:xfrm rot="0">
            <a:off x="1425678" y="1170039"/>
            <a:ext cx="8996516" cy="44048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rgbClr val="B14D15"/>
                </a:solidFill>
                <a:latin typeface="Segoe UI" pitchFamily="0" charset="0"/>
                <a:ea typeface="宋体" pitchFamily="0" charset="0"/>
                <a:cs typeface="Segoe UI" pitchFamily="0" charset="0"/>
              </a:rPr>
              <a:t>Final Summary:</a:t>
            </a:r>
            <a:endParaRPr lang="en-US" altLang="zh-CN" sz="2400" b="1" i="0" u="none" strike="noStrike" kern="1200" cap="none" spc="0" baseline="0">
              <a:solidFill>
                <a:srgbClr val="B14D15"/>
              </a:solidFill>
              <a:latin typeface="Segoe UI" pitchFamily="0" charset="0"/>
              <a:ea typeface="宋体" pitchFamily="0" charset="0"/>
              <a:cs typeface="Segoe UI" pitchFamily="0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b="0" i="1" u="none" strike="noStrike" kern="1200" cap="none" spc="0" baseline="0">
                <a:solidFill>
                  <a:srgbClr val="B14D15"/>
                </a:solidFill>
                <a:latin typeface="Segoe UI" pitchFamily="0" charset="0"/>
                <a:ea typeface="宋体" pitchFamily="0" charset="0"/>
                <a:cs typeface="Segoe UI" pitchFamily="0" charset="0"/>
              </a:rPr>
              <a:t>Demonstrates a holistic approach to personal branding and self-presentation in the digital age.</a:t>
            </a:r>
            <a:endParaRPr lang="en-US" altLang="zh-CN" sz="2000" b="0" i="1" u="none" strike="noStrike" kern="1200" cap="none" spc="0" baseline="0">
              <a:solidFill>
                <a:srgbClr val="B14D15"/>
              </a:solidFill>
              <a:latin typeface="Segoe UI" pitchFamily="0" charset="0"/>
              <a:ea typeface="宋体" pitchFamily="0" charset="0"/>
              <a:cs typeface="Segoe UI" pitchFamily="0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b="0" i="1" u="none" strike="noStrike" kern="1200" cap="none" spc="0" baseline="0">
                <a:solidFill>
                  <a:srgbClr val="B14D15"/>
                </a:solidFill>
                <a:latin typeface="Segoe UI" pitchFamily="0" charset="0"/>
                <a:ea typeface="宋体" pitchFamily="0" charset="0"/>
                <a:cs typeface="Segoe UI" pitchFamily="0" charset="0"/>
              </a:rPr>
              <a:t>Offers a comprehensive record of skills, achievements, and creative growth beyond traditional resumes.</a:t>
            </a:r>
            <a:endParaRPr lang="en-US" altLang="zh-CN" sz="2000" b="0" i="1" u="none" strike="noStrike" kern="1200" cap="none" spc="0" baseline="0">
              <a:solidFill>
                <a:srgbClr val="B14D15"/>
              </a:solidFill>
              <a:latin typeface="Segoe UI" pitchFamily="0" charset="0"/>
              <a:ea typeface="宋体" pitchFamily="0" charset="0"/>
              <a:cs typeface="Segoe UI" pitchFamily="0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b="0" i="1" u="none" strike="noStrike" kern="1200" cap="none" spc="0" baseline="0">
                <a:solidFill>
                  <a:srgbClr val="B14D15"/>
                </a:solidFill>
                <a:latin typeface="Segoe UI" pitchFamily="0" charset="0"/>
                <a:ea typeface="宋体" pitchFamily="0" charset="0"/>
                <a:cs typeface="Segoe UI" pitchFamily="0" charset="0"/>
              </a:rPr>
              <a:t>Acts as a dynamic platform adaptable for academic, professional, and creative opportunities</a:t>
            </a:r>
            <a:r>
              <a:rPr lang="en-US" altLang="zh-CN" sz="2000" b="0" i="0" u="none" strike="noStrike" kern="1200" cap="none" spc="0" baseline="0">
                <a:solidFill>
                  <a:srgbClr val="B14D15"/>
                </a:solidFill>
                <a:latin typeface="Segoe UI" pitchFamily="0" charset="0"/>
                <a:ea typeface="宋体" pitchFamily="0" charset="0"/>
                <a:cs typeface="Segoe UI" pitchFamily="0" charset="0"/>
              </a:rPr>
              <a:t>.</a:t>
            </a:r>
            <a:endParaRPr lang="zh-CN" altLang="en-US" sz="2000" b="0" i="0" u="none" strike="noStrike" kern="1200" cap="none" spc="0" baseline="0">
              <a:solidFill>
                <a:srgbClr val="B14D15"/>
              </a:solidFill>
              <a:latin typeface="Segoe UI" pitchFamily="0" charset="0"/>
              <a:ea typeface="宋体" pitchFamily="0" charset="0"/>
              <a:cs typeface="Segoe U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359925"/>
      </p:ext>
    </p:extLst>
  </p:cSld>
  <p:clrMapOvr>
    <a:masterClrMapping/>
  </p:clrMapOvr>
</p:sld>
</file>

<file path=ppt/slides/slide2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文本框"/>
          <p:cNvSpPr>
            <a:spLocks noGrp="1"/>
          </p:cNvSpPr>
          <p:nvPr>
            <p:ph type="body" idx="4294967295"/>
          </p:nvPr>
        </p:nvSpPr>
        <p:spPr>
          <a:xfrm rot="0">
            <a:off x="1288026" y="1268361"/>
            <a:ext cx="8908025" cy="405089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rgbClr val="B14D15"/>
                </a:solidFill>
                <a:latin typeface="Segoe UI" pitchFamily="0" charset="0"/>
                <a:ea typeface="宋体" pitchFamily="0" charset="0"/>
                <a:cs typeface="Segoe UI" pitchFamily="0" charset="0"/>
              </a:rPr>
              <a:t>Benefits to Society:</a:t>
            </a:r>
            <a:endParaRPr lang="en-US" altLang="zh-CN" sz="2400" b="1" i="0" u="none" strike="noStrike" kern="1200" cap="none" spc="0" baseline="0">
              <a:solidFill>
                <a:srgbClr val="B14D15"/>
              </a:solidFill>
              <a:latin typeface="Segoe UI" pitchFamily="0" charset="0"/>
              <a:ea typeface="宋体" pitchFamily="0" charset="0"/>
              <a:cs typeface="Segoe UI" pitchFamily="0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b="0" i="1" u="none" strike="noStrike" kern="1200" cap="none" spc="0" baseline="0">
                <a:solidFill>
                  <a:srgbClr val="B14D15"/>
                </a:solidFill>
                <a:latin typeface="Segoe UI" pitchFamily="0" charset="0"/>
                <a:ea typeface="宋体" pitchFamily="0" charset="0"/>
                <a:cs typeface="Segoe UI" pitchFamily="0" charset="0"/>
              </a:rPr>
              <a:t>Encourages students and professionals to showcase their real skills and passion authentically.</a:t>
            </a:r>
            <a:endParaRPr lang="en-US" altLang="zh-CN" sz="2000" b="0" i="1" u="none" strike="noStrike" kern="1200" cap="none" spc="0" baseline="0">
              <a:solidFill>
                <a:srgbClr val="B14D15"/>
              </a:solidFill>
              <a:latin typeface="Segoe UI" pitchFamily="0" charset="0"/>
              <a:ea typeface="宋体" pitchFamily="0" charset="0"/>
              <a:cs typeface="Segoe UI" pitchFamily="0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b="0" i="1" u="none" strike="noStrike" kern="1200" cap="none" spc="0" baseline="0">
                <a:solidFill>
                  <a:srgbClr val="B14D15"/>
                </a:solidFill>
                <a:latin typeface="Segoe UI" pitchFamily="0" charset="0"/>
                <a:ea typeface="宋体" pitchFamily="0" charset="0"/>
                <a:cs typeface="Segoe UI" pitchFamily="0" charset="0"/>
              </a:rPr>
              <a:t>Fosters inspiration and knowledge sharing among peers, educators, and professionals.</a:t>
            </a:r>
            <a:endParaRPr lang="en-US" altLang="zh-CN" sz="2000" b="0" i="1" u="none" strike="noStrike" kern="1200" cap="none" spc="0" baseline="0">
              <a:solidFill>
                <a:srgbClr val="B14D15"/>
              </a:solidFill>
              <a:latin typeface="Segoe UI" pitchFamily="0" charset="0"/>
              <a:ea typeface="宋体" pitchFamily="0" charset="0"/>
              <a:cs typeface="Segoe UI" pitchFamily="0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b="0" i="1" u="none" strike="noStrike" kern="1200" cap="none" spc="0" baseline="0">
                <a:solidFill>
                  <a:srgbClr val="B14D15"/>
                </a:solidFill>
                <a:latin typeface="Segoe UI" pitchFamily="0" charset="0"/>
                <a:ea typeface="宋体" pitchFamily="0" charset="0"/>
                <a:cs typeface="Segoe UI" pitchFamily="0" charset="0"/>
              </a:rPr>
              <a:t>Helps bridge the gap between talent and opportunity, supporting career growth and collaboration.</a:t>
            </a:r>
            <a:endParaRPr lang="zh-CN" altLang="en-US" sz="2000" b="0" i="1" u="none" strike="noStrike" kern="1200" cap="none" spc="0" baseline="0">
              <a:solidFill>
                <a:srgbClr val="B14D15"/>
              </a:solidFill>
              <a:latin typeface="Segoe UI" pitchFamily="0" charset="0"/>
              <a:ea typeface="宋体" pitchFamily="0" charset="0"/>
              <a:cs typeface="Segoe U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454608"/>
      </p:ext>
    </p:extLst>
  </p:cSld>
  <p:clrMapOvr>
    <a:masterClrMapping/>
  </p:clrMapOvr>
</p:sld>
</file>

<file path=ppt/slides/slide2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tx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文本框"/>
          <p:cNvSpPr>
            <a:spLocks noGrp="1"/>
          </p:cNvSpPr>
          <p:nvPr>
            <p:ph type="title"/>
          </p:nvPr>
        </p:nvSpPr>
        <p:spPr>
          <a:xfrm rot="0">
            <a:off x="2836606" y="2777614"/>
            <a:ext cx="6518786" cy="11890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0" baseline="0">
                <a:solidFill>
                  <a:schemeClr val="accent1"/>
                </a:solidFill>
                <a:latin typeface="Segoe UI" pitchFamily="0" charset="0"/>
                <a:ea typeface="宋体" pitchFamily="0" charset="0"/>
                <a:cs typeface="Segoe UI" pitchFamily="0" charset="0"/>
              </a:rPr>
              <a:t>      THANK YOU ❤️</a:t>
            </a:r>
            <a:br>
              <a:rPr lang="zh-CN" altLang="en-US" sz="4800" b="1" i="0" u="none" strike="noStrike" kern="1200" cap="none" spc="0" baseline="0">
                <a:solidFill>
                  <a:schemeClr val="accent1"/>
                </a:solidFill>
                <a:latin typeface="Segoe UI" pitchFamily="0" charset="0"/>
                <a:ea typeface="宋体" pitchFamily="0" charset="0"/>
                <a:cs typeface="Segoe UI" pitchFamily="0" charset="0"/>
              </a:rPr>
            </a:br>
            <a:endParaRPr lang="zh-CN" altLang="en-US" sz="4800" b="1" i="0" u="none" strike="noStrike" kern="1200" cap="none" spc="0" baseline="0">
              <a:solidFill>
                <a:schemeClr val="accent1"/>
              </a:solidFill>
              <a:latin typeface="Segoe UI" pitchFamily="0" charset="0"/>
              <a:ea typeface="宋体" pitchFamily="0" charset="0"/>
              <a:cs typeface="Segoe U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410539"/>
      </p:ext>
    </p:extLst>
  </p:cSld>
  <p:clrMapOvr>
    <a:masterClrMapping/>
  </p:clrMapOvr>
  <p:transition spd="med">
    <p:fade/>
  </p:transition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"/>
          <p:cNvSpPr>
            <a:spLocks noGrp="1"/>
          </p:cNvSpPr>
          <p:nvPr>
            <p:ph type="title"/>
          </p:nvPr>
        </p:nvSpPr>
        <p:spPr>
          <a:xfrm rot="0">
            <a:off x="0" y="190692"/>
            <a:ext cx="4846002" cy="61555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ctr" defTabSz="932688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sng" strike="noStrike" kern="1200" cap="none" spc="25" baseline="0">
                <a:solidFill>
                  <a:schemeClr val="tx1"/>
                </a:solidFill>
                <a:latin typeface="Segoe UI" pitchFamily="0" charset="0"/>
                <a:ea typeface="宋体" pitchFamily="0" charset="0"/>
                <a:cs typeface="Segoe UI" pitchFamily="0" charset="0"/>
              </a:rPr>
              <a:t>A</a:t>
            </a:r>
            <a:r>
              <a:rPr lang="en-US" altLang="zh-CN" sz="4000" b="1" i="0" u="sng" strike="noStrike" kern="1200" cap="none" spc="-5" baseline="0">
                <a:solidFill>
                  <a:schemeClr val="tx1"/>
                </a:solidFill>
                <a:latin typeface="Segoe UI" pitchFamily="0" charset="0"/>
                <a:ea typeface="宋体" pitchFamily="0" charset="0"/>
                <a:cs typeface="Segoe UI" pitchFamily="0" charset="0"/>
              </a:rPr>
              <a:t>G</a:t>
            </a:r>
            <a:r>
              <a:rPr lang="en-US" altLang="zh-CN" sz="4000" b="1" i="0" u="sng" strike="noStrike" kern="1200" cap="none" spc="-35" baseline="0">
                <a:solidFill>
                  <a:schemeClr val="tx1"/>
                </a:solidFill>
                <a:latin typeface="Segoe UI" pitchFamily="0" charset="0"/>
                <a:ea typeface="宋体" pitchFamily="0" charset="0"/>
                <a:cs typeface="Segoe UI" pitchFamily="0" charset="0"/>
              </a:rPr>
              <a:t>E</a:t>
            </a:r>
            <a:r>
              <a:rPr lang="en-US" altLang="zh-CN" sz="4000" b="1" i="0" u="sng" strike="noStrike" kern="1200" cap="none" spc="15" baseline="0">
                <a:solidFill>
                  <a:schemeClr val="tx1"/>
                </a:solidFill>
                <a:latin typeface="Segoe UI" pitchFamily="0" charset="0"/>
                <a:ea typeface="宋体" pitchFamily="0" charset="0"/>
                <a:cs typeface="Segoe UI" pitchFamily="0" charset="0"/>
              </a:rPr>
              <a:t>N</a:t>
            </a:r>
            <a:r>
              <a:rPr lang="en-US" altLang="zh-CN" sz="4000" b="1" i="0" u="sng" strike="noStrike" kern="1200" cap="none" spc="-50" baseline="0">
                <a:solidFill>
                  <a:schemeClr val="tx1"/>
                </a:solidFill>
                <a:latin typeface="Segoe UI" pitchFamily="0" charset="0"/>
                <a:ea typeface="宋体" pitchFamily="0" charset="0"/>
                <a:cs typeface="Segoe UI" pitchFamily="0" charset="0"/>
              </a:rPr>
              <a:t>DA</a:t>
            </a:r>
            <a:endParaRPr lang="zh-CN" altLang="en-US" sz="4000" b="1" i="0" u="sng" strike="noStrike" kern="1200" cap="none" spc="-50" baseline="0">
              <a:solidFill>
                <a:schemeClr val="tx1"/>
              </a:solidFill>
              <a:latin typeface="Segoe UI" pitchFamily="0" charset="0"/>
              <a:ea typeface="宋体" pitchFamily="0" charset="0"/>
              <a:cs typeface="Segoe UI" pitchFamily="0" charset="0"/>
            </a:endParaRPr>
          </a:p>
        </p:txBody>
      </p:sp>
      <p:sp>
        <p:nvSpPr>
          <p:cNvPr id="32" name="文本框"/>
          <p:cNvSpPr>
            <a:spLocks noGrp="1"/>
          </p:cNvSpPr>
          <p:nvPr>
            <p:ph type="body" idx="4294967295"/>
          </p:nvPr>
        </p:nvSpPr>
        <p:spPr>
          <a:xfrm rot="0">
            <a:off x="1189703" y="1317524"/>
            <a:ext cx="8805992" cy="414921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altLang="zh-CN" sz="3200" b="0" i="0" u="none" strike="noStrike" kern="1200" cap="none" spc="0" baseline="0">
                <a:solidFill>
                  <a:srgbClr val="171717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3200" b="0" i="0" u="none" strike="noStrike" kern="1200" cap="none" spc="0" baseline="0">
              <a:solidFill>
                <a:srgbClr val="171717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altLang="zh-CN" sz="3200" b="0" i="0" u="none" strike="noStrike" kern="1200" cap="none" spc="0" baseline="0">
                <a:solidFill>
                  <a:srgbClr val="171717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3200" b="0" i="0" u="none" strike="noStrike" kern="1200" cap="none" spc="0" baseline="0">
              <a:solidFill>
                <a:srgbClr val="171717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altLang="zh-CN" sz="3200" b="0" i="0" u="none" strike="noStrike" kern="1200" cap="none" spc="0" baseline="0">
                <a:solidFill>
                  <a:srgbClr val="171717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3200" b="0" i="0" u="none" strike="noStrike" kern="1200" cap="none" spc="0" baseline="0">
              <a:solidFill>
                <a:srgbClr val="171717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altLang="zh-CN" sz="3200" b="0" i="0" u="none" strike="noStrike" kern="1200" cap="none" spc="0" baseline="0">
                <a:solidFill>
                  <a:srgbClr val="171717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Tools and Technologies</a:t>
            </a:r>
            <a:endParaRPr lang="en-US" altLang="zh-CN" sz="3200" b="0" i="0" u="none" strike="noStrike" kern="1200" cap="none" spc="0" baseline="0">
              <a:solidFill>
                <a:srgbClr val="171717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altLang="zh-CN" sz="3200" b="0" i="0" u="none" strike="noStrike" kern="1200" cap="none" spc="0" baseline="0">
                <a:solidFill>
                  <a:srgbClr val="171717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Portfolio design and Layout</a:t>
            </a:r>
            <a:endParaRPr lang="en-US" altLang="zh-CN" sz="3200" b="0" i="0" u="none" strike="noStrike" kern="1200" cap="none" spc="0" baseline="0">
              <a:solidFill>
                <a:srgbClr val="171717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altLang="zh-CN" sz="3200" b="0" i="0" u="none" strike="noStrike" kern="1200" cap="none" spc="0" baseline="0">
                <a:solidFill>
                  <a:srgbClr val="171717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and Functionality</a:t>
            </a:r>
            <a:endParaRPr lang="en-US" altLang="zh-CN" sz="3200" b="0" i="0" u="none" strike="noStrike" kern="1200" cap="none" spc="0" baseline="0">
              <a:solidFill>
                <a:srgbClr val="171717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altLang="zh-CN" sz="3200" b="0" i="0" u="none" strike="noStrike" kern="1200" cap="none" spc="0" baseline="0">
                <a:solidFill>
                  <a:srgbClr val="171717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Screenshots</a:t>
            </a:r>
            <a:endParaRPr lang="en-US" altLang="zh-CN" sz="3200" b="0" i="0" u="none" strike="noStrike" kern="1200" cap="none" spc="0" baseline="0">
              <a:solidFill>
                <a:srgbClr val="171717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altLang="zh-CN" sz="3200" b="0" i="0" u="none" strike="noStrike" kern="1200" cap="none" spc="0" baseline="0">
                <a:solidFill>
                  <a:srgbClr val="171717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3200" b="0" i="0" u="none" strike="noStrike" kern="1200" cap="none" spc="0" baseline="0">
              <a:solidFill>
                <a:srgbClr val="171717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</a:pPr>
            <a:r>
              <a:rPr lang="en-US" altLang="zh-CN" sz="3200" b="0" i="0" u="none" strike="noStrike" kern="1200" cap="none" spc="0" baseline="0">
                <a:solidFill>
                  <a:srgbClr val="171717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Github</a:t>
            </a:r>
            <a:r>
              <a:rPr lang="en-US" altLang="zh-CN" sz="3200" b="0" i="0" u="none" strike="noStrike" kern="1200" cap="none" spc="0" baseline="0">
                <a:solidFill>
                  <a:srgbClr val="171717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Link</a:t>
            </a:r>
            <a:endParaRPr lang="en-US" altLang="zh-CN" sz="3200" b="0" i="0" u="none" strike="noStrike" kern="1200" cap="none" spc="0" baseline="0">
              <a:solidFill>
                <a:srgbClr val="171717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3200" b="0" i="0" u="none" strike="noStrike" kern="1200" cap="none" spc="0" baseline="0">
              <a:solidFill>
                <a:srgbClr val="171717"/>
              </a:solidFill>
              <a:latin typeface="Segoe UI" pitchFamily="0" charset="0"/>
              <a:ea typeface="宋体" pitchFamily="0" charset="0"/>
              <a:cs typeface="Segoe U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510815"/>
      </p:ext>
    </p:extLst>
  </p:cSld>
  <p:clrMapOvr>
    <a:masterClrMapping/>
  </p:clrMapOvr>
  <p:transition spd="med">
    <p:fade/>
  </p:transition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"/>
          <p:cNvSpPr>
            <a:spLocks noGrp="1"/>
          </p:cNvSpPr>
          <p:nvPr>
            <p:ph type="title"/>
          </p:nvPr>
        </p:nvSpPr>
        <p:spPr>
          <a:xfrm rot="0">
            <a:off x="142568" y="165355"/>
            <a:ext cx="6091084" cy="73921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sng" strike="noStrike" kern="1200" cap="none" spc="-20" baseline="0">
                <a:solidFill>
                  <a:schemeClr val="accent1"/>
                </a:solidFill>
                <a:latin typeface="Segoe UI" pitchFamily="0" charset="0"/>
                <a:ea typeface="宋体" pitchFamily="0" charset="0"/>
                <a:cs typeface="Segoe UI" pitchFamily="0" charset="0"/>
              </a:rPr>
              <a:t>P</a:t>
            </a:r>
            <a:r>
              <a:rPr lang="en-US" altLang="zh-CN" sz="4000" b="1" i="0" u="sng" strike="noStrike" kern="1200" cap="none" spc="15" baseline="0">
                <a:solidFill>
                  <a:schemeClr val="accent1"/>
                </a:solidFill>
                <a:latin typeface="Segoe UI" pitchFamily="0" charset="0"/>
                <a:ea typeface="宋体" pitchFamily="0" charset="0"/>
                <a:cs typeface="Segoe UI" pitchFamily="0" charset="0"/>
              </a:rPr>
              <a:t>ROB</a:t>
            </a:r>
            <a:r>
              <a:rPr lang="en-US" altLang="zh-CN" sz="4000" b="1" i="0" u="sng" strike="noStrike" kern="1200" cap="none" spc="55" baseline="0">
                <a:solidFill>
                  <a:schemeClr val="accent1"/>
                </a:solidFill>
                <a:latin typeface="Segoe UI" pitchFamily="0" charset="0"/>
                <a:ea typeface="宋体" pitchFamily="0" charset="0"/>
                <a:cs typeface="Segoe UI" pitchFamily="0" charset="0"/>
              </a:rPr>
              <a:t>L</a:t>
            </a:r>
            <a:r>
              <a:rPr lang="en-US" altLang="zh-CN" sz="4000" b="1" i="0" u="sng" strike="noStrike" kern="1200" cap="none" spc="-20" baseline="0">
                <a:solidFill>
                  <a:schemeClr val="accent1"/>
                </a:solidFill>
                <a:latin typeface="Segoe UI" pitchFamily="0" charset="0"/>
                <a:ea typeface="宋体" pitchFamily="0" charset="0"/>
                <a:cs typeface="Segoe UI" pitchFamily="0" charset="0"/>
              </a:rPr>
              <a:t>E</a:t>
            </a:r>
            <a:r>
              <a:rPr lang="en-US" altLang="zh-CN" sz="4000" b="1" i="0" u="sng" strike="noStrike" kern="1200" cap="none" spc="20" baseline="0">
                <a:solidFill>
                  <a:schemeClr val="accent1"/>
                </a:solidFill>
                <a:latin typeface="Segoe UI" pitchFamily="0" charset="0"/>
                <a:ea typeface="宋体" pitchFamily="0" charset="0"/>
                <a:cs typeface="Segoe UI" pitchFamily="0" charset="0"/>
              </a:rPr>
              <a:t>M</a:t>
            </a:r>
            <a:r>
              <a:rPr lang="en-US" altLang="zh-CN" sz="4000" b="1" i="0" u="sng" strike="noStrike" kern="1200" cap="none" spc="0" baseline="0">
                <a:solidFill>
                  <a:schemeClr val="accent1"/>
                </a:solidFill>
                <a:latin typeface="Segoe UI" pitchFamily="0" charset="0"/>
                <a:ea typeface="宋体" pitchFamily="0" charset="0"/>
                <a:cs typeface="Segoe UI" pitchFamily="0" charset="0"/>
              </a:rPr>
              <a:t>	</a:t>
            </a:r>
            <a:r>
              <a:rPr lang="en-US" altLang="zh-CN" sz="4000" b="1" i="0" u="sng" strike="noStrike" kern="1200" cap="none" spc="10" baseline="0">
                <a:solidFill>
                  <a:schemeClr val="accent1"/>
                </a:solidFill>
                <a:latin typeface="Segoe UI" pitchFamily="0" charset="0"/>
                <a:ea typeface="宋体" pitchFamily="0" charset="0"/>
                <a:cs typeface="Segoe UI" pitchFamily="0" charset="0"/>
              </a:rPr>
              <a:t>S</a:t>
            </a:r>
            <a:r>
              <a:rPr lang="en-US" altLang="zh-CN" sz="4000" b="1" i="0" u="sng" strike="noStrike" kern="1200" cap="none" spc="-370" baseline="0">
                <a:solidFill>
                  <a:schemeClr val="accent1"/>
                </a:solidFill>
                <a:latin typeface="Segoe UI" pitchFamily="0" charset="0"/>
                <a:ea typeface="宋体" pitchFamily="0" charset="0"/>
                <a:cs typeface="Segoe UI" pitchFamily="0" charset="0"/>
              </a:rPr>
              <a:t>T</a:t>
            </a:r>
            <a:r>
              <a:rPr lang="en-US" altLang="zh-CN" sz="4000" b="1" i="0" u="sng" strike="noStrike" kern="1200" cap="none" spc="-375" baseline="0">
                <a:solidFill>
                  <a:schemeClr val="accent1"/>
                </a:solidFill>
                <a:latin typeface="Segoe UI" pitchFamily="0" charset="0"/>
                <a:ea typeface="宋体" pitchFamily="0" charset="0"/>
                <a:cs typeface="Segoe UI" pitchFamily="0" charset="0"/>
              </a:rPr>
              <a:t>A</a:t>
            </a:r>
            <a:r>
              <a:rPr lang="en-US" altLang="zh-CN" sz="4000" b="1" i="0" u="sng" strike="noStrike" kern="1200" cap="none" spc="15" baseline="0">
                <a:solidFill>
                  <a:schemeClr val="accent1"/>
                </a:solidFill>
                <a:latin typeface="Segoe UI" pitchFamily="0" charset="0"/>
                <a:ea typeface="宋体" pitchFamily="0" charset="0"/>
                <a:cs typeface="Segoe UI" pitchFamily="0" charset="0"/>
              </a:rPr>
              <a:t>T</a:t>
            </a:r>
            <a:r>
              <a:rPr lang="en-US" altLang="zh-CN" sz="4000" b="1" i="0" u="sng" strike="noStrike" kern="1200" cap="none" spc="-10" baseline="0">
                <a:solidFill>
                  <a:schemeClr val="accent1"/>
                </a:solidFill>
                <a:latin typeface="Segoe UI" pitchFamily="0" charset="0"/>
                <a:ea typeface="宋体" pitchFamily="0" charset="0"/>
                <a:cs typeface="Segoe UI" pitchFamily="0" charset="0"/>
              </a:rPr>
              <a:t>E</a:t>
            </a:r>
            <a:r>
              <a:rPr lang="en-US" altLang="zh-CN" sz="4000" b="1" i="0" u="sng" strike="noStrike" kern="1200" cap="none" spc="-20" baseline="0">
                <a:solidFill>
                  <a:schemeClr val="accent1"/>
                </a:solidFill>
                <a:latin typeface="Segoe UI" pitchFamily="0" charset="0"/>
                <a:ea typeface="宋体" pitchFamily="0" charset="0"/>
                <a:cs typeface="Segoe UI" pitchFamily="0" charset="0"/>
              </a:rPr>
              <a:t>ME</a:t>
            </a:r>
            <a:r>
              <a:rPr lang="en-US" altLang="zh-CN" sz="4000" b="1" i="0" u="sng" strike="noStrike" kern="1200" cap="none" spc="10" baseline="0">
                <a:solidFill>
                  <a:schemeClr val="accent1"/>
                </a:solidFill>
                <a:latin typeface="Segoe UI" pitchFamily="0" charset="0"/>
                <a:ea typeface="宋体" pitchFamily="0" charset="0"/>
                <a:cs typeface="Segoe UI" pitchFamily="0" charset="0"/>
              </a:rPr>
              <a:t>NT</a:t>
            </a:r>
            <a:endParaRPr lang="zh-CN" altLang="en-US" sz="4000" b="1" i="0" u="sng" strike="noStrike" kern="1200" cap="none" spc="0" baseline="0">
              <a:solidFill>
                <a:schemeClr val="accent1"/>
              </a:solidFill>
              <a:latin typeface="Segoe UI" pitchFamily="0" charset="0"/>
              <a:ea typeface="宋体" pitchFamily="0" charset="0"/>
              <a:cs typeface="Segoe UI" pitchFamily="0" charset="0"/>
            </a:endParaRPr>
          </a:p>
        </p:txBody>
      </p:sp>
      <p:sp>
        <p:nvSpPr>
          <p:cNvPr id="40" name="文本框"/>
          <p:cNvSpPr>
            <a:spLocks noGrp="1"/>
          </p:cNvSpPr>
          <p:nvPr>
            <p:ph type="body" idx="4294967295"/>
          </p:nvPr>
        </p:nvSpPr>
        <p:spPr>
          <a:xfrm rot="0">
            <a:off x="457199" y="1551039"/>
            <a:ext cx="7801897" cy="428778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b="1" i="1" u="none" strike="noStrike" kern="1200" cap="none" spc="0" baseline="0">
                <a:solidFill>
                  <a:srgbClr val="41857F"/>
                </a:solidFill>
                <a:latin typeface="Segoe UI" pitchFamily="0" charset="0"/>
                <a:ea typeface="宋体" pitchFamily="0" charset="0"/>
                <a:cs typeface="Lucida Sans"/>
              </a:rPr>
              <a:t>In today's digital era, traditional resumes are not enough to effectively showcase skills and projects.</a:t>
            </a:r>
            <a:endParaRPr lang="en-US" altLang="zh-CN" sz="2000" b="1" i="1" u="none" strike="noStrike" kern="1200" cap="none" spc="0" baseline="0">
              <a:solidFill>
                <a:srgbClr val="41857F"/>
              </a:solidFill>
              <a:latin typeface="Segoe UI" pitchFamily="0" charset="0"/>
              <a:ea typeface="宋体" pitchFamily="0" charset="0"/>
              <a:cs typeface="Lucida Sans"/>
            </a:endParaRPr>
          </a:p>
          <a:p>
            <a:pPr marL="342900" indent="-3429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b="1" i="1" u="none" strike="noStrike" kern="1200" cap="none" spc="0" baseline="0">
                <a:solidFill>
                  <a:srgbClr val="41857F"/>
                </a:solidFill>
                <a:latin typeface="Segoe UI" pitchFamily="0" charset="0"/>
                <a:ea typeface="宋体" pitchFamily="0" charset="0"/>
                <a:cs typeface="Lucida Sans"/>
              </a:rPr>
              <a:t>Many students and professionals lack a structured online presence to highlight their work and achievements.</a:t>
            </a:r>
            <a:endParaRPr lang="en-US" altLang="zh-CN" sz="2000" b="1" i="1" u="none" strike="noStrike" kern="1200" cap="none" spc="0" baseline="0">
              <a:solidFill>
                <a:srgbClr val="41857F"/>
              </a:solidFill>
              <a:latin typeface="Segoe UI" pitchFamily="0" charset="0"/>
              <a:ea typeface="宋体" pitchFamily="0" charset="0"/>
              <a:cs typeface="Lucida Sans"/>
            </a:endParaRPr>
          </a:p>
          <a:p>
            <a:pPr marL="342900" indent="-3429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b="1" i="1" u="none" strike="noStrike" kern="1200" cap="none" spc="0" baseline="0">
                <a:solidFill>
                  <a:srgbClr val="41857F"/>
                </a:solidFill>
                <a:latin typeface="Segoe UI" pitchFamily="0" charset="0"/>
                <a:ea typeface="宋体" pitchFamily="0" charset="0"/>
                <a:cs typeface="Lucida Sans"/>
              </a:rPr>
              <a:t>A digital portfolio offers an interactive and accessible solution to present skills, experiences, and accomplishments in a modern, engaging way.</a:t>
            </a:r>
            <a:endParaRPr lang="zh-CN" altLang="en-US" sz="2000" b="1" i="1" u="none" strike="noStrike" kern="1200" cap="none" spc="0" baseline="0">
              <a:solidFill>
                <a:srgbClr val="41857F"/>
              </a:solidFill>
              <a:latin typeface="Segoe UI" pitchFamily="0" charset="0"/>
              <a:ea typeface="宋体" pitchFamily="0" charset="0"/>
              <a:cs typeface="Lucida Sans"/>
            </a:endParaRPr>
          </a:p>
        </p:txBody>
      </p:sp>
      <p:grpSp>
        <p:nvGrpSpPr>
          <p:cNvPr id="44" name="组合"/>
          <p:cNvGrpSpPr>
            <a:grpSpLocks/>
          </p:cNvGrpSpPr>
          <p:nvPr/>
        </p:nvGrpSpPr>
        <p:grpSpPr>
          <a:xfrm>
            <a:off x="9139699" y="3232354"/>
            <a:ext cx="2762249" cy="3257550"/>
            <a:chOff x="9139699" y="3232354"/>
            <a:chExt cx="2762249" cy="3257550"/>
          </a:xfrm>
        </p:grpSpPr>
        <p:sp>
          <p:nvSpPr>
            <p:cNvPr id="41" name="曲线"/>
            <p:cNvSpPr>
              <a:spLocks/>
            </p:cNvSpPr>
            <p:nvPr/>
          </p:nvSpPr>
          <p:spPr>
            <a:xfrm rot="0">
              <a:off x="10501774" y="5661230"/>
              <a:ext cx="457200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599"/>
                  </a:lnTo>
                  <a:lnTo>
                    <a:pt x="21600" y="2159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42" name="曲线"/>
            <p:cNvSpPr>
              <a:spLocks/>
            </p:cNvSpPr>
            <p:nvPr/>
          </p:nvSpPr>
          <p:spPr>
            <a:xfrm rot="0">
              <a:off x="10501774" y="6194630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599"/>
                  </a:lnTo>
                  <a:lnTo>
                    <a:pt x="21600" y="2159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43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9139699" y="3232354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</p:spTree>
    <p:extLst>
      <p:ext uri="{BB962C8B-B14F-4D97-AF65-F5344CB8AC3E}">
        <p14:creationId xmlns:p14="http://schemas.microsoft.com/office/powerpoint/2010/main" val="675938092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"/>
          <p:cNvSpPr>
            <a:spLocks noGrp="1"/>
          </p:cNvSpPr>
          <p:nvPr>
            <p:ph type="title"/>
          </p:nvPr>
        </p:nvSpPr>
        <p:spPr>
          <a:xfrm rot="0">
            <a:off x="122904" y="119926"/>
            <a:ext cx="7241457" cy="61555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 defTabSz="932688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sng" strike="noStrike" kern="1200" cap="none" spc="5" baseline="0">
                <a:solidFill>
                  <a:schemeClr val="tx1"/>
                </a:solidFill>
                <a:latin typeface="Segoe UI" pitchFamily="0" charset="0"/>
                <a:ea typeface="宋体" pitchFamily="0" charset="0"/>
                <a:cs typeface="Segoe UI" pitchFamily="0" charset="0"/>
              </a:rPr>
              <a:t>PROJECT  </a:t>
            </a:r>
            <a:r>
              <a:rPr lang="en-US" altLang="zh-CN" sz="4000" b="1" i="0" u="sng" strike="noStrike" kern="1200" cap="none" spc="-20" baseline="0">
                <a:solidFill>
                  <a:schemeClr val="tx1"/>
                </a:solidFill>
                <a:latin typeface="Segoe UI" pitchFamily="0" charset="0"/>
                <a:ea typeface="宋体" pitchFamily="0" charset="0"/>
                <a:cs typeface="Segoe UI" pitchFamily="0" charset="0"/>
              </a:rPr>
              <a:t>OVERVIEW</a:t>
            </a:r>
            <a:endParaRPr lang="zh-CN" altLang="en-US" sz="4000" b="1" i="0" u="sng" strike="noStrike" kern="1200" cap="none" spc="-50" baseline="0">
              <a:solidFill>
                <a:schemeClr val="tx1"/>
              </a:solidFill>
              <a:latin typeface="Segoe UI" pitchFamily="0" charset="0"/>
              <a:ea typeface="宋体" pitchFamily="0" charset="0"/>
              <a:cs typeface="Segoe UI" pitchFamily="0" charset="0"/>
            </a:endParaRPr>
          </a:p>
        </p:txBody>
      </p:sp>
      <p:sp>
        <p:nvSpPr>
          <p:cNvPr id="49" name="文本框"/>
          <p:cNvSpPr>
            <a:spLocks noGrp="1"/>
          </p:cNvSpPr>
          <p:nvPr>
            <p:ph type="body" idx="4294967295"/>
          </p:nvPr>
        </p:nvSpPr>
        <p:spPr>
          <a:xfrm rot="0">
            <a:off x="570272" y="1651818"/>
            <a:ext cx="8386916" cy="39820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Segoe UI" pitchFamily="0" charset="0"/>
                <a:ea typeface="宋体" pitchFamily="0" charset="0"/>
                <a:cs typeface="Segoe UI" pitchFamily="0" charset="0"/>
              </a:rPr>
              <a:t>Brief summary: </a:t>
            </a:r>
            <a:r>
              <a:rPr lang="en-US" altLang="zh-CN" sz="2000" b="0" i="1" u="none" strike="noStrike" kern="1200" cap="none" spc="0" baseline="0">
                <a:solidFill>
                  <a:schemeClr val="tx1"/>
                </a:solidFill>
                <a:latin typeface="Segoe UI" pitchFamily="0" charset="0"/>
                <a:ea typeface="宋体" pitchFamily="0" charset="0"/>
                <a:cs typeface="Segoe UI" pitchFamily="0" charset="0"/>
              </a:rPr>
              <a:t>This project is a digital portfolio to professionally present my background, skills, and creative work.</a:t>
            </a:r>
            <a:endParaRPr lang="en-US" altLang="zh-CN" sz="2000" b="0" i="1" u="none" strike="noStrike" kern="1200" cap="none" spc="0" baseline="0">
              <a:solidFill>
                <a:schemeClr val="tx1"/>
              </a:solidFill>
              <a:latin typeface="Segoe UI" pitchFamily="0" charset="0"/>
              <a:ea typeface="宋体" pitchFamily="0" charset="0"/>
              <a:cs typeface="Segoe UI" pitchFamily="0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Segoe UI" pitchFamily="0" charset="0"/>
                <a:ea typeface="宋体" pitchFamily="0" charset="0"/>
                <a:cs typeface="Segoe UI" pitchFamily="0" charset="0"/>
              </a:rPr>
              <a:t>Contains key sections: </a:t>
            </a:r>
            <a:r>
              <a:rPr lang="en-US" altLang="zh-CN" sz="2000" b="0" i="1" u="none" strike="noStrike" kern="1200" cap="none" spc="0" baseline="0">
                <a:solidFill>
                  <a:schemeClr val="tx1"/>
                </a:solidFill>
                <a:latin typeface="Segoe UI" pitchFamily="0" charset="0"/>
                <a:ea typeface="宋体" pitchFamily="0" charset="0"/>
                <a:cs typeface="Segoe UI" pitchFamily="0" charset="0"/>
              </a:rPr>
              <a:t>About Me, Projects, Skills, and Contact for easy navigation.</a:t>
            </a:r>
            <a:endParaRPr lang="en-US" altLang="zh-CN" sz="2000" b="0" i="1" u="none" strike="noStrike" kern="1200" cap="none" spc="0" baseline="0">
              <a:solidFill>
                <a:schemeClr val="tx1"/>
              </a:solidFill>
              <a:latin typeface="Segoe UI" pitchFamily="0" charset="0"/>
              <a:ea typeface="宋体" pitchFamily="0" charset="0"/>
              <a:cs typeface="Segoe UI" pitchFamily="0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Segoe UI" pitchFamily="0" charset="0"/>
                <a:ea typeface="宋体" pitchFamily="0" charset="0"/>
                <a:cs typeface="Segoe UI" pitchFamily="0" charset="0"/>
              </a:rPr>
              <a:t>Main idea: </a:t>
            </a:r>
            <a:r>
              <a:rPr lang="en-US" altLang="zh-CN" sz="2000" b="0" i="1" u="none" strike="noStrike" kern="1200" cap="none" spc="0" baseline="0">
                <a:solidFill>
                  <a:schemeClr val="tx1"/>
                </a:solidFill>
                <a:latin typeface="Segoe UI" pitchFamily="0" charset="0"/>
                <a:ea typeface="宋体" pitchFamily="0" charset="0"/>
                <a:cs typeface="Segoe UI" pitchFamily="0" charset="0"/>
              </a:rPr>
              <a:t>Showcase personal achievements, highlight technical expertise, and display completed projects in an organized manner.</a:t>
            </a:r>
            <a:endParaRPr lang="zh-CN" altLang="en-US" sz="2000" b="0" i="1" u="none" strike="noStrike" kern="1200" cap="none" spc="0" baseline="0">
              <a:solidFill>
                <a:schemeClr val="tx1"/>
              </a:solidFill>
              <a:latin typeface="Segoe UI" pitchFamily="0" charset="0"/>
              <a:ea typeface="宋体" pitchFamily="0" charset="0"/>
              <a:cs typeface="Segoe UI" pitchFamily="0" charset="0"/>
            </a:endParaRPr>
          </a:p>
        </p:txBody>
      </p:sp>
      <p:grpSp>
        <p:nvGrpSpPr>
          <p:cNvPr id="53" name="组合"/>
          <p:cNvGrpSpPr>
            <a:grpSpLocks/>
          </p:cNvGrpSpPr>
          <p:nvPr/>
        </p:nvGrpSpPr>
        <p:grpSpPr>
          <a:xfrm>
            <a:off x="8839200" y="2996995"/>
            <a:ext cx="3264310" cy="3861005"/>
            <a:chOff x="8839200" y="2996995"/>
            <a:chExt cx="3264310" cy="3861005"/>
          </a:xfrm>
        </p:grpSpPr>
        <p:sp>
          <p:nvSpPr>
            <p:cNvPr id="50" name="曲线"/>
            <p:cNvSpPr>
              <a:spLocks/>
            </p:cNvSpPr>
            <p:nvPr/>
          </p:nvSpPr>
          <p:spPr>
            <a:xfrm rot="0">
              <a:off x="9481503" y="5747961"/>
              <a:ext cx="422336" cy="46332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51" name="曲线"/>
            <p:cNvSpPr>
              <a:spLocks/>
            </p:cNvSpPr>
            <p:nvPr/>
          </p:nvSpPr>
          <p:spPr>
            <a:xfrm rot="0">
              <a:off x="9481503" y="6288501"/>
              <a:ext cx="167175" cy="18339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5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839200" y="2996995"/>
              <a:ext cx="3264310" cy="386100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</p:spTree>
    <p:extLst>
      <p:ext uri="{BB962C8B-B14F-4D97-AF65-F5344CB8AC3E}">
        <p14:creationId xmlns:p14="http://schemas.microsoft.com/office/powerpoint/2010/main" val="1295287218"/>
      </p:ext>
    </p:extLst>
  </p:cSld>
  <p:clrMapOvr>
    <a:masterClrMapping/>
  </p:clrMapOvr>
  <p:transition spd="med">
    <p:fade/>
  </p:transition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tx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文本框"/>
          <p:cNvSpPr>
            <a:spLocks noGrp="1"/>
          </p:cNvSpPr>
          <p:nvPr>
            <p:ph type="title"/>
          </p:nvPr>
        </p:nvSpPr>
        <p:spPr>
          <a:xfrm rot="0">
            <a:off x="4457699" y="715961"/>
            <a:ext cx="7219043" cy="11890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sng" strike="noStrike" kern="1200" cap="none" spc="25" baseline="0">
                <a:solidFill>
                  <a:schemeClr val="accent1"/>
                </a:solidFill>
                <a:latin typeface="Segoe UI" pitchFamily="0" charset="0"/>
                <a:ea typeface="宋体" pitchFamily="0" charset="0"/>
                <a:cs typeface="Segoe UI" pitchFamily="0" charset="0"/>
              </a:rPr>
              <a:t>W</a:t>
            </a:r>
            <a:r>
              <a:rPr lang="en-US" altLang="zh-CN" sz="4000" b="1" i="0" u="sng" strike="noStrike" kern="1200" cap="none" spc="-20" baseline="0">
                <a:solidFill>
                  <a:schemeClr val="accent1"/>
                </a:solidFill>
                <a:latin typeface="Segoe UI" pitchFamily="0" charset="0"/>
                <a:ea typeface="宋体" pitchFamily="0" charset="0"/>
                <a:cs typeface="Segoe UI" pitchFamily="0" charset="0"/>
              </a:rPr>
              <a:t>H</a:t>
            </a:r>
            <a:r>
              <a:rPr lang="en-US" altLang="zh-CN" sz="4000" b="1" i="0" u="sng" strike="noStrike" kern="1200" cap="none" spc="20" baseline="0">
                <a:solidFill>
                  <a:schemeClr val="accent1"/>
                </a:solidFill>
                <a:latin typeface="Segoe UI" pitchFamily="0" charset="0"/>
                <a:ea typeface="宋体" pitchFamily="0" charset="0"/>
                <a:cs typeface="Segoe UI" pitchFamily="0" charset="0"/>
              </a:rPr>
              <a:t>O</a:t>
            </a:r>
            <a:r>
              <a:rPr lang="en-US" altLang="zh-CN" sz="4000" b="1" i="0" u="sng" strike="noStrike" kern="1200" cap="none" spc="-235" baseline="0">
                <a:solidFill>
                  <a:schemeClr val="accent1"/>
                </a:solidFill>
                <a:latin typeface="Segoe UI" pitchFamily="0" charset="0"/>
                <a:ea typeface="宋体" pitchFamily="0" charset="0"/>
                <a:cs typeface="Segoe UI" pitchFamily="0" charset="0"/>
              </a:rPr>
              <a:t> </a:t>
            </a:r>
            <a:r>
              <a:rPr lang="en-US" altLang="zh-CN" sz="4000" b="1" i="0" u="sng" strike="noStrike" kern="1200" cap="none" spc="-10" baseline="0">
                <a:solidFill>
                  <a:schemeClr val="accent1"/>
                </a:solidFill>
                <a:latin typeface="Segoe UI" pitchFamily="0" charset="0"/>
                <a:ea typeface="宋体" pitchFamily="0" charset="0"/>
                <a:cs typeface="Segoe UI" pitchFamily="0" charset="0"/>
              </a:rPr>
              <a:t>AR</a:t>
            </a:r>
            <a:r>
              <a:rPr lang="en-US" altLang="zh-CN" sz="4000" b="1" i="0" u="sng" strike="noStrike" kern="1200" cap="none" spc="15" baseline="0">
                <a:solidFill>
                  <a:schemeClr val="accent1"/>
                </a:solidFill>
                <a:latin typeface="Segoe UI" pitchFamily="0" charset="0"/>
                <a:ea typeface="宋体" pitchFamily="0" charset="0"/>
                <a:cs typeface="Segoe UI" pitchFamily="0" charset="0"/>
              </a:rPr>
              <a:t>E</a:t>
            </a:r>
            <a:r>
              <a:rPr lang="en-US" altLang="zh-CN" sz="4000" b="1" i="0" u="sng" strike="noStrike" kern="1200" cap="none" spc="-35" baseline="0">
                <a:solidFill>
                  <a:schemeClr val="accent1"/>
                </a:solidFill>
                <a:latin typeface="Segoe UI" pitchFamily="0" charset="0"/>
                <a:ea typeface="宋体" pitchFamily="0" charset="0"/>
                <a:cs typeface="Segoe UI" pitchFamily="0" charset="0"/>
              </a:rPr>
              <a:t> </a:t>
            </a:r>
            <a:r>
              <a:rPr lang="en-US" altLang="zh-CN" sz="4000" b="1" i="0" u="sng" strike="noStrike" kern="1200" cap="none" spc="-10" baseline="0">
                <a:solidFill>
                  <a:schemeClr val="accent1"/>
                </a:solidFill>
                <a:latin typeface="Segoe UI" pitchFamily="0" charset="0"/>
                <a:ea typeface="宋体" pitchFamily="0" charset="0"/>
                <a:cs typeface="Segoe UI" pitchFamily="0" charset="0"/>
              </a:rPr>
              <a:t>T</a:t>
            </a:r>
            <a:r>
              <a:rPr lang="en-US" altLang="zh-CN" sz="4000" b="1" i="0" u="sng" strike="noStrike" kern="1200" cap="none" spc="-15" baseline="0">
                <a:solidFill>
                  <a:schemeClr val="accent1"/>
                </a:solidFill>
                <a:latin typeface="Segoe UI" pitchFamily="0" charset="0"/>
                <a:ea typeface="宋体" pitchFamily="0" charset="0"/>
                <a:cs typeface="Segoe UI" pitchFamily="0" charset="0"/>
              </a:rPr>
              <a:t>H</a:t>
            </a:r>
            <a:r>
              <a:rPr lang="en-US" altLang="zh-CN" sz="4000" b="1" i="0" u="sng" strike="noStrike" kern="1200" cap="none" spc="15" baseline="0">
                <a:solidFill>
                  <a:schemeClr val="accent1"/>
                </a:solidFill>
                <a:latin typeface="Segoe UI" pitchFamily="0" charset="0"/>
                <a:ea typeface="宋体" pitchFamily="0" charset="0"/>
                <a:cs typeface="Segoe UI" pitchFamily="0" charset="0"/>
              </a:rPr>
              <a:t>E</a:t>
            </a:r>
            <a:r>
              <a:rPr lang="en-US" altLang="zh-CN" sz="4000" b="1" i="0" u="sng" strike="noStrike" kern="1200" cap="none" spc="-35" baseline="0">
                <a:solidFill>
                  <a:schemeClr val="accent1"/>
                </a:solidFill>
                <a:latin typeface="Segoe UI" pitchFamily="0" charset="0"/>
                <a:ea typeface="宋体" pitchFamily="0" charset="0"/>
                <a:cs typeface="Segoe UI" pitchFamily="0" charset="0"/>
              </a:rPr>
              <a:t> </a:t>
            </a:r>
            <a:r>
              <a:rPr lang="en-US" altLang="zh-CN" sz="4000" b="1" i="0" u="sng" strike="noStrike" kern="1200" cap="none" spc="-20" baseline="0">
                <a:solidFill>
                  <a:schemeClr val="accent1"/>
                </a:solidFill>
                <a:latin typeface="Segoe UI" pitchFamily="0" charset="0"/>
                <a:ea typeface="宋体" pitchFamily="0" charset="0"/>
                <a:cs typeface="Segoe UI" pitchFamily="0" charset="0"/>
              </a:rPr>
              <a:t>E</a:t>
            </a:r>
            <a:r>
              <a:rPr lang="en-US" altLang="zh-CN" sz="4000" b="1" i="0" u="sng" strike="noStrike" kern="1200" cap="none" spc="30" baseline="0">
                <a:solidFill>
                  <a:schemeClr val="accent1"/>
                </a:solidFill>
                <a:latin typeface="Segoe UI" pitchFamily="0" charset="0"/>
                <a:ea typeface="宋体" pitchFamily="0" charset="0"/>
                <a:cs typeface="Segoe UI" pitchFamily="0" charset="0"/>
              </a:rPr>
              <a:t>N</a:t>
            </a:r>
            <a:r>
              <a:rPr lang="en-US" altLang="zh-CN" sz="4000" b="1" i="0" u="sng" strike="noStrike" kern="1200" cap="none" spc="15" baseline="0">
                <a:solidFill>
                  <a:schemeClr val="accent1"/>
                </a:solidFill>
                <a:latin typeface="Segoe UI" pitchFamily="0" charset="0"/>
                <a:ea typeface="宋体" pitchFamily="0" charset="0"/>
                <a:cs typeface="Segoe UI" pitchFamily="0" charset="0"/>
              </a:rPr>
              <a:t>D</a:t>
            </a:r>
            <a:r>
              <a:rPr lang="en-US" altLang="zh-CN" sz="4000" b="1" i="0" u="sng" strike="noStrike" kern="1200" cap="none" spc="-45" baseline="0">
                <a:solidFill>
                  <a:schemeClr val="accent1"/>
                </a:solidFill>
                <a:latin typeface="Segoe UI" pitchFamily="0" charset="0"/>
                <a:ea typeface="宋体" pitchFamily="0" charset="0"/>
                <a:cs typeface="Segoe UI" pitchFamily="0" charset="0"/>
              </a:rPr>
              <a:t> </a:t>
            </a:r>
            <a:r>
              <a:rPr lang="en-US" altLang="zh-CN" sz="4000" b="1" i="0" u="sng" strike="noStrike" kern="1200" cap="none" spc="0" baseline="0">
                <a:solidFill>
                  <a:schemeClr val="accent1"/>
                </a:solidFill>
                <a:latin typeface="Segoe UI" pitchFamily="0" charset="0"/>
                <a:ea typeface="宋体" pitchFamily="0" charset="0"/>
                <a:cs typeface="Segoe UI" pitchFamily="0" charset="0"/>
              </a:rPr>
              <a:t>U</a:t>
            </a:r>
            <a:r>
              <a:rPr lang="en-US" altLang="zh-CN" sz="4000" b="1" i="0" u="sng" strike="noStrike" kern="1200" cap="none" spc="10" baseline="0">
                <a:solidFill>
                  <a:schemeClr val="accent1"/>
                </a:solidFill>
                <a:latin typeface="Segoe UI" pitchFamily="0" charset="0"/>
                <a:ea typeface="宋体" pitchFamily="0" charset="0"/>
                <a:cs typeface="Segoe UI" pitchFamily="0" charset="0"/>
              </a:rPr>
              <a:t>S</a:t>
            </a:r>
            <a:r>
              <a:rPr lang="en-US" altLang="zh-CN" sz="4000" b="1" i="0" u="sng" strike="noStrike" kern="1200" cap="none" spc="-25" baseline="0">
                <a:solidFill>
                  <a:schemeClr val="accent1"/>
                </a:solidFill>
                <a:latin typeface="Segoe UI" pitchFamily="0" charset="0"/>
                <a:ea typeface="宋体" pitchFamily="0" charset="0"/>
                <a:cs typeface="Segoe UI" pitchFamily="0" charset="0"/>
              </a:rPr>
              <a:t>E</a:t>
            </a:r>
            <a:r>
              <a:rPr lang="en-US" altLang="zh-CN" sz="4000" b="1" i="0" u="sng" strike="noStrike" kern="1200" cap="none" spc="-10" baseline="0">
                <a:solidFill>
                  <a:schemeClr val="accent1"/>
                </a:solidFill>
                <a:latin typeface="Segoe UI" pitchFamily="0" charset="0"/>
                <a:ea typeface="宋体" pitchFamily="0" charset="0"/>
                <a:cs typeface="Segoe UI" pitchFamily="0" charset="0"/>
              </a:rPr>
              <a:t>R</a:t>
            </a:r>
            <a:r>
              <a:rPr lang="en-US" altLang="zh-CN" sz="4000" b="1" i="0" u="sng" strike="noStrike" kern="1200" cap="none" spc="5" baseline="0">
                <a:solidFill>
                  <a:schemeClr val="accent1"/>
                </a:solidFill>
                <a:latin typeface="Segoe UI" pitchFamily="0" charset="0"/>
                <a:ea typeface="宋体" pitchFamily="0" charset="0"/>
                <a:cs typeface="Segoe UI" pitchFamily="0" charset="0"/>
              </a:rPr>
              <a:t>S?</a:t>
            </a:r>
            <a:endParaRPr lang="zh-CN" altLang="en-US" sz="4000" b="1" i="0" u="sng" strike="noStrike" kern="1200" cap="none" spc="0" baseline="0">
              <a:solidFill>
                <a:schemeClr val="accent1"/>
              </a:solidFill>
              <a:latin typeface="Segoe UI" pitchFamily="0" charset="0"/>
              <a:ea typeface="宋体" pitchFamily="0" charset="0"/>
              <a:cs typeface="Segoe UI" pitchFamily="0" charset="0"/>
            </a:endParaRPr>
          </a:p>
        </p:txBody>
      </p:sp>
      <p:sp>
        <p:nvSpPr>
          <p:cNvPr id="60" name="文本框"/>
          <p:cNvSpPr>
            <a:spLocks noGrp="1"/>
          </p:cNvSpPr>
          <p:nvPr>
            <p:ph type="body" idx="4294967295"/>
          </p:nvPr>
        </p:nvSpPr>
        <p:spPr>
          <a:xfrm rot="0">
            <a:off x="3244646" y="1641988"/>
            <a:ext cx="8229599" cy="382474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rgbClr val="76330E"/>
                </a:solidFill>
                <a:latin typeface="Segoe UI" pitchFamily="0" charset="0"/>
                <a:ea typeface="宋体" pitchFamily="0" charset="0"/>
                <a:cs typeface="Lucida Sans"/>
              </a:rPr>
              <a:t>Students: </a:t>
            </a:r>
            <a:r>
              <a:rPr lang="en-US" altLang="zh-CN" sz="2000" b="0" i="1" u="none" strike="noStrike" kern="1200" cap="none" spc="0" baseline="0">
                <a:solidFill>
                  <a:srgbClr val="76330E"/>
                </a:solidFill>
                <a:latin typeface="Segoe UI" pitchFamily="0" charset="0"/>
                <a:ea typeface="宋体" pitchFamily="0" charset="0"/>
                <a:cs typeface="Lucida Sans"/>
              </a:rPr>
              <a:t>Showcase academic projects, assignments, and build resumes for further studies.</a:t>
            </a:r>
            <a:endParaRPr lang="en-US" altLang="zh-CN" sz="2000" b="0" i="1" u="none" strike="noStrike" kern="1200" cap="none" spc="0" baseline="0">
              <a:solidFill>
                <a:srgbClr val="76330E"/>
              </a:solidFill>
              <a:latin typeface="Segoe U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rgbClr val="76330E"/>
                </a:solidFill>
                <a:latin typeface="Segoe UI" pitchFamily="0" charset="0"/>
                <a:ea typeface="宋体" pitchFamily="0" charset="0"/>
                <a:cs typeface="Lucida Sans"/>
              </a:rPr>
              <a:t>Job Seekers: </a:t>
            </a:r>
            <a:r>
              <a:rPr lang="en-US" altLang="zh-CN" sz="2000" b="0" i="1" u="none" strike="noStrike" kern="1200" cap="none" spc="0" baseline="0">
                <a:solidFill>
                  <a:srgbClr val="76330E"/>
                </a:solidFill>
                <a:latin typeface="Segoe UI" pitchFamily="0" charset="0"/>
                <a:ea typeface="宋体" pitchFamily="0" charset="0"/>
                <a:cs typeface="Lucida Sans"/>
              </a:rPr>
              <a:t>Share skills, experience, and portfolio with recruiters and employers.</a:t>
            </a:r>
            <a:endParaRPr lang="en-US" altLang="zh-CN" sz="2000" b="0" i="1" u="none" strike="noStrike" kern="1200" cap="none" spc="0" baseline="0">
              <a:solidFill>
                <a:srgbClr val="76330E"/>
              </a:solidFill>
              <a:latin typeface="Segoe U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rgbClr val="76330E"/>
                </a:solidFill>
                <a:latin typeface="Segoe UI" pitchFamily="0" charset="0"/>
                <a:ea typeface="宋体" pitchFamily="0" charset="0"/>
                <a:cs typeface="Lucida Sans"/>
              </a:rPr>
              <a:t>Freelancers: </a:t>
            </a:r>
            <a:r>
              <a:rPr lang="en-US" altLang="zh-CN" sz="2000" b="0" i="1" u="none" strike="noStrike" kern="1200" cap="none" spc="0" baseline="0">
                <a:solidFill>
                  <a:srgbClr val="76330E"/>
                </a:solidFill>
                <a:latin typeface="Segoe UI" pitchFamily="0" charset="0"/>
                <a:ea typeface="宋体" pitchFamily="0" charset="0"/>
                <a:cs typeface="Lucida Sans"/>
              </a:rPr>
              <a:t>Present work samples and completed projects to attract potential clients.</a:t>
            </a:r>
            <a:endParaRPr lang="en-US" altLang="zh-CN" sz="2000" b="0" i="1" u="none" strike="noStrike" kern="1200" cap="none" spc="0" baseline="0">
              <a:solidFill>
                <a:srgbClr val="76330E"/>
              </a:solidFill>
              <a:latin typeface="Segoe U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rgbClr val="76330E"/>
                </a:solidFill>
                <a:latin typeface="Segoe UI" pitchFamily="0" charset="0"/>
                <a:ea typeface="宋体" pitchFamily="0" charset="0"/>
                <a:cs typeface="Lucida Sans"/>
              </a:rPr>
              <a:t>Professionals: </a:t>
            </a:r>
            <a:r>
              <a:rPr lang="en-US" altLang="zh-CN" sz="2000" b="0" i="1" u="none" strike="noStrike" kern="1200" cap="none" spc="0" baseline="0">
                <a:solidFill>
                  <a:srgbClr val="76330E"/>
                </a:solidFill>
                <a:latin typeface="Segoe UI" pitchFamily="0" charset="0"/>
                <a:ea typeface="宋体" pitchFamily="0" charset="0"/>
                <a:cs typeface="Lucida Sans"/>
              </a:rPr>
              <a:t>Highlight career achievements, expertise, and ongoing development.</a:t>
            </a:r>
            <a:endParaRPr lang="zh-CN" altLang="en-US" sz="2000" b="0" i="1" u="none" strike="noStrike" kern="1200" cap="none" spc="0" baseline="0">
              <a:solidFill>
                <a:srgbClr val="76330E"/>
              </a:solidFill>
              <a:latin typeface="Segoe UI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861923659"/>
      </p:ext>
    </p:extLst>
  </p:cSld>
  <p:clrMapOvr>
    <a:masterClrMapping/>
  </p:clrMapOvr>
  <p:transition spd="med">
    <p:fade/>
  </p:transition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文本框"/>
          <p:cNvSpPr>
            <a:spLocks noGrp="1"/>
          </p:cNvSpPr>
          <p:nvPr>
            <p:ph type="body" idx="4294967295"/>
          </p:nvPr>
        </p:nvSpPr>
        <p:spPr>
          <a:xfrm rot="0">
            <a:off x="3077496" y="1783952"/>
            <a:ext cx="8352503" cy="454802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Segoe UI" pitchFamily="0" charset="0"/>
                <a:ea typeface="宋体" pitchFamily="0" charset="0"/>
                <a:cs typeface="Segoe UI" pitchFamily="0" charset="0"/>
              </a:rPr>
              <a:t>HTML: </a:t>
            </a:r>
            <a:r>
              <a:rPr lang="en-US" altLang="zh-CN" sz="2000" b="0" i="1" u="none" strike="noStrike" kern="1200" cap="none" spc="0" baseline="0">
                <a:solidFill>
                  <a:schemeClr val="tx1"/>
                </a:solidFill>
                <a:latin typeface="Segoe UI" pitchFamily="0" charset="0"/>
                <a:ea typeface="宋体" pitchFamily="0" charset="0"/>
                <a:cs typeface="Segoe UI" pitchFamily="0" charset="0"/>
              </a:rPr>
              <a:t>Builds the main structure of all portfolio pages and sections.</a:t>
            </a:r>
            <a:endParaRPr lang="en-US" altLang="zh-CN" sz="2000" b="0" i="1" u="none" strike="noStrike" kern="1200" cap="none" spc="0" baseline="0">
              <a:solidFill>
                <a:schemeClr val="tx1"/>
              </a:solidFill>
              <a:latin typeface="Segoe UI" pitchFamily="0" charset="0"/>
              <a:ea typeface="宋体" pitchFamily="0" charset="0"/>
              <a:cs typeface="Segoe UI" pitchFamily="0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Segoe UI" pitchFamily="0" charset="0"/>
                <a:ea typeface="宋体" pitchFamily="0" charset="0"/>
                <a:cs typeface="Segoe UI" pitchFamily="0" charset="0"/>
              </a:rPr>
              <a:t>CSS: </a:t>
            </a:r>
            <a:r>
              <a:rPr lang="en-US" altLang="zh-CN" sz="2000" b="0" i="1" u="none" strike="noStrike" kern="1200" cap="none" spc="0" baseline="0">
                <a:solidFill>
                  <a:schemeClr val="tx1"/>
                </a:solidFill>
                <a:latin typeface="Segoe UI" pitchFamily="0" charset="0"/>
                <a:ea typeface="宋体" pitchFamily="0" charset="0"/>
                <a:cs typeface="Segoe UI" pitchFamily="0" charset="0"/>
              </a:rPr>
              <a:t>Styles the portfolio with </a:t>
            </a:r>
            <a:r>
              <a:rPr lang="en-US" altLang="zh-CN" sz="2000" b="0" i="1" u="none" strike="noStrike" kern="1200" cap="none" spc="0" baseline="0">
                <a:solidFill>
                  <a:schemeClr val="tx1"/>
                </a:solidFill>
                <a:latin typeface="Segoe UI" pitchFamily="0" charset="0"/>
                <a:ea typeface="宋体" pitchFamily="0" charset="0"/>
                <a:cs typeface="Segoe UI" pitchFamily="0" charset="0"/>
              </a:rPr>
              <a:t>colors</a:t>
            </a:r>
            <a:r>
              <a:rPr lang="en-US" altLang="zh-CN" sz="2000" b="0" i="1" u="none" strike="noStrike" kern="1200" cap="none" spc="0" baseline="0">
                <a:solidFill>
                  <a:schemeClr val="tx1"/>
                </a:solidFill>
                <a:latin typeface="Segoe UI" pitchFamily="0" charset="0"/>
                <a:ea typeface="宋体" pitchFamily="0" charset="0"/>
                <a:cs typeface="Segoe UI" pitchFamily="0" charset="0"/>
              </a:rPr>
              <a:t>, layouts, and makes it responsive for all device sizes.</a:t>
            </a:r>
            <a:endParaRPr lang="en-US" altLang="zh-CN" sz="2000" b="0" i="1" u="none" strike="noStrike" kern="1200" cap="none" spc="0" baseline="0">
              <a:solidFill>
                <a:schemeClr val="tx1"/>
              </a:solidFill>
              <a:latin typeface="Segoe UI" pitchFamily="0" charset="0"/>
              <a:ea typeface="宋体" pitchFamily="0" charset="0"/>
              <a:cs typeface="Segoe UI" pitchFamily="0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Segoe UI" pitchFamily="0" charset="0"/>
                <a:ea typeface="宋体" pitchFamily="0" charset="0"/>
                <a:cs typeface="Segoe UI" pitchFamily="0" charset="0"/>
              </a:rPr>
              <a:t>JavaScript: </a:t>
            </a:r>
            <a:r>
              <a:rPr lang="en-US" altLang="zh-CN" sz="2000" b="0" i="1" u="none" strike="noStrike" kern="1200" cap="none" spc="0" baseline="0">
                <a:solidFill>
                  <a:schemeClr val="tx1"/>
                </a:solidFill>
                <a:latin typeface="Segoe UI" pitchFamily="0" charset="0"/>
                <a:ea typeface="宋体" pitchFamily="0" charset="0"/>
                <a:cs typeface="Segoe UI" pitchFamily="0" charset="0"/>
              </a:rPr>
              <a:t>Adds interactivity-navigation menu, animations, and form validation.</a:t>
            </a:r>
            <a:endParaRPr lang="en-US" altLang="zh-CN" sz="2000" b="0" i="1" u="none" strike="noStrike" kern="1200" cap="none" spc="0" baseline="0">
              <a:solidFill>
                <a:schemeClr val="tx1"/>
              </a:solidFill>
              <a:latin typeface="Segoe UI" pitchFamily="0" charset="0"/>
              <a:ea typeface="宋体" pitchFamily="0" charset="0"/>
              <a:cs typeface="Segoe UI" pitchFamily="0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Segoe UI" pitchFamily="0" charset="0"/>
                <a:ea typeface="宋体" pitchFamily="0" charset="0"/>
                <a:cs typeface="Segoe UI" pitchFamily="0" charset="0"/>
              </a:rPr>
              <a:t>Code Editor: </a:t>
            </a:r>
            <a:r>
              <a:rPr lang="en-US" altLang="zh-CN" sz="2000" b="0" i="1" u="none" strike="noStrike" kern="1200" cap="none" spc="0" baseline="0">
                <a:solidFill>
                  <a:schemeClr val="tx1"/>
                </a:solidFill>
                <a:latin typeface="Segoe UI" pitchFamily="0" charset="0"/>
                <a:ea typeface="宋体" pitchFamily="0" charset="0"/>
                <a:cs typeface="Segoe UI" pitchFamily="0" charset="0"/>
              </a:rPr>
              <a:t>Developed using VS Code for efficient coding.</a:t>
            </a:r>
            <a:endParaRPr lang="en-US" altLang="zh-CN" sz="2000" b="0" i="1" u="none" strike="noStrike" kern="1200" cap="none" spc="0" baseline="0">
              <a:solidFill>
                <a:schemeClr val="tx1"/>
              </a:solidFill>
              <a:latin typeface="Segoe UI" pitchFamily="0" charset="0"/>
              <a:ea typeface="宋体" pitchFamily="0" charset="0"/>
              <a:cs typeface="Segoe UI" pitchFamily="0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Segoe UI" pitchFamily="0" charset="0"/>
                <a:ea typeface="宋体" pitchFamily="0" charset="0"/>
                <a:cs typeface="Segoe UI" pitchFamily="0" charset="0"/>
              </a:rPr>
              <a:t>Hosting: </a:t>
            </a:r>
            <a:r>
              <a:rPr lang="en-US" altLang="zh-CN" sz="2000" b="0" i="1" u="none" strike="noStrike" kern="1200" cap="none" spc="0" baseline="0">
                <a:solidFill>
                  <a:schemeClr val="tx1"/>
                </a:solidFill>
                <a:latin typeface="Segoe UI" pitchFamily="0" charset="0"/>
                <a:ea typeface="宋体" pitchFamily="0" charset="0"/>
                <a:cs typeface="Segoe UI" pitchFamily="0" charset="0"/>
              </a:rPr>
              <a:t>Published online using GitHub Pages for easy sharing and access.</a:t>
            </a:r>
            <a:endParaRPr lang="zh-CN" altLang="en-US" sz="2000" b="0" i="1" u="none" strike="noStrike" kern="1200" cap="none" spc="0" baseline="0">
              <a:solidFill>
                <a:schemeClr val="tx1"/>
              </a:solidFill>
              <a:latin typeface="Segoe UI" pitchFamily="0" charset="0"/>
              <a:ea typeface="宋体" pitchFamily="0" charset="0"/>
              <a:cs typeface="Segoe UI" pitchFamily="0" charset="0"/>
            </a:endParaRPr>
          </a:p>
        </p:txBody>
      </p:sp>
      <p:sp>
        <p:nvSpPr>
          <p:cNvPr id="66" name="文本框"/>
          <p:cNvSpPr>
            <a:spLocks noGrp="1"/>
          </p:cNvSpPr>
          <p:nvPr>
            <p:ph type="title"/>
          </p:nvPr>
        </p:nvSpPr>
        <p:spPr>
          <a:xfrm rot="0">
            <a:off x="762000" y="716577"/>
            <a:ext cx="10668000" cy="61555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 defTabSz="932688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sng" strike="noStrike" kern="1200" cap="none" spc="10" baseline="0">
                <a:solidFill>
                  <a:srgbClr val="E0F0EE"/>
                </a:solidFill>
                <a:latin typeface="Segoe UI" pitchFamily="0" charset="0"/>
                <a:ea typeface="宋体" pitchFamily="0" charset="0"/>
                <a:cs typeface="Segoe UI" pitchFamily="0" charset="0"/>
              </a:rPr>
              <a:t>TOOLS AND TECHNIQUES</a:t>
            </a:r>
            <a:endParaRPr lang="zh-CN" altLang="en-US" sz="4000" b="1" i="0" u="sng" strike="noStrike" kern="1200" cap="none" spc="-50" baseline="0">
              <a:solidFill>
                <a:schemeClr val="tx1"/>
              </a:solidFill>
              <a:latin typeface="Segoe UI" pitchFamily="0" charset="0"/>
              <a:ea typeface="宋体" pitchFamily="0" charset="0"/>
              <a:cs typeface="Segoe UI" pitchFamily="0" charset="0"/>
            </a:endParaRPr>
          </a:p>
        </p:txBody>
      </p:sp>
      <p:pic>
        <p:nvPicPr>
          <p:cNvPr id="6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69268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445771408"/>
      </p:ext>
    </p:extLst>
  </p:cSld>
  <p:clrMapOvr>
    <a:masterClrMapping/>
  </p:clrMapOvr>
  <p:transition spd="med">
    <p:fade/>
  </p:transition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文本框"/>
          <p:cNvSpPr>
            <a:spLocks noGrp="1"/>
          </p:cNvSpPr>
          <p:nvPr>
            <p:ph type="title"/>
          </p:nvPr>
        </p:nvSpPr>
        <p:spPr>
          <a:xfrm rot="0">
            <a:off x="762000" y="715961"/>
            <a:ext cx="7182466" cy="5818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sng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POTFOLIO DESIGN AND LAYOUT</a:t>
            </a:r>
            <a:br>
              <a:rPr lang="zh-CN" altLang="en-US" sz="3600" b="1" i="0" u="sng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endParaRPr lang="zh-CN" altLang="en-US" sz="3600" b="1" i="0" u="sng" strike="noStrike" kern="1200" cap="none" spc="0" baseline="0">
              <a:solidFill>
                <a:schemeClr val="tx1"/>
              </a:solidFill>
              <a:latin typeface="Segoe UI" pitchFamily="0" charset="0"/>
              <a:ea typeface="宋体" pitchFamily="0" charset="0"/>
              <a:cs typeface="Segoe UI" pitchFamily="0" charset="0"/>
            </a:endParaRPr>
          </a:p>
        </p:txBody>
      </p:sp>
      <p:sp>
        <p:nvSpPr>
          <p:cNvPr id="75" name="文本框"/>
          <p:cNvSpPr>
            <a:spLocks noGrp="1"/>
          </p:cNvSpPr>
          <p:nvPr>
            <p:ph type="body" idx="4294967295"/>
          </p:nvPr>
        </p:nvSpPr>
        <p:spPr>
          <a:xfrm rot="0">
            <a:off x="761999" y="1904998"/>
            <a:ext cx="9719187" cy="39156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1" i="1" u="none" strike="noStrike" kern="1200" cap="none" spc="0" baseline="0">
                <a:solidFill>
                  <a:schemeClr val="tx1"/>
                </a:solidFill>
                <a:latin typeface="Segoe UI" pitchFamily="0" charset="0"/>
                <a:ea typeface="宋体" pitchFamily="0" charset="0"/>
                <a:cs typeface="Lucida Sans"/>
              </a:rPr>
              <a:t>Organized sections: </a:t>
            </a:r>
            <a:endParaRPr lang="en-US" altLang="zh-CN" sz="2400" b="1" i="1" u="none" strike="noStrike" kern="1200" cap="none" spc="0" baseline="0">
              <a:solidFill>
                <a:schemeClr val="tx1"/>
              </a:solidFill>
              <a:latin typeface="Segoe UI" pitchFamily="0" charset="0"/>
              <a:ea typeface="宋体" pitchFamily="0" charset="0"/>
              <a:cs typeface="Lucida Sans"/>
            </a:endParaRPr>
          </a:p>
          <a:p>
            <a:pPr marL="342900" indent="-3429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b="0" i="1" u="none" strike="noStrike" kern="1200" cap="none" spc="0" baseline="0">
                <a:solidFill>
                  <a:schemeClr val="tx1"/>
                </a:solidFill>
                <a:latin typeface="Segoe UI" pitchFamily="0" charset="0"/>
                <a:ea typeface="宋体" pitchFamily="0" charset="0"/>
                <a:cs typeface="Lucida Sans"/>
              </a:rPr>
              <a:t>Home/About Me, Projects, Skills, Contact.</a:t>
            </a:r>
            <a:endParaRPr lang="en-US" altLang="zh-CN" sz="2000" b="0" i="1" u="none" strike="noStrike" kern="1200" cap="none" spc="0" baseline="0">
              <a:solidFill>
                <a:schemeClr val="tx1"/>
              </a:solidFill>
              <a:latin typeface="Segoe UI" pitchFamily="0" charset="0"/>
              <a:ea typeface="宋体" pitchFamily="0" charset="0"/>
              <a:cs typeface="Lucida Sans"/>
            </a:endParaRPr>
          </a:p>
          <a:p>
            <a:pPr marL="342900" indent="-3429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b="0" i="1" u="none" strike="noStrike" kern="1200" cap="none" spc="0" baseline="0">
                <a:solidFill>
                  <a:schemeClr val="tx1"/>
                </a:solidFill>
                <a:latin typeface="Segoe UI" pitchFamily="0" charset="0"/>
                <a:ea typeface="宋体" pitchFamily="0" charset="0"/>
                <a:cs typeface="Lucida Sans"/>
              </a:rPr>
              <a:t>Consistent color scheme and clean typography throughout the portfolio.</a:t>
            </a:r>
            <a:endParaRPr lang="en-US" altLang="zh-CN" sz="2000" b="0" i="1" u="none" strike="noStrike" kern="1200" cap="none" spc="0" baseline="0">
              <a:solidFill>
                <a:schemeClr val="tx1"/>
              </a:solidFill>
              <a:latin typeface="Segoe UI" pitchFamily="0" charset="0"/>
              <a:ea typeface="宋体" pitchFamily="0" charset="0"/>
              <a:cs typeface="Lucida Sans"/>
            </a:endParaRPr>
          </a:p>
          <a:p>
            <a:pPr marL="342900" indent="-3429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b="0" i="1" u="none" strike="noStrike" kern="1200" cap="none" spc="0" baseline="0">
                <a:solidFill>
                  <a:schemeClr val="tx1"/>
                </a:solidFill>
                <a:latin typeface="Segoe UI" pitchFamily="0" charset="0"/>
                <a:ea typeface="宋体" pitchFamily="0" charset="0"/>
                <a:cs typeface="Lucida Sans"/>
              </a:rPr>
              <a:t>Easy navigation bar for smooth movement between sections.</a:t>
            </a:r>
            <a:endParaRPr lang="en-US" altLang="zh-CN" sz="2000" b="0" i="1" u="none" strike="noStrike" kern="1200" cap="none" spc="0" baseline="0">
              <a:solidFill>
                <a:schemeClr val="tx1"/>
              </a:solidFill>
              <a:latin typeface="Segoe UI" pitchFamily="0" charset="0"/>
              <a:ea typeface="宋体" pitchFamily="0" charset="0"/>
              <a:cs typeface="Lucida Sans"/>
            </a:endParaRPr>
          </a:p>
          <a:p>
            <a:pPr marL="342900" indent="-3429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b="0" i="1" u="none" strike="noStrike" kern="1200" cap="none" spc="0" baseline="0">
                <a:solidFill>
                  <a:schemeClr val="tx1"/>
                </a:solidFill>
                <a:latin typeface="Segoe UI" pitchFamily="0" charset="0"/>
                <a:ea typeface="宋体" pitchFamily="0" charset="0"/>
                <a:cs typeface="Lucida Sans"/>
              </a:rPr>
              <a:t>Visual elements like icons and images for better engagement.</a:t>
            </a:r>
            <a:endParaRPr lang="en-US" altLang="zh-CN" sz="2000" b="0" i="1" u="none" strike="noStrike" kern="1200" cap="none" spc="0" baseline="0">
              <a:solidFill>
                <a:schemeClr val="tx1"/>
              </a:solidFill>
              <a:latin typeface="Segoe UI" pitchFamily="0" charset="0"/>
              <a:ea typeface="宋体" pitchFamily="0" charset="0"/>
              <a:cs typeface="Lucida Sans"/>
            </a:endParaRPr>
          </a:p>
          <a:p>
            <a:pPr marL="342900" indent="-3429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b="0" i="1" u="none" strike="noStrike" kern="1200" cap="none" spc="0" baseline="0">
                <a:solidFill>
                  <a:schemeClr val="tx1"/>
                </a:solidFill>
                <a:latin typeface="Segoe UI" pitchFamily="0" charset="0"/>
                <a:ea typeface="宋体" pitchFamily="0" charset="0"/>
                <a:cs typeface="Lucida Sans"/>
              </a:rPr>
              <a:t>Fully responsive layout optimized for both mobile and desktop devices.</a:t>
            </a:r>
            <a:endParaRPr lang="zh-CN" altLang="en-US" sz="2000" b="0" i="1" u="none" strike="noStrike" kern="1200" cap="none" spc="0" baseline="0">
              <a:solidFill>
                <a:schemeClr val="tx1"/>
              </a:solidFill>
              <a:latin typeface="Segoe UI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620296807"/>
      </p:ext>
    </p:extLst>
  </p:cSld>
  <p:clrMapOvr>
    <a:masterClrMapping/>
  </p:clrMapOvr>
  <p:transition spd="med">
    <p:fade/>
  </p:transition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文本框"/>
          <p:cNvSpPr>
            <a:spLocks noGrp="1"/>
          </p:cNvSpPr>
          <p:nvPr>
            <p:ph type="title"/>
          </p:nvPr>
        </p:nvSpPr>
        <p:spPr>
          <a:xfrm rot="0">
            <a:off x="761999" y="715961"/>
            <a:ext cx="8323007" cy="64089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sng" strike="noStrike" kern="1200" cap="none" spc="0" baseline="0">
                <a:solidFill>
                  <a:schemeClr val="accent1"/>
                </a:solidFill>
                <a:latin typeface="Segoe UI" pitchFamily="0" charset="0"/>
                <a:ea typeface="宋体" pitchFamily="0" charset="0"/>
                <a:cs typeface="Segoe UI" pitchFamily="0" charset="0"/>
              </a:rPr>
              <a:t>FEATURES AND FUNCTIONALITY</a:t>
            </a:r>
            <a:endParaRPr lang="zh-CN" altLang="en-US" sz="4000" b="1" i="0" u="sng" strike="noStrike" kern="1200" cap="none" spc="0" baseline="0">
              <a:solidFill>
                <a:schemeClr val="accent1"/>
              </a:solidFill>
              <a:latin typeface="Segoe UI" pitchFamily="0" charset="0"/>
              <a:ea typeface="宋体" pitchFamily="0" charset="0"/>
              <a:cs typeface="Segoe UI" pitchFamily="0" charset="0"/>
            </a:endParaRPr>
          </a:p>
        </p:txBody>
      </p:sp>
      <p:sp>
        <p:nvSpPr>
          <p:cNvPr id="80" name="文本框"/>
          <p:cNvSpPr>
            <a:spLocks noGrp="1"/>
          </p:cNvSpPr>
          <p:nvPr>
            <p:ph type="body" idx="4294967295"/>
          </p:nvPr>
        </p:nvSpPr>
        <p:spPr>
          <a:xfrm rot="0">
            <a:off x="761999" y="1904998"/>
            <a:ext cx="7723239" cy="42370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b="0" i="1" u="none" strike="noStrike" kern="1200" cap="none" spc="0" baseline="0">
                <a:solidFill>
                  <a:srgbClr val="76330E"/>
                </a:solidFill>
                <a:latin typeface="Segoe UI" pitchFamily="0" charset="0"/>
                <a:ea typeface="宋体" pitchFamily="0" charset="0"/>
                <a:cs typeface="Lucida Sans"/>
              </a:rPr>
              <a:t>Navigation bar with smooth scrolling for easy access to all sections.</a:t>
            </a:r>
            <a:endParaRPr lang="en-US" altLang="zh-CN" sz="2000" b="0" i="1" u="none" strike="noStrike" kern="1200" cap="none" spc="0" baseline="0">
              <a:solidFill>
                <a:srgbClr val="76330E"/>
              </a:solidFill>
              <a:latin typeface="Segoe UI" pitchFamily="0" charset="0"/>
              <a:ea typeface="宋体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b="0" i="1" u="none" strike="noStrike" kern="1200" cap="none" spc="0" baseline="0">
                <a:solidFill>
                  <a:srgbClr val="76330E"/>
                </a:solidFill>
                <a:latin typeface="Segoe UI" pitchFamily="0" charset="0"/>
                <a:ea typeface="宋体" pitchFamily="0" charset="0"/>
                <a:cs typeface="Lucida Sans"/>
              </a:rPr>
              <a:t>Project showcase including images and detailed descriptions for each project.</a:t>
            </a:r>
            <a:endParaRPr lang="en-US" altLang="zh-CN" sz="2000" b="0" i="1" u="none" strike="noStrike" kern="1200" cap="none" spc="0" baseline="0">
              <a:solidFill>
                <a:srgbClr val="76330E"/>
              </a:solidFill>
              <a:latin typeface="Segoe UI" pitchFamily="0" charset="0"/>
              <a:ea typeface="宋体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b="0" i="1" u="none" strike="noStrike" kern="1200" cap="none" spc="0" baseline="0">
                <a:solidFill>
                  <a:srgbClr val="76330E"/>
                </a:solidFill>
                <a:latin typeface="Segoe UI" pitchFamily="0" charset="0"/>
                <a:ea typeface="宋体" pitchFamily="0" charset="0"/>
                <a:cs typeface="Lucida Sans"/>
              </a:rPr>
              <a:t>Interactive elements such as hover effects and animations to enhance user engagement.</a:t>
            </a:r>
            <a:endParaRPr lang="en-US" altLang="zh-CN" sz="2000" b="0" i="1" u="none" strike="noStrike" kern="1200" cap="none" spc="0" baseline="0">
              <a:solidFill>
                <a:srgbClr val="76330E"/>
              </a:solidFill>
              <a:latin typeface="Segoe UI" pitchFamily="0" charset="0"/>
              <a:ea typeface="宋体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b="0" i="1" u="none" strike="noStrike" kern="1200" cap="none" spc="0" baseline="0">
                <a:solidFill>
                  <a:srgbClr val="76330E"/>
                </a:solidFill>
                <a:latin typeface="Segoe UI" pitchFamily="0" charset="0"/>
                <a:ea typeface="宋体" pitchFamily="0" charset="0"/>
                <a:cs typeface="Lucida Sans"/>
              </a:rPr>
              <a:t>Contact form with validation to ensure correct and complete user input.</a:t>
            </a:r>
            <a:endParaRPr lang="en-US" altLang="zh-CN" sz="2000" b="0" i="1" u="none" strike="noStrike" kern="1200" cap="none" spc="0" baseline="0">
              <a:solidFill>
                <a:srgbClr val="76330E"/>
              </a:solidFill>
              <a:latin typeface="Segoe UI" pitchFamily="0" charset="0"/>
              <a:ea typeface="宋体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b="0" i="1" u="none" strike="noStrike" kern="1200" cap="none" spc="0" baseline="0">
                <a:solidFill>
                  <a:srgbClr val="76330E"/>
                </a:solidFill>
                <a:latin typeface="Segoe UI" pitchFamily="0" charset="0"/>
                <a:ea typeface="宋体" pitchFamily="0" charset="0"/>
                <a:cs typeface="Lucida Sans"/>
              </a:rPr>
              <a:t>Responsive design that works seamlessly on desktop, tablet, and mobile devices.</a:t>
            </a:r>
            <a:endParaRPr lang="zh-CN" altLang="en-US" sz="2000" b="0" i="1" u="none" strike="noStrike" kern="1200" cap="none" spc="0" baseline="0">
              <a:solidFill>
                <a:srgbClr val="76330E"/>
              </a:solidFill>
              <a:latin typeface="Segoe UI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488152999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1_Office Theme">
  <a:themeElements>
    <a:clrScheme name="1_Office Theme">
      <a:dk1>
        <a:srgbClr val="FFFFFF"/>
      </a:dk1>
      <a:lt1>
        <a:srgbClr val="000000"/>
      </a:lt1>
      <a:dk2>
        <a:srgbClr val="E6E6E6"/>
      </a:dk2>
      <a:lt2>
        <a:srgbClr val="000000"/>
      </a:lt2>
      <a:accent1>
        <a:srgbClr val="E56925"/>
      </a:accent1>
      <a:accent2>
        <a:srgbClr val="F19936"/>
      </a:accent2>
      <a:accent3>
        <a:srgbClr val="5DA3CC"/>
      </a:accent3>
      <a:accent4>
        <a:srgbClr val="B3DAD6"/>
      </a:accent4>
      <a:accent5>
        <a:srgbClr val="76B144"/>
      </a:accent5>
      <a:accent6>
        <a:srgbClr val="438F63"/>
      </a:accent6>
      <a:hlink>
        <a:srgbClr val="E2DD60"/>
      </a:hlink>
      <a:folHlink>
        <a:srgbClr val="E78576"/>
      </a:folHlink>
    </a:clrScheme>
    <a:fontScheme name="1_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1_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3.xml><?xml version="1.0" encoding="utf-8"?>
<a:theme xmlns:a="http://schemas.openxmlformats.org/drawingml/2006/main" name="handoutMaster1">
  <a:themeElements>
    <a:clrScheme name="handout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handout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handout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6002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Digital Portfolio  </dc:title>
  <dc:creator>kishore D</dc:creator>
  <cp:lastModifiedBy>root</cp:lastModifiedBy>
  <cp:revision>3</cp:revision>
  <dcterms:created xsi:type="dcterms:W3CDTF">2025-08-25T15:29:48Z</dcterms:created>
  <dcterms:modified xsi:type="dcterms:W3CDTF">2025-09-18T06:06:33Z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ontentTypeId">
    <vt:lpwstr>0x01010079F111ED35F8CC479449609E8A0923A6</vt:lpwstr>
  </property>
</Properties>
</file>