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81" d="100"/>
          <a:sy n="81" d="100"/>
        </p:scale>
        <p:origin x="-43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CF2A1-ACB2-EA6E-82E0-EBB2E7E7B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294" y="634481"/>
            <a:ext cx="9001462" cy="1279947"/>
          </a:xfrm>
        </p:spPr>
        <p:txBody>
          <a:bodyPr>
            <a:noAutofit/>
          </a:bodyPr>
          <a:lstStyle/>
          <a:p>
            <a:r>
              <a:rPr lang="en-IN" sz="4000" dirty="0" err="1">
                <a:solidFill>
                  <a:schemeClr val="tx2">
                    <a:lumMod val="75000"/>
                  </a:schemeClr>
                </a:solidFill>
              </a:rPr>
              <a:t>Presenation</a:t>
            </a:r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 on software testing FOR TESTCASE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2AFC04-2AB3-94F7-3A66-48F5E7380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773238"/>
            <a:ext cx="9001462" cy="389044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TOPIC : ONLINE EXAMINATION PORTAL</a:t>
            </a:r>
          </a:p>
          <a:p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SUBJECT CODE:CSA3723</a:t>
            </a:r>
          </a:p>
          <a:p>
            <a:r>
              <a:rPr lang="en-IN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STUDENT NAME:M THRISHIKA</a:t>
            </a:r>
          </a:p>
          <a:p>
            <a:r>
              <a:rPr lang="en-IN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REGISTRATION NUMBER:192111607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98925C-0A93-E328-CB09-C6DA0913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203200"/>
            <a:ext cx="12191999" cy="706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309275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DDD060-799F-8FCE-49B2-7CD88A7BEF3B}"/>
              </a:ext>
            </a:extLst>
          </p:cNvPr>
          <p:cNvSpPr txBox="1"/>
          <p:nvPr/>
        </p:nvSpPr>
        <p:spPr>
          <a:xfrm>
            <a:off x="895738" y="235697"/>
            <a:ext cx="896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             </a:t>
            </a:r>
            <a:r>
              <a:rPr lang="en-IN" sz="7200" dirty="0">
                <a:solidFill>
                  <a:schemeClr val="tx2">
                    <a:lumMod val="7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918A85-722D-6231-C95A-97481630BF70}"/>
              </a:ext>
            </a:extLst>
          </p:cNvPr>
          <p:cNvSpPr txBox="1"/>
          <p:nvPr/>
        </p:nvSpPr>
        <p:spPr>
          <a:xfrm flipH="1">
            <a:off x="71120" y="1674674"/>
            <a:ext cx="11978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6600" dirty="0">
                <a:latin typeface="Bahnschrift Light Condensed" panose="020B0502040204020203" pitchFamily="34" charset="0"/>
              </a:rPr>
              <a:t>TO ANALYSE THE  ONLINE  EXAMINATION PORTAL FOR SCHEDULING AND CERTIFICATION</a:t>
            </a:r>
            <a:r>
              <a:rPr lang="en-IN" sz="5400" dirty="0">
                <a:latin typeface="Bahnschrift Light Condensed" panose="020B0502040204020203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45C373-E6C6-B42F-39AC-A064BAA9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245034-7DB5-5A5C-C440-0555BBD04DA5}"/>
              </a:ext>
            </a:extLst>
          </p:cNvPr>
          <p:cNvSpPr txBox="1"/>
          <p:nvPr/>
        </p:nvSpPr>
        <p:spPr>
          <a:xfrm flipH="1">
            <a:off x="1240970" y="599440"/>
            <a:ext cx="1007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   REGUIREMENTS: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F2DF64-0C85-9147-7D57-7CCE7B8B60BC}"/>
              </a:ext>
            </a:extLst>
          </p:cNvPr>
          <p:cNvSpPr txBox="1"/>
          <p:nvPr/>
        </p:nvSpPr>
        <p:spPr>
          <a:xfrm flipH="1">
            <a:off x="3860800" y="1269871"/>
            <a:ext cx="447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APPLICATION NUMBER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SCHEDULING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CERTIFICATION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LOGIN ID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3E4168-C540-75D1-DEBE-86A718B0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0420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017F65-27B6-25E4-5553-933EB806777F}"/>
              </a:ext>
            </a:extLst>
          </p:cNvPr>
          <p:cNvSpPr txBox="1"/>
          <p:nvPr/>
        </p:nvSpPr>
        <p:spPr>
          <a:xfrm>
            <a:off x="499188" y="-24587"/>
            <a:ext cx="109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POSITIVE TEST SCENARIO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788DA9-AA85-B6C1-C375-F2B83F19425A}"/>
              </a:ext>
            </a:extLst>
          </p:cNvPr>
          <p:cNvSpPr txBox="1"/>
          <p:nvPr/>
        </p:nvSpPr>
        <p:spPr>
          <a:xfrm>
            <a:off x="398106" y="407139"/>
            <a:ext cx="113957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the student can choose the examination based on the exam name or code.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after filling the required details user should see the option to begin the exam along with instructions.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once the examination begins a timer gets started based on the test duration.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for each question user is presented with an option for multiple-choice questions(MCQ) type questions.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the user can chose single(radio button) or multiple(checkbox) option based on the type of questions.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on question’s window user is presented with options to move to the previous or next question.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once all the questions are answered or passed user can end the test.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if the time duration for the test gets reached the test automatically ends.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Verify that the student should see the options to fill the required details like name, roll number, </a:t>
            </a:r>
            <a:r>
              <a:rPr lang="en-US" sz="2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etc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before starting the exam.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Check based on the evolution the result should be displayed in the pass or fail with the correct answer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percentage</a:t>
            </a: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34C180-7B3D-C5E6-E602-1261AF5E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303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0BA70E-C4EE-2E0D-6B54-EE7134AF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F2EDF6-5D50-FB9E-DA74-4E432AF2C1E7}"/>
              </a:ext>
            </a:extLst>
          </p:cNvPr>
          <p:cNvSpPr txBox="1"/>
          <p:nvPr/>
        </p:nvSpPr>
        <p:spPr>
          <a:xfrm>
            <a:off x="839755" y="917912"/>
            <a:ext cx="101237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the examination details like ‘Exam Name’, ‘Subject’, ‘Exam Code’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the total number of questions and based on the number of questions, the examiner is presented with the window to add question details.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details for each question – Question, Options, Marks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application has a portal to add subject wise questions and their options.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or leave the option of negative marking.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the passing marks for clearing the exam.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Verify that the examiner can set time duration for the whole exam or for individual questions if required.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   Verify the student can choose the examination based on the exam name or code.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   Verify that the student should see the options to fill the required details like name,    roll number, </a:t>
            </a:r>
            <a:r>
              <a:rPr lang="en-US" sz="20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 before starting the exam.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  Verify that after filling the required details user should see the option to begin the exam along with instructions</a:t>
            </a:r>
            <a:r>
              <a:rPr lang="en-US" sz="20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endParaRPr lang="en-US" sz="20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BBDB74-C6AD-929F-E6B2-95EA133391FB}"/>
              </a:ext>
            </a:extLst>
          </p:cNvPr>
          <p:cNvSpPr txBox="1"/>
          <p:nvPr/>
        </p:nvSpPr>
        <p:spPr>
          <a:xfrm>
            <a:off x="2491273" y="274290"/>
            <a:ext cx="573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NEGATIVE TEST SCENARIO :</a:t>
            </a:r>
          </a:p>
        </p:txBody>
      </p:sp>
    </p:spTree>
    <p:extLst>
      <p:ext uri="{BB962C8B-B14F-4D97-AF65-F5344CB8AC3E}">
        <p14:creationId xmlns:p14="http://schemas.microsoft.com/office/powerpoint/2010/main" val="271902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DAA0A6-9716-B3EA-9232-8791294FC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4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00837-1A97-C6BE-57C5-D782421D8716}"/>
              </a:ext>
            </a:extLst>
          </p:cNvPr>
          <p:cNvSpPr txBox="1"/>
          <p:nvPr/>
        </p:nvSpPr>
        <p:spPr>
          <a:xfrm>
            <a:off x="1259634" y="121299"/>
            <a:ext cx="817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       </a:t>
            </a:r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POSITIVE  TEST CASES : 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43E52F-7495-55AA-45F9-2349410F9895}"/>
              </a:ext>
            </a:extLst>
          </p:cNvPr>
          <p:cNvSpPr txBox="1"/>
          <p:nvPr/>
        </p:nvSpPr>
        <p:spPr>
          <a:xfrm>
            <a:off x="634482" y="1462211"/>
            <a:ext cx="1132736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after filling the required details user should see the option to begin the exam along with instructions.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once the examination begins a timer gets started based on the test duration.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on question’s window user is presented with options to move to the previous or next question.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once all the questions are answered or passed user can end the test.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if the time duration for the test gets reached the test automatically ends.</a:t>
            </a: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8556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DAA0A6-9716-B3EA-9232-8791294FC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00837-1A97-C6BE-57C5-D782421D8716}"/>
              </a:ext>
            </a:extLst>
          </p:cNvPr>
          <p:cNvSpPr txBox="1"/>
          <p:nvPr/>
        </p:nvSpPr>
        <p:spPr>
          <a:xfrm>
            <a:off x="1178354" y="0"/>
            <a:ext cx="903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       </a:t>
            </a:r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NEGATIVE  TEST CASES : 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43E52F-7495-55AA-45F9-2349410F9895}"/>
              </a:ext>
            </a:extLst>
          </p:cNvPr>
          <p:cNvSpPr txBox="1"/>
          <p:nvPr/>
        </p:nvSpPr>
        <p:spPr>
          <a:xfrm>
            <a:off x="641117" y="1147251"/>
            <a:ext cx="113273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the student can choose the examination based on the exam name or code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for each question user is presented with an option for multiple-choice questions(MCQ) type questions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the user can chose single(radio button) or multiple(checkbox) option based on the type of questions.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  <a:ea typeface="MS UI Gothic" panose="020B0600070205080204" pitchFamily="34" charset="-128"/>
              </a:rPr>
              <a:t>Verify that once all the questions are answered or passed user can end the test.</a:t>
            </a:r>
          </a:p>
          <a:p>
            <a:pPr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Bahnschrift Light SemiCondensed" panose="020B0502040204020203" pitchFamily="34" charset="0"/>
              </a:rPr>
              <a:t>Check based on the evolution the result should be displayed in the pass or fail with the correct answer 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percentage</a:t>
            </a:r>
            <a:endParaRPr lang="en-US" sz="3200" b="0" i="0" dirty="0">
              <a:solidFill>
                <a:schemeClr val="tx1">
                  <a:lumMod val="95000"/>
                </a:schemeClr>
              </a:solidFill>
              <a:effectLst/>
              <a:latin typeface="Bahnschrift Light SemiCondensed" panose="020B0502040204020203" pitchFamily="34" charset="0"/>
            </a:endParaRPr>
          </a:p>
          <a:p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88431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BA475D-BF08-DE09-0EEC-85811839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6101F6-2099-A63C-AEC8-7D2395AFD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24" t="11428" r="21103" b="1127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8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197</TotalTime>
  <Words>619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Presenation on software testing FOR TESTCASE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Presenation on software testing FOR TESTCASE DESIGN</dc:title>
  <dc:creator>THRISHIKA</dc:creator>
  <cp:lastModifiedBy>RENUKA</cp:lastModifiedBy>
  <cp:revision>3</cp:revision>
  <dcterms:created xsi:type="dcterms:W3CDTF">2022-09-16T02:48:44Z</dcterms:created>
  <dcterms:modified xsi:type="dcterms:W3CDTF">2022-09-16T08:40:21Z</dcterms:modified>
</cp:coreProperties>
</file>