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22402800" cx="43891200"/>
  <p:notesSz cx="6858000" cy="9144000"/>
  <p:embeddedFontLst>
    <p:embeddedFont>
      <p:font typeface="Figtre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56">
          <p15:clr>
            <a:srgbClr val="A4A3A4"/>
          </p15:clr>
        </p15:guide>
        <p15:guide id="2" pos="13824">
          <p15:clr>
            <a:srgbClr val="A4A3A4"/>
          </p15:clr>
        </p15:guide>
      </p15:sldGuideLst>
    </p:ext>
    <p:ext uri="GoogleSlidesCustomDataVersion2">
      <go:slidesCustomData xmlns:go="http://customooxmlschemas.google.com/" r:id="rId12" roundtripDataSignature="AMtx7miNlSpnylN7la4OzRh+N6w1xJTO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5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Figtree-boldItalic.fntdata"/><Relationship Id="rId10" Type="http://schemas.openxmlformats.org/officeDocument/2006/relationships/font" Target="fonts/Figtree-italic.fntdata"/><Relationship Id="rId12" Type="http://customschemas.google.com/relationships/presentationmetadata" Target="metadata"/><Relationship Id="rId9" Type="http://schemas.openxmlformats.org/officeDocument/2006/relationships/font" Target="fonts/Figtre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Figtre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 type="body"/>
          </p:nvPr>
        </p:nvSpPr>
        <p:spPr>
          <a:xfrm rot="5400000">
            <a:off x="14838415" y="-5857186"/>
            <a:ext cx="14214371"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75" name="Google Shape;75;p1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26648992" y="5953390"/>
            <a:ext cx="18985337"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 type="body"/>
          </p:nvPr>
        </p:nvSpPr>
        <p:spPr>
          <a:xfrm rot="5400000">
            <a:off x="7446592" y="-3236329"/>
            <a:ext cx="18985337"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81" name="Google Shape;81;p1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19" name="Shape 19"/>
        <p:cNvGrpSpPr/>
        <p:nvPr/>
      </p:nvGrpSpPr>
      <p:grpSpPr>
        <a:xfrm>
          <a:off x="0" y="0"/>
          <a:ext cx="0" cy="0"/>
          <a:chOff x="0" y="0"/>
          <a:chExt cx="0" cy="0"/>
        </a:xfrm>
      </p:grpSpPr>
      <p:sp>
        <p:nvSpPr>
          <p:cNvPr id="20" name="Google Shape;20;p5"/>
          <p:cNvSpPr txBox="1"/>
          <p:nvPr>
            <p:ph type="ctrTitle"/>
          </p:nvPr>
        </p:nvSpPr>
        <p:spPr>
          <a:xfrm>
            <a:off x="5486400" y="3666386"/>
            <a:ext cx="32918400" cy="77994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 type="subTitle"/>
          </p:nvPr>
        </p:nvSpPr>
        <p:spPr>
          <a:xfrm>
            <a:off x="5486400" y="11766657"/>
            <a:ext cx="32918400" cy="540882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67"/>
              </a:spcBef>
              <a:spcAft>
                <a:spcPts val="0"/>
              </a:spcAft>
              <a:buClr>
                <a:schemeClr val="dk1"/>
              </a:buClr>
              <a:buSzPts val="7840"/>
              <a:buNone/>
              <a:defRPr sz="7840"/>
            </a:lvl1pPr>
            <a:lvl2pPr lvl="1" algn="ctr">
              <a:lnSpc>
                <a:spcPct val="90000"/>
              </a:lnSpc>
              <a:spcBef>
                <a:spcPts val="1633"/>
              </a:spcBef>
              <a:spcAft>
                <a:spcPts val="0"/>
              </a:spcAft>
              <a:buClr>
                <a:schemeClr val="dk1"/>
              </a:buClr>
              <a:buSzPts val="6533"/>
              <a:buNone/>
              <a:defRPr sz="6533"/>
            </a:lvl2pPr>
            <a:lvl3pPr lvl="2" algn="ctr">
              <a:lnSpc>
                <a:spcPct val="90000"/>
              </a:lnSpc>
              <a:spcBef>
                <a:spcPts val="1633"/>
              </a:spcBef>
              <a:spcAft>
                <a:spcPts val="0"/>
              </a:spcAft>
              <a:buClr>
                <a:schemeClr val="dk1"/>
              </a:buClr>
              <a:buSzPts val="5880"/>
              <a:buNone/>
              <a:defRPr sz="5880"/>
            </a:lvl3pPr>
            <a:lvl4pPr lvl="3" algn="ctr">
              <a:lnSpc>
                <a:spcPct val="90000"/>
              </a:lnSpc>
              <a:spcBef>
                <a:spcPts val="1633"/>
              </a:spcBef>
              <a:spcAft>
                <a:spcPts val="0"/>
              </a:spcAft>
              <a:buClr>
                <a:schemeClr val="dk1"/>
              </a:buClr>
              <a:buSzPts val="5227"/>
              <a:buNone/>
              <a:defRPr sz="5227"/>
            </a:lvl4pPr>
            <a:lvl5pPr lvl="4" algn="ctr">
              <a:lnSpc>
                <a:spcPct val="90000"/>
              </a:lnSpc>
              <a:spcBef>
                <a:spcPts val="1633"/>
              </a:spcBef>
              <a:spcAft>
                <a:spcPts val="0"/>
              </a:spcAft>
              <a:buClr>
                <a:schemeClr val="dk1"/>
              </a:buClr>
              <a:buSzPts val="5227"/>
              <a:buNone/>
              <a:defRPr sz="5227"/>
            </a:lvl5pPr>
            <a:lvl6pPr lvl="5" algn="ctr">
              <a:lnSpc>
                <a:spcPct val="90000"/>
              </a:lnSpc>
              <a:spcBef>
                <a:spcPts val="1633"/>
              </a:spcBef>
              <a:spcAft>
                <a:spcPts val="0"/>
              </a:spcAft>
              <a:buClr>
                <a:schemeClr val="dk1"/>
              </a:buClr>
              <a:buSzPts val="5227"/>
              <a:buNone/>
              <a:defRPr sz="5227"/>
            </a:lvl6pPr>
            <a:lvl7pPr lvl="6" algn="ctr">
              <a:lnSpc>
                <a:spcPct val="90000"/>
              </a:lnSpc>
              <a:spcBef>
                <a:spcPts val="1633"/>
              </a:spcBef>
              <a:spcAft>
                <a:spcPts val="0"/>
              </a:spcAft>
              <a:buClr>
                <a:schemeClr val="dk1"/>
              </a:buClr>
              <a:buSzPts val="5227"/>
              <a:buNone/>
              <a:defRPr sz="5227"/>
            </a:lvl7pPr>
            <a:lvl8pPr lvl="7" algn="ctr">
              <a:lnSpc>
                <a:spcPct val="90000"/>
              </a:lnSpc>
              <a:spcBef>
                <a:spcPts val="1633"/>
              </a:spcBef>
              <a:spcAft>
                <a:spcPts val="0"/>
              </a:spcAft>
              <a:buClr>
                <a:schemeClr val="dk1"/>
              </a:buClr>
              <a:buSzPts val="5227"/>
              <a:buNone/>
              <a:defRPr sz="5227"/>
            </a:lvl8pPr>
            <a:lvl9pPr lvl="8" algn="ctr">
              <a:lnSpc>
                <a:spcPct val="90000"/>
              </a:lnSpc>
              <a:spcBef>
                <a:spcPts val="1633"/>
              </a:spcBef>
              <a:spcAft>
                <a:spcPts val="0"/>
              </a:spcAft>
              <a:buClr>
                <a:schemeClr val="dk1"/>
              </a:buClr>
              <a:buSzPts val="5227"/>
              <a:buNone/>
              <a:defRPr sz="5227"/>
            </a:lvl9pPr>
          </a:lstStyle>
          <a:p/>
        </p:txBody>
      </p:sp>
      <p:sp>
        <p:nvSpPr>
          <p:cNvPr id="22" name="Google Shape;22;p5"/>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28" name="Google Shape;28;p6"/>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2994660" y="5585146"/>
            <a:ext cx="37856160" cy="93189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 type="body"/>
          </p:nvPr>
        </p:nvSpPr>
        <p:spPr>
          <a:xfrm>
            <a:off x="2994660" y="14992247"/>
            <a:ext cx="37856160" cy="49006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rgbClr val="888888"/>
              </a:buClr>
              <a:buSzPts val="7840"/>
              <a:buNone/>
              <a:defRPr sz="7840">
                <a:solidFill>
                  <a:srgbClr val="888888"/>
                </a:solidFill>
              </a:defRPr>
            </a:lvl1pPr>
            <a:lvl2pPr indent="-228600" lvl="1" marL="914400" algn="l">
              <a:lnSpc>
                <a:spcPct val="90000"/>
              </a:lnSpc>
              <a:spcBef>
                <a:spcPts val="1633"/>
              </a:spcBef>
              <a:spcAft>
                <a:spcPts val="0"/>
              </a:spcAft>
              <a:buClr>
                <a:srgbClr val="888888"/>
              </a:buClr>
              <a:buSzPts val="6533"/>
              <a:buNone/>
              <a:defRPr sz="6533">
                <a:solidFill>
                  <a:srgbClr val="888888"/>
                </a:solidFill>
              </a:defRPr>
            </a:lvl2pPr>
            <a:lvl3pPr indent="-228600" lvl="2" marL="1371600" algn="l">
              <a:lnSpc>
                <a:spcPct val="90000"/>
              </a:lnSpc>
              <a:spcBef>
                <a:spcPts val="1633"/>
              </a:spcBef>
              <a:spcAft>
                <a:spcPts val="0"/>
              </a:spcAft>
              <a:buClr>
                <a:srgbClr val="888888"/>
              </a:buClr>
              <a:buSzPts val="5880"/>
              <a:buNone/>
              <a:defRPr sz="5880">
                <a:solidFill>
                  <a:srgbClr val="888888"/>
                </a:solidFill>
              </a:defRPr>
            </a:lvl3pPr>
            <a:lvl4pPr indent="-228600" lvl="3" marL="1828800" algn="l">
              <a:lnSpc>
                <a:spcPct val="90000"/>
              </a:lnSpc>
              <a:spcBef>
                <a:spcPts val="1633"/>
              </a:spcBef>
              <a:spcAft>
                <a:spcPts val="0"/>
              </a:spcAft>
              <a:buClr>
                <a:srgbClr val="888888"/>
              </a:buClr>
              <a:buSzPts val="5227"/>
              <a:buNone/>
              <a:defRPr sz="5227">
                <a:solidFill>
                  <a:srgbClr val="888888"/>
                </a:solidFill>
              </a:defRPr>
            </a:lvl4pPr>
            <a:lvl5pPr indent="-228600" lvl="4" marL="2286000" algn="l">
              <a:lnSpc>
                <a:spcPct val="90000"/>
              </a:lnSpc>
              <a:spcBef>
                <a:spcPts val="1633"/>
              </a:spcBef>
              <a:spcAft>
                <a:spcPts val="0"/>
              </a:spcAft>
              <a:buClr>
                <a:srgbClr val="888888"/>
              </a:buClr>
              <a:buSzPts val="5227"/>
              <a:buNone/>
              <a:defRPr sz="5227">
                <a:solidFill>
                  <a:srgbClr val="888888"/>
                </a:solidFill>
              </a:defRPr>
            </a:lvl5pPr>
            <a:lvl6pPr indent="-228600" lvl="5" marL="2743200" algn="l">
              <a:lnSpc>
                <a:spcPct val="90000"/>
              </a:lnSpc>
              <a:spcBef>
                <a:spcPts val="1633"/>
              </a:spcBef>
              <a:spcAft>
                <a:spcPts val="0"/>
              </a:spcAft>
              <a:buClr>
                <a:srgbClr val="888888"/>
              </a:buClr>
              <a:buSzPts val="5227"/>
              <a:buNone/>
              <a:defRPr sz="5227">
                <a:solidFill>
                  <a:srgbClr val="888888"/>
                </a:solidFill>
              </a:defRPr>
            </a:lvl6pPr>
            <a:lvl7pPr indent="-228600" lvl="6" marL="3200400" algn="l">
              <a:lnSpc>
                <a:spcPct val="90000"/>
              </a:lnSpc>
              <a:spcBef>
                <a:spcPts val="1633"/>
              </a:spcBef>
              <a:spcAft>
                <a:spcPts val="0"/>
              </a:spcAft>
              <a:buClr>
                <a:srgbClr val="888888"/>
              </a:buClr>
              <a:buSzPts val="5227"/>
              <a:buNone/>
              <a:defRPr sz="5227">
                <a:solidFill>
                  <a:srgbClr val="888888"/>
                </a:solidFill>
              </a:defRPr>
            </a:lvl7pPr>
            <a:lvl8pPr indent="-228600" lvl="7" marL="3657600" algn="l">
              <a:lnSpc>
                <a:spcPct val="90000"/>
              </a:lnSpc>
              <a:spcBef>
                <a:spcPts val="1633"/>
              </a:spcBef>
              <a:spcAft>
                <a:spcPts val="0"/>
              </a:spcAft>
              <a:buClr>
                <a:srgbClr val="888888"/>
              </a:buClr>
              <a:buSzPts val="5227"/>
              <a:buNone/>
              <a:defRPr sz="5227">
                <a:solidFill>
                  <a:srgbClr val="888888"/>
                </a:solidFill>
              </a:defRPr>
            </a:lvl8pPr>
            <a:lvl9pPr indent="-228600" lvl="8" marL="4114800" algn="l">
              <a:lnSpc>
                <a:spcPct val="90000"/>
              </a:lnSpc>
              <a:spcBef>
                <a:spcPts val="1633"/>
              </a:spcBef>
              <a:spcAft>
                <a:spcPts val="0"/>
              </a:spcAft>
              <a:buClr>
                <a:srgbClr val="888888"/>
              </a:buClr>
              <a:buSzPts val="5227"/>
              <a:buNone/>
              <a:defRPr sz="5227">
                <a:solidFill>
                  <a:srgbClr val="888888"/>
                </a:solidFill>
              </a:defRPr>
            </a:lvl9pPr>
          </a:lstStyle>
          <a:p/>
        </p:txBody>
      </p:sp>
      <p:sp>
        <p:nvSpPr>
          <p:cNvPr id="34" name="Google Shape;34;p7"/>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30175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0" name="Google Shape;40;p8"/>
          <p:cNvSpPr txBox="1"/>
          <p:nvPr>
            <p:ph idx="2" type="body"/>
          </p:nvPr>
        </p:nvSpPr>
        <p:spPr>
          <a:xfrm>
            <a:off x="222199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1" name="Google Shape;41;p8"/>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3023237"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 type="body"/>
          </p:nvPr>
        </p:nvSpPr>
        <p:spPr>
          <a:xfrm>
            <a:off x="3023239" y="5491799"/>
            <a:ext cx="18568033"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7" name="Google Shape;47;p9"/>
          <p:cNvSpPr txBox="1"/>
          <p:nvPr>
            <p:ph idx="2" type="body"/>
          </p:nvPr>
        </p:nvSpPr>
        <p:spPr>
          <a:xfrm>
            <a:off x="3023239" y="8183245"/>
            <a:ext cx="18568033"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8" name="Google Shape;48;p9"/>
          <p:cNvSpPr txBox="1"/>
          <p:nvPr>
            <p:ph idx="3" type="body"/>
          </p:nvPr>
        </p:nvSpPr>
        <p:spPr>
          <a:xfrm>
            <a:off x="22219920" y="5491799"/>
            <a:ext cx="18659477"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9" name="Google Shape;49;p9"/>
          <p:cNvSpPr txBox="1"/>
          <p:nvPr>
            <p:ph idx="4" type="body"/>
          </p:nvPr>
        </p:nvSpPr>
        <p:spPr>
          <a:xfrm>
            <a:off x="22219920" y="8183245"/>
            <a:ext cx="18659477"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50" name="Google Shape;50;p9"/>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a:off x="18659477" y="3225590"/>
            <a:ext cx="22219920" cy="15920508"/>
          </a:xfrm>
          <a:prstGeom prst="rect">
            <a:avLst/>
          </a:prstGeom>
          <a:noFill/>
          <a:ln>
            <a:noFill/>
          </a:ln>
        </p:spPr>
        <p:txBody>
          <a:bodyPr anchorCtr="0" anchor="t" bIns="45700" lIns="91425" spcFirstLastPara="1" rIns="91425" wrap="square" tIns="45700">
            <a:normAutofit/>
          </a:bodyPr>
          <a:lstStyle>
            <a:lvl1pPr indent="-892365" lvl="0" marL="457200" algn="l">
              <a:lnSpc>
                <a:spcPct val="90000"/>
              </a:lnSpc>
              <a:spcBef>
                <a:spcPts val="3267"/>
              </a:spcBef>
              <a:spcAft>
                <a:spcPts val="0"/>
              </a:spcAft>
              <a:buClr>
                <a:schemeClr val="dk1"/>
              </a:buClr>
              <a:buSzPts val="10453"/>
              <a:buChar char="•"/>
              <a:defRPr sz="10453"/>
            </a:lvl1pPr>
            <a:lvl2pPr indent="-809434" lvl="1" marL="914400" algn="l">
              <a:lnSpc>
                <a:spcPct val="90000"/>
              </a:lnSpc>
              <a:spcBef>
                <a:spcPts val="1633"/>
              </a:spcBef>
              <a:spcAft>
                <a:spcPts val="0"/>
              </a:spcAft>
              <a:buClr>
                <a:schemeClr val="dk1"/>
              </a:buClr>
              <a:buSzPts val="9147"/>
              <a:buChar char="•"/>
              <a:defRPr sz="9147"/>
            </a:lvl2pPr>
            <a:lvl3pPr indent="-726440" lvl="2" marL="1371600" algn="l">
              <a:lnSpc>
                <a:spcPct val="90000"/>
              </a:lnSpc>
              <a:spcBef>
                <a:spcPts val="1633"/>
              </a:spcBef>
              <a:spcAft>
                <a:spcPts val="0"/>
              </a:spcAft>
              <a:buClr>
                <a:schemeClr val="dk1"/>
              </a:buClr>
              <a:buSzPts val="7840"/>
              <a:buChar char="•"/>
              <a:defRPr sz="7840"/>
            </a:lvl3pPr>
            <a:lvl4pPr indent="-643445" lvl="3" marL="1828800" algn="l">
              <a:lnSpc>
                <a:spcPct val="90000"/>
              </a:lnSpc>
              <a:spcBef>
                <a:spcPts val="1633"/>
              </a:spcBef>
              <a:spcAft>
                <a:spcPts val="0"/>
              </a:spcAft>
              <a:buClr>
                <a:schemeClr val="dk1"/>
              </a:buClr>
              <a:buSzPts val="6533"/>
              <a:buChar char="•"/>
              <a:defRPr sz="6533"/>
            </a:lvl4pPr>
            <a:lvl5pPr indent="-643445" lvl="4" marL="2286000" algn="l">
              <a:lnSpc>
                <a:spcPct val="90000"/>
              </a:lnSpc>
              <a:spcBef>
                <a:spcPts val="1633"/>
              </a:spcBef>
              <a:spcAft>
                <a:spcPts val="0"/>
              </a:spcAft>
              <a:buClr>
                <a:schemeClr val="dk1"/>
              </a:buClr>
              <a:buSzPts val="6533"/>
              <a:buChar char="•"/>
              <a:defRPr sz="6533"/>
            </a:lvl5pPr>
            <a:lvl6pPr indent="-643445" lvl="5" marL="2743200" algn="l">
              <a:lnSpc>
                <a:spcPct val="90000"/>
              </a:lnSpc>
              <a:spcBef>
                <a:spcPts val="1633"/>
              </a:spcBef>
              <a:spcAft>
                <a:spcPts val="0"/>
              </a:spcAft>
              <a:buClr>
                <a:schemeClr val="dk1"/>
              </a:buClr>
              <a:buSzPts val="6533"/>
              <a:buChar char="•"/>
              <a:defRPr sz="6533"/>
            </a:lvl6pPr>
            <a:lvl7pPr indent="-643445" lvl="6" marL="3200400" algn="l">
              <a:lnSpc>
                <a:spcPct val="90000"/>
              </a:lnSpc>
              <a:spcBef>
                <a:spcPts val="1633"/>
              </a:spcBef>
              <a:spcAft>
                <a:spcPts val="0"/>
              </a:spcAft>
              <a:buClr>
                <a:schemeClr val="dk1"/>
              </a:buClr>
              <a:buSzPts val="6533"/>
              <a:buChar char="•"/>
              <a:defRPr sz="6533"/>
            </a:lvl7pPr>
            <a:lvl8pPr indent="-643445" lvl="7" marL="3657600" algn="l">
              <a:lnSpc>
                <a:spcPct val="90000"/>
              </a:lnSpc>
              <a:spcBef>
                <a:spcPts val="1633"/>
              </a:spcBef>
              <a:spcAft>
                <a:spcPts val="0"/>
              </a:spcAft>
              <a:buClr>
                <a:schemeClr val="dk1"/>
              </a:buClr>
              <a:buSzPts val="6533"/>
              <a:buChar char="•"/>
              <a:defRPr sz="6533"/>
            </a:lvl8pPr>
            <a:lvl9pPr indent="-643445" lvl="8" marL="4114800" algn="l">
              <a:lnSpc>
                <a:spcPct val="90000"/>
              </a:lnSpc>
              <a:spcBef>
                <a:spcPts val="1633"/>
              </a:spcBef>
              <a:spcAft>
                <a:spcPts val="0"/>
              </a:spcAft>
              <a:buClr>
                <a:schemeClr val="dk1"/>
              </a:buClr>
              <a:buSzPts val="6533"/>
              <a:buChar char="•"/>
              <a:defRPr sz="6533"/>
            </a:lvl9pPr>
          </a:lstStyle>
          <a:p/>
        </p:txBody>
      </p:sp>
      <p:sp>
        <p:nvSpPr>
          <p:cNvPr id="61" name="Google Shape;61;p11"/>
          <p:cNvSpPr txBox="1"/>
          <p:nvPr>
            <p:ph idx="2"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2" name="Google Shape;62;p11"/>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p:nvPr>
            <p:ph idx="2" type="pic"/>
          </p:nvPr>
        </p:nvSpPr>
        <p:spPr>
          <a:xfrm>
            <a:off x="18659477" y="3225590"/>
            <a:ext cx="22219920" cy="15920508"/>
          </a:xfrm>
          <a:prstGeom prst="rect">
            <a:avLst/>
          </a:prstGeom>
          <a:noFill/>
          <a:ln>
            <a:noFill/>
          </a:ln>
        </p:spPr>
      </p:sp>
      <p:sp>
        <p:nvSpPr>
          <p:cNvPr id="68" name="Google Shape;68;p12"/>
          <p:cNvSpPr txBox="1"/>
          <p:nvPr>
            <p:ph idx="1"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9" name="Google Shape;69;p12"/>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373"/>
              <a:buFont typeface="Calibri"/>
              <a:buNone/>
              <a:defRPr b="0" i="0" sz="1437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809434" lvl="0" marL="457200" marR="0" rtl="0" algn="l">
              <a:lnSpc>
                <a:spcPct val="90000"/>
              </a:lnSpc>
              <a:spcBef>
                <a:spcPts val="3267"/>
              </a:spcBef>
              <a:spcAft>
                <a:spcPts val="0"/>
              </a:spcAft>
              <a:buClr>
                <a:schemeClr val="dk1"/>
              </a:buClr>
              <a:buSzPts val="9147"/>
              <a:buFont typeface="Arial"/>
              <a:buChar char="•"/>
              <a:defRPr b="0" i="0" sz="9147" u="none" cap="none" strike="noStrike">
                <a:solidFill>
                  <a:schemeClr val="dk1"/>
                </a:solidFill>
                <a:latin typeface="Calibri"/>
                <a:ea typeface="Calibri"/>
                <a:cs typeface="Calibri"/>
                <a:sym typeface="Calibri"/>
              </a:defRPr>
            </a:lvl1pPr>
            <a:lvl2pPr indent="-726440" lvl="1" marL="914400" marR="0" rtl="0" algn="l">
              <a:lnSpc>
                <a:spcPct val="90000"/>
              </a:lnSpc>
              <a:spcBef>
                <a:spcPts val="1633"/>
              </a:spcBef>
              <a:spcAft>
                <a:spcPts val="0"/>
              </a:spcAft>
              <a:buClr>
                <a:schemeClr val="dk1"/>
              </a:buClr>
              <a:buSzPts val="7840"/>
              <a:buFont typeface="Arial"/>
              <a:buChar char="•"/>
              <a:defRPr b="0" i="0" sz="7840" u="none" cap="none" strike="noStrike">
                <a:solidFill>
                  <a:schemeClr val="dk1"/>
                </a:solidFill>
                <a:latin typeface="Calibri"/>
                <a:ea typeface="Calibri"/>
                <a:cs typeface="Calibri"/>
                <a:sym typeface="Calibri"/>
              </a:defRPr>
            </a:lvl2pPr>
            <a:lvl3pPr indent="-643445" lvl="2" marL="1371600" marR="0" rtl="0" algn="l">
              <a:lnSpc>
                <a:spcPct val="90000"/>
              </a:lnSpc>
              <a:spcBef>
                <a:spcPts val="1633"/>
              </a:spcBef>
              <a:spcAft>
                <a:spcPts val="0"/>
              </a:spcAft>
              <a:buClr>
                <a:schemeClr val="dk1"/>
              </a:buClr>
              <a:buSzPts val="6533"/>
              <a:buFont typeface="Arial"/>
              <a:buChar char="•"/>
              <a:defRPr b="0" i="0" sz="6533" u="none" cap="none" strike="noStrike">
                <a:solidFill>
                  <a:schemeClr val="dk1"/>
                </a:solidFill>
                <a:latin typeface="Calibri"/>
                <a:ea typeface="Calibri"/>
                <a:cs typeface="Calibri"/>
                <a:sym typeface="Calibri"/>
              </a:defRPr>
            </a:lvl3pPr>
            <a:lvl4pPr indent="-601980" lvl="3" marL="1828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4pPr>
            <a:lvl5pPr indent="-601979" lvl="4" marL="22860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5pPr>
            <a:lvl6pPr indent="-601979" lvl="5" marL="27432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6pPr>
            <a:lvl7pPr indent="-601979" lvl="6" marL="32004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7pPr>
            <a:lvl8pPr indent="-601979" lvl="7" marL="36576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8pPr>
            <a:lvl9pPr indent="-601979" lvl="8" marL="4114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rrnetwork.org/research/child-care-data-tool#!0" TargetMode="External"/><Relationship Id="rId4" Type="http://schemas.openxmlformats.org/officeDocument/2006/relationships/image" Target="../media/image3.png"/><Relationship Id="rId9"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0" name="Google Shape;90;p1"/>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1" name="Google Shape;91;p1"/>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92" name="Google Shape;92;p1"/>
          <p:cNvSpPr txBox="1"/>
          <p:nvPr/>
        </p:nvSpPr>
        <p:spPr>
          <a:xfrm>
            <a:off x="502841" y="482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Access to Childcare</a:t>
            </a:r>
            <a:endParaRPr b="1" i="1" sz="6000" u="none" cap="none" strike="noStrike">
              <a:solidFill>
                <a:srgbClr val="000000"/>
              </a:solidFill>
              <a:latin typeface="Figtree"/>
              <a:ea typeface="Figtree"/>
              <a:cs typeface="Figtree"/>
              <a:sym typeface="Figtree"/>
            </a:endParaRPr>
          </a:p>
        </p:txBody>
      </p:sp>
      <p:sp>
        <p:nvSpPr>
          <p:cNvPr id="93" name="Google Shape;93;p1"/>
          <p:cNvSpPr txBox="1"/>
          <p:nvPr/>
        </p:nvSpPr>
        <p:spPr>
          <a:xfrm>
            <a:off x="25152800" y="1401350"/>
            <a:ext cx="17853600" cy="13191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Collaborate with local childcare providers to expand capacity to offer reliable and affordable childcare options</a:t>
            </a:r>
            <a:r>
              <a:rPr lang="en-US" sz="2700">
                <a:solidFill>
                  <a:schemeClr val="dk1"/>
                </a:solidFill>
                <a:latin typeface="Figtree"/>
                <a:ea typeface="Figtree"/>
                <a:cs typeface="Figtree"/>
                <a:sym typeface="Figtree"/>
              </a:rPr>
              <a:t>: Collaborating with and supporting local entrepreneurs in childcare businesses to expand reliable and affordable childcare by providing financial and wraparound services, such as transportation and legal assistance to meet local demand.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Provide incentives for businesses that offer on-site childcare facilities and/or subsidies for employees</a:t>
            </a:r>
            <a:r>
              <a:rPr lang="en-US" sz="2700">
                <a:solidFill>
                  <a:schemeClr val="dk1"/>
                </a:solidFill>
                <a:latin typeface="Figtree"/>
                <a:ea typeface="Figtree"/>
                <a:cs typeface="Figtree"/>
                <a:sym typeface="Figtree"/>
              </a:rPr>
              <a:t>: Tax incentives or grants to businesses that establish on-site childcare facilities and/or develop subsidy programs, would enhance workforce development while integrating with broader industrial policies and wealth building efforts.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Advocate for policy changes to increase funding for childcare subsidies and infrastructure</a:t>
            </a:r>
            <a:r>
              <a:rPr lang="en-US" sz="2700">
                <a:solidFill>
                  <a:schemeClr val="dk1"/>
                </a:solidFill>
                <a:latin typeface="Figtree"/>
                <a:ea typeface="Figtree"/>
                <a:cs typeface="Figtree"/>
                <a:sym typeface="Figtree"/>
              </a:rPr>
              <a:t>: Advocacy for increased state and federal funding for childcare subsidies and infrastructure to integrate funding and training resources while also securing grants to expand existing facilities and improve the quality of existing childcare.</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Establish government-funded childcare assistance programs for low-income families</a:t>
            </a:r>
            <a:r>
              <a:rPr lang="en-US" sz="2700">
                <a:solidFill>
                  <a:schemeClr val="dk1"/>
                </a:solidFill>
                <a:latin typeface="Figtree"/>
                <a:ea typeface="Figtree"/>
                <a:cs typeface="Figtree"/>
                <a:sym typeface="Figtree"/>
              </a:rPr>
              <a:t>: Increased government funding towards childcare would establish eligibility criteria and streamline the application process for families, foster partnerships with local childcare providers to ensure high-quality care and follow through on state and federal initiatives to support early childhood education.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Invest in training and certifying more childcare professionals to meet demand</a:t>
            </a:r>
            <a:r>
              <a:rPr lang="en-US" sz="2700">
                <a:solidFill>
                  <a:schemeClr val="dk1"/>
                </a:solidFill>
                <a:latin typeface="Figtree"/>
                <a:ea typeface="Figtree"/>
                <a:cs typeface="Figtree"/>
                <a:sym typeface="Figtree"/>
              </a:rPr>
              <a:t>: Efforts to invest and train and certify more childcare professionals through comprehensive programs, financial incentives and collaboration with local institutions or agencies to address the shortage of childcare providers and improve service quality.</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Partner with community organizations to provide childcare vouchers or scholarships</a:t>
            </a:r>
            <a:r>
              <a:rPr lang="en-US" sz="2700">
                <a:solidFill>
                  <a:schemeClr val="dk1"/>
                </a:solidFill>
                <a:latin typeface="Figtree"/>
                <a:ea typeface="Figtree"/>
                <a:cs typeface="Figtree"/>
                <a:sym typeface="Figtree"/>
              </a:rPr>
              <a:t>: Partnering with community organizations to provide childcare vouchers or scholarships and incentivizing employer collaboration would address the challenges faced by childcare providers and support them in providing affordable local childcare access for low income families. </a:t>
            </a:r>
            <a:endParaRPr sz="2700">
              <a:solidFill>
                <a:schemeClr val="dk1"/>
              </a:solidFill>
              <a:latin typeface="Figtree"/>
              <a:ea typeface="Figtree"/>
              <a:cs typeface="Figtree"/>
              <a:sym typeface="Figtree"/>
            </a:endParaRPr>
          </a:p>
          <a:p>
            <a:pPr indent="0" lvl="0" marL="0" marR="0" rtl="0" algn="l">
              <a:lnSpc>
                <a:spcPct val="100000"/>
              </a:lnSpc>
              <a:spcBef>
                <a:spcPts val="600"/>
              </a:spcBef>
              <a:spcAft>
                <a:spcPts val="0"/>
              </a:spcAft>
              <a:buClr>
                <a:srgbClr val="000000"/>
              </a:buClr>
              <a:buSzPts val="2600"/>
              <a:buFont typeface="Arial"/>
              <a:buNone/>
            </a:pPr>
            <a:r>
              <a:t/>
            </a:r>
            <a:endParaRPr b="1" sz="2700">
              <a:highlight>
                <a:srgbClr val="FFFF00"/>
              </a:highlight>
              <a:latin typeface="Figtree"/>
              <a:ea typeface="Figtree"/>
              <a:cs typeface="Figtree"/>
              <a:sym typeface="Figtree"/>
            </a:endParaRPr>
          </a:p>
        </p:txBody>
      </p:sp>
      <p:sp>
        <p:nvSpPr>
          <p:cNvPr id="94" name="Google Shape;94;p1"/>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5" name="Google Shape;95;p1"/>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6" name="Google Shape;96;p1"/>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7" name="Google Shape;97;p1"/>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98" name="Google Shape;98;p1"/>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99" name="Google Shape;99;p1"/>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0" name="Google Shape;100;p1"/>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0"/>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2" name="Google Shape;102;p1"/>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04" name="Google Shape;104;p1"/>
          <p:cNvSpPr txBox="1"/>
          <p:nvPr/>
        </p:nvSpPr>
        <p:spPr>
          <a:xfrm>
            <a:off x="934475" y="2912075"/>
            <a:ext cx="22001700" cy="5956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i="1" lang="en-US" sz="2700">
                <a:solidFill>
                  <a:schemeClr val="dk1"/>
                </a:solidFill>
                <a:latin typeface="Figtree"/>
                <a:ea typeface="Figtree"/>
                <a:cs typeface="Figtree"/>
                <a:sym typeface="Figtree"/>
              </a:rPr>
              <a:t>Improving affordable childcare in Inland Socal supports job retention and fosters career advancement, particularly for women and single parents, ultimately strengthening the overall local economy. </a:t>
            </a:r>
            <a:endParaRPr i="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i="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Why is Access to Childcare important for a strong and inclusive regional economy?</a:t>
            </a:r>
            <a:endParaRPr b="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Accessible child care enables more people to pursue education and training, boosts productivity and entrepreneurship by alleviating caregiving burdens faced by many workers in low income families.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Reliable childcare boosts the labor pool and competitiveness while supporting educational or career advancement pursuits, leading to greater economic mobility and a more resilient economy.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600"/>
              </a:spcBef>
              <a:spcAft>
                <a:spcPts val="600"/>
              </a:spcAft>
              <a:buClr>
                <a:schemeClr val="dk1"/>
              </a:buClr>
              <a:buSzPts val="1100"/>
              <a:buFont typeface="Arial"/>
              <a:buNone/>
            </a:pPr>
            <a:r>
              <a:rPr lang="en-US" sz="2700">
                <a:solidFill>
                  <a:schemeClr val="dk1"/>
                </a:solidFill>
                <a:latin typeface="Figtree"/>
                <a:ea typeface="Figtree"/>
                <a:cs typeface="Figtree"/>
                <a:sym typeface="Figtree"/>
              </a:rPr>
              <a:t>Expanding accessible, affordable and reliable childcare can significantly reduce economic disparities and support equity-seeking groups in Inland Southern California including women, single parents, and minority entrepreneurs. Affordable childcare accessibility would increase and foster job retention and productivity, entrepreneurship and career advancement efforts by reducing major financial burdens, especially within low-income families. </a:t>
            </a:r>
            <a:endParaRPr sz="2700">
              <a:solidFill>
                <a:schemeClr val="dk1"/>
              </a:solidFill>
              <a:latin typeface="Figtree"/>
              <a:ea typeface="Figtree"/>
              <a:cs typeface="Figtree"/>
              <a:sym typeface="Figtree"/>
            </a:endParaRPr>
          </a:p>
        </p:txBody>
      </p:sp>
      <p:sp>
        <p:nvSpPr>
          <p:cNvPr id="105" name="Google Shape;105;p1"/>
          <p:cNvSpPr txBox="1"/>
          <p:nvPr/>
        </p:nvSpPr>
        <p:spPr>
          <a:xfrm>
            <a:off x="854500" y="12191950"/>
            <a:ext cx="10873800" cy="72087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For example, Len noted that childcare can hinder access to education for young parents, that “</a:t>
            </a:r>
            <a:r>
              <a:rPr lang="en-US" sz="2700">
                <a:solidFill>
                  <a:schemeClr val="dk1"/>
                </a:solidFill>
                <a:latin typeface="Figtree"/>
                <a:ea typeface="Figtree"/>
                <a:cs typeface="Figtree"/>
                <a:sym typeface="Figtree"/>
              </a:rPr>
              <a:t>sometimes it's just like, Oh, we don't get enough money. I don't qualify for this. I don't qualify for that. So financing is a main obstacle. </a:t>
            </a:r>
            <a:r>
              <a:rPr b="1" i="1" lang="en-US" sz="2700">
                <a:solidFill>
                  <a:schemeClr val="dk1"/>
                </a:solidFill>
                <a:latin typeface="Figtree"/>
                <a:ea typeface="Figtree"/>
                <a:cs typeface="Figtree"/>
                <a:sym typeface="Figtree"/>
              </a:rPr>
              <a:t>And especially if it's a young girl who's had a child early, then there's that. … How is she going to make it to the school and still look after her kid even though they have the online stuff now? …Sometimes it's like, what if what they want is not offered online?</a:t>
            </a:r>
            <a:r>
              <a:rPr lang="en-US" sz="2700">
                <a:solidFill>
                  <a:srgbClr val="0F0F0F"/>
                </a:solidFill>
                <a:latin typeface="Figtree"/>
                <a:ea typeface="Figtree"/>
                <a:cs typeface="Figtree"/>
                <a:sym typeface="Figtree"/>
              </a:rPr>
              <a:t>”</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Connie Stopher, Executive Director of the Economic Development Coalition in Temecula, noted that affordable access to quality childcare impacts all parties - both in terms of youth outcomes but also in terms of helping parents in terms of time and finances. Stopher even went so far as to suggest that “</a:t>
            </a:r>
            <a:r>
              <a:rPr b="1" i="1" lang="en-US" sz="2700">
                <a:solidFill>
                  <a:srgbClr val="0F0F0F"/>
                </a:solidFill>
                <a:latin typeface="Figtree"/>
                <a:ea typeface="Figtree"/>
                <a:cs typeface="Figtree"/>
                <a:sym typeface="Figtree"/>
              </a:rPr>
              <a:t>if we could somehow tackle this childcare system societally in a systemic sort of way, that it would have transformational impacts upon our workforce</a:t>
            </a:r>
            <a:r>
              <a:rPr lang="en-US" sz="2700">
                <a:solidFill>
                  <a:srgbClr val="0F0F0F"/>
                </a:solidFill>
                <a:latin typeface="Figtree"/>
                <a:ea typeface="Figtree"/>
                <a:cs typeface="Figtree"/>
                <a:sym typeface="Figtree"/>
              </a:rPr>
              <a:t>, and on you know, in the future, our future workforce.”</a:t>
            </a:r>
            <a:endParaRPr sz="2700">
              <a:solidFill>
                <a:srgbClr val="0F0F0F"/>
              </a:solidFill>
              <a:latin typeface="Figtree"/>
              <a:ea typeface="Figtree"/>
              <a:cs typeface="Figtree"/>
              <a:sym typeface="Figtree"/>
            </a:endParaRPr>
          </a:p>
        </p:txBody>
      </p:sp>
      <p:sp>
        <p:nvSpPr>
          <p:cNvPr id="106" name="Google Shape;106;p1"/>
          <p:cNvSpPr txBox="1"/>
          <p:nvPr/>
        </p:nvSpPr>
        <p:spPr>
          <a:xfrm>
            <a:off x="13275825" y="16282875"/>
            <a:ext cx="10002600" cy="5336100"/>
          </a:xfrm>
          <a:prstGeom prst="rect">
            <a:avLst/>
          </a:prstGeom>
          <a:noFill/>
          <a:ln>
            <a:noFill/>
          </a:ln>
        </p:spPr>
        <p:txBody>
          <a:bodyPr anchorCtr="0" anchor="t" bIns="45700" lIns="91425" spcFirstLastPara="1" rIns="91425" wrap="square" tIns="45700">
            <a:spAutoFit/>
          </a:bodyPr>
          <a:lstStyle/>
          <a:p>
            <a:pPr indent="12700" lvl="0" marL="0" rtl="0" algn="just">
              <a:lnSpc>
                <a:spcPct val="100000"/>
              </a:lnSpc>
              <a:spcBef>
                <a:spcPts val="0"/>
              </a:spcBef>
              <a:spcAft>
                <a:spcPts val="0"/>
              </a:spcAft>
              <a:buClr>
                <a:schemeClr val="dk1"/>
              </a:buClr>
              <a:buSzPts val="1100"/>
              <a:buFont typeface="Arial"/>
              <a:buNone/>
            </a:pPr>
            <a:r>
              <a:rPr lang="en-US" sz="2700">
                <a:solidFill>
                  <a:srgbClr val="0F0F0F"/>
                </a:solidFill>
                <a:latin typeface="Figtree"/>
                <a:ea typeface="Figtree"/>
                <a:cs typeface="Figtree"/>
                <a:sym typeface="Figtree"/>
              </a:rPr>
              <a:t>In the two-county region, the financial impact of childcare is particularly evident when considering </a:t>
            </a:r>
            <a:r>
              <a:rPr b="1" lang="en-US" sz="2700">
                <a:solidFill>
                  <a:srgbClr val="0F0F0F"/>
                </a:solidFill>
                <a:latin typeface="Figtree"/>
                <a:ea typeface="Figtree"/>
                <a:cs typeface="Figtree"/>
                <a:sym typeface="Figtree"/>
              </a:rPr>
              <a:t>the substantial costs of full-time care for infants</a:t>
            </a:r>
            <a:r>
              <a:rPr lang="en-US" sz="2700">
                <a:solidFill>
                  <a:srgbClr val="0F0F0F"/>
                </a:solidFill>
                <a:latin typeface="Figtree"/>
                <a:ea typeface="Figtree"/>
                <a:cs typeface="Figtree"/>
                <a:sym typeface="Figtree"/>
              </a:rPr>
              <a:t>. In Riverside County, the annual cost for full-time infant care in a child care center is approximately $15,504, while in San Bernardino County, it's slightly lower at about $15,240. In family child care homes, these costs are $11,472 in Riverside and $11,292 in San Bernardino, as reported by the Regional Market Rate Survey of California child care providers in 2021.</a:t>
            </a:r>
            <a:r>
              <a:rPr baseline="30000" lang="en-US" sz="2700">
                <a:solidFill>
                  <a:srgbClr val="0F0F0F"/>
                </a:solidFill>
                <a:latin typeface="Figtree"/>
                <a:ea typeface="Figtree"/>
                <a:cs typeface="Figtree"/>
                <a:sym typeface="Figtree"/>
              </a:rPr>
              <a:t>[1]</a:t>
            </a:r>
            <a:r>
              <a:rPr lang="en-US" sz="2700">
                <a:solidFill>
                  <a:srgbClr val="0F0F0F"/>
                </a:solidFill>
                <a:latin typeface="Figtree"/>
                <a:ea typeface="Figtree"/>
                <a:cs typeface="Figtree"/>
                <a:sym typeface="Figtree"/>
              </a:rPr>
              <a:t> These figures highlight the substantial financial burden placed on families, especially those with younger children.</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rgbClr val="0F0F0F"/>
              </a:solidFill>
              <a:latin typeface="Figtree"/>
              <a:ea typeface="Figtree"/>
              <a:cs typeface="Figtree"/>
              <a:sym typeface="Figtree"/>
            </a:endParaRPr>
          </a:p>
          <a:p>
            <a:pPr indent="0" lvl="0" marL="0" rtl="0" algn="just">
              <a:lnSpc>
                <a:spcPct val="115000"/>
              </a:lnSpc>
              <a:spcBef>
                <a:spcPts val="0"/>
              </a:spcBef>
              <a:spcAft>
                <a:spcPts val="0"/>
              </a:spcAft>
              <a:buClr>
                <a:schemeClr val="dk1"/>
              </a:buClr>
              <a:buSzPts val="1100"/>
              <a:buFont typeface="Arial"/>
              <a:buNone/>
            </a:pPr>
            <a:r>
              <a:rPr lang="en-US" sz="1500">
                <a:solidFill>
                  <a:srgbClr val="0F0F0F"/>
                </a:solidFill>
                <a:latin typeface="Figtree"/>
                <a:ea typeface="Figtree"/>
                <a:cs typeface="Figtree"/>
                <a:sym typeface="Figtree"/>
              </a:rPr>
              <a:t>Source: </a:t>
            </a:r>
            <a:r>
              <a:rPr lang="en-US" sz="1500">
                <a:solidFill>
                  <a:srgbClr val="1155CC"/>
                </a:solidFill>
                <a:uFill>
                  <a:noFill/>
                </a:uFill>
                <a:latin typeface="Figtree"/>
                <a:ea typeface="Figtree"/>
                <a:cs typeface="Figtree"/>
                <a:sym typeface="Figtree"/>
                <a:hlinkClick r:id="rId3">
                  <a:extLst>
                    <a:ext uri="{A12FA001-AC4F-418D-AE19-62706E023703}">
                      <ahyp:hlinkClr val="tx"/>
                    </a:ext>
                  </a:extLst>
                </a:hlinkClick>
              </a:rPr>
              <a:t>https://rrnetwork.org/research/child-care-data-tool#!0</a:t>
            </a:r>
            <a:endParaRPr b="1" sz="1500">
              <a:latin typeface="Figtree"/>
              <a:ea typeface="Figtree"/>
              <a:cs typeface="Figtree"/>
              <a:sym typeface="Figtree"/>
            </a:endParaRPr>
          </a:p>
        </p:txBody>
      </p:sp>
      <p:pic>
        <p:nvPicPr>
          <p:cNvPr descr="Lightbulb and gear with solid fill" id="107" name="Google Shape;107;p1"/>
          <p:cNvPicPr preferRelativeResize="0"/>
          <p:nvPr/>
        </p:nvPicPr>
        <p:blipFill rotWithShape="1">
          <a:blip r:embed="rId4">
            <a:alphaModFix/>
          </a:blip>
          <a:srcRect b="0" l="0" r="0" t="0"/>
          <a:stretch/>
        </p:blipFill>
        <p:spPr>
          <a:xfrm>
            <a:off x="24659720" y="30648"/>
            <a:ext cx="1270636" cy="1270636"/>
          </a:xfrm>
          <a:prstGeom prst="rect">
            <a:avLst/>
          </a:prstGeom>
          <a:noFill/>
          <a:ln>
            <a:noFill/>
          </a:ln>
        </p:spPr>
      </p:pic>
      <p:sp>
        <p:nvSpPr>
          <p:cNvPr id="108" name="Google Shape;108;p1"/>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09" name="Google Shape;109;p1"/>
          <p:cNvPicPr preferRelativeResize="0"/>
          <p:nvPr/>
        </p:nvPicPr>
        <p:blipFill rotWithShape="1">
          <a:blip r:embed="rId5">
            <a:alphaModFix/>
          </a:blip>
          <a:srcRect b="0" l="0" r="0" t="0"/>
          <a:stretch/>
        </p:blipFill>
        <p:spPr>
          <a:xfrm flipH="1">
            <a:off x="12668588" y="11164243"/>
            <a:ext cx="1141860" cy="1141860"/>
          </a:xfrm>
          <a:prstGeom prst="rect">
            <a:avLst/>
          </a:prstGeom>
          <a:noFill/>
          <a:ln>
            <a:noFill/>
          </a:ln>
        </p:spPr>
      </p:pic>
      <p:pic>
        <p:nvPicPr>
          <p:cNvPr descr="Group with solid fill" id="110" name="Google Shape;110;p1"/>
          <p:cNvPicPr preferRelativeResize="0"/>
          <p:nvPr/>
        </p:nvPicPr>
        <p:blipFill rotWithShape="1">
          <a:blip r:embed="rId6">
            <a:alphaModFix/>
          </a:blip>
          <a:srcRect b="0" l="0" r="0" t="0"/>
          <a:stretch/>
        </p:blipFill>
        <p:spPr>
          <a:xfrm flipH="1">
            <a:off x="408546" y="11095230"/>
            <a:ext cx="1319100" cy="1319100"/>
          </a:xfrm>
          <a:prstGeom prst="rect">
            <a:avLst/>
          </a:prstGeom>
          <a:noFill/>
          <a:ln>
            <a:noFill/>
          </a:ln>
        </p:spPr>
      </p:pic>
      <p:pic>
        <p:nvPicPr>
          <p:cNvPr descr="Priorities with solid fill" id="111" name="Google Shape;111;p1"/>
          <p:cNvPicPr preferRelativeResize="0"/>
          <p:nvPr/>
        </p:nvPicPr>
        <p:blipFill rotWithShape="1">
          <a:blip r:embed="rId7">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12" name="Google Shape;112;p1"/>
          <p:cNvPicPr preferRelativeResize="0"/>
          <p:nvPr/>
        </p:nvPicPr>
        <p:blipFill rotWithShape="1">
          <a:blip r:embed="rId8">
            <a:alphaModFix/>
          </a:blip>
          <a:srcRect b="0" l="0" r="0" t="0"/>
          <a:stretch/>
        </p:blipFill>
        <p:spPr>
          <a:xfrm>
            <a:off x="39057657" y="20537276"/>
            <a:ext cx="4330700" cy="1727200"/>
          </a:xfrm>
          <a:prstGeom prst="rect">
            <a:avLst/>
          </a:prstGeom>
          <a:noFill/>
          <a:ln>
            <a:noFill/>
          </a:ln>
        </p:spPr>
      </p:pic>
      <p:pic>
        <p:nvPicPr>
          <p:cNvPr descr="Gears with solid fill" id="113" name="Google Shape;113;p1"/>
          <p:cNvPicPr preferRelativeResize="0"/>
          <p:nvPr/>
        </p:nvPicPr>
        <p:blipFill rotWithShape="1">
          <a:blip r:embed="rId9">
            <a:alphaModFix/>
          </a:blip>
          <a:srcRect b="0" l="0" r="0" t="0"/>
          <a:stretch/>
        </p:blipFill>
        <p:spPr>
          <a:xfrm>
            <a:off x="12112854" y="46844"/>
            <a:ext cx="1516436" cy="1516436"/>
          </a:xfrm>
          <a:prstGeom prst="rect">
            <a:avLst/>
          </a:prstGeom>
          <a:noFill/>
          <a:ln>
            <a:noFill/>
          </a:ln>
        </p:spPr>
      </p:pic>
      <p:sp>
        <p:nvSpPr>
          <p:cNvPr id="114" name="Google Shape;114;p1"/>
          <p:cNvSpPr txBox="1"/>
          <p:nvPr/>
        </p:nvSpPr>
        <p:spPr>
          <a:xfrm>
            <a:off x="13275750" y="12788200"/>
            <a:ext cx="10002600" cy="28428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People don’t always have money to afford additional training and childcare that could be needed to attend school outside of their already long work hours.</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We need more community-based day care facilities to allow workers to work.</a:t>
            </a:r>
            <a:endParaRPr sz="2700">
              <a:solidFill>
                <a:srgbClr val="0F0F0F"/>
              </a:solidFill>
              <a:latin typeface="Figtree"/>
              <a:ea typeface="Figtree"/>
              <a:cs typeface="Figtree"/>
              <a:sym typeface="Figtre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1" name="Google Shape;121;p2"/>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2" name="Google Shape;122;p2"/>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123" name="Google Shape;123;p2"/>
          <p:cNvSpPr txBox="1"/>
          <p:nvPr/>
        </p:nvSpPr>
        <p:spPr>
          <a:xfrm>
            <a:off x="352144" y="99993"/>
            <a:ext cx="23830027" cy="144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i="0" lang="en-US" sz="8800" u="none" cap="none" strike="noStrike">
                <a:solidFill>
                  <a:srgbClr val="000000"/>
                </a:solidFill>
                <a:latin typeface="Figtree"/>
                <a:ea typeface="Figtree"/>
                <a:cs typeface="Figtree"/>
                <a:sym typeface="Figtree"/>
              </a:rPr>
              <a:t>TOPIC </a:t>
            </a:r>
            <a:r>
              <a:rPr b="1" i="1" lang="en-US" sz="6000" u="none" cap="none" strike="noStrike">
                <a:solidFill>
                  <a:srgbClr val="000000"/>
                </a:solidFill>
                <a:latin typeface="Figtree"/>
                <a:ea typeface="Figtree"/>
                <a:cs typeface="Figtree"/>
                <a:sym typeface="Figtree"/>
              </a:rPr>
              <a:t>(Economic Mobility and Wealth-Building) </a:t>
            </a:r>
            <a:endParaRPr b="1" i="1" sz="6000" u="none" cap="none" strike="noStrike">
              <a:solidFill>
                <a:srgbClr val="000000"/>
              </a:solidFill>
              <a:latin typeface="Figtree"/>
              <a:ea typeface="Figtree"/>
              <a:cs typeface="Figtree"/>
              <a:sym typeface="Figtree"/>
            </a:endParaRPr>
          </a:p>
        </p:txBody>
      </p:sp>
      <p:sp>
        <p:nvSpPr>
          <p:cNvPr id="124" name="Google Shape;124;p2"/>
          <p:cNvSpPr txBox="1"/>
          <p:nvPr/>
        </p:nvSpPr>
        <p:spPr>
          <a:xfrm>
            <a:off x="25152812" y="1401356"/>
            <a:ext cx="17853624"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a:t>
            </a:r>
            <a:endParaRPr b="1" i="0" sz="2600" u="none" cap="none" strike="noStrike">
              <a:solidFill>
                <a:srgbClr val="000000"/>
              </a:solidFill>
              <a:highlight>
                <a:srgbClr val="FFFF00"/>
              </a:highlight>
              <a:latin typeface="Figtree"/>
              <a:ea typeface="Figtree"/>
              <a:cs typeface="Figtree"/>
              <a:sym typeface="Figtree"/>
            </a:endParaRPr>
          </a:p>
        </p:txBody>
      </p:sp>
      <p:sp>
        <p:nvSpPr>
          <p:cNvPr id="125" name="Google Shape;125;p2"/>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6" name="Google Shape;126;p2"/>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7" name="Google Shape;127;p2"/>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8" name="Google Shape;128;p2"/>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9" name="Google Shape;129;p2"/>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130" name="Google Shape;130;p2"/>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31" name="Google Shape;131;p2"/>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2" name="Google Shape;132;p2"/>
          <p:cNvSpPr txBox="1"/>
          <p:nvPr/>
        </p:nvSpPr>
        <p:spPr>
          <a:xfrm>
            <a:off x="1741682" y="11118397"/>
            <a:ext cx="6117607" cy="120032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community?</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4" name="Google Shape;134;p2"/>
          <p:cNvSpPr txBox="1"/>
          <p:nvPr/>
        </p:nvSpPr>
        <p:spPr>
          <a:xfrm>
            <a:off x="13879356" y="11414139"/>
            <a:ext cx="4219688" cy="66507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35" name="Google Shape;135;p2"/>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36" name="Google Shape;136;p2"/>
          <p:cNvSpPr txBox="1"/>
          <p:nvPr/>
        </p:nvSpPr>
        <p:spPr>
          <a:xfrm>
            <a:off x="934466" y="2912106"/>
            <a:ext cx="17853624"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a:t>
            </a:r>
            <a:endParaRPr b="1" i="0" sz="2600" u="none" cap="none" strike="noStrike">
              <a:solidFill>
                <a:srgbClr val="000000"/>
              </a:solidFill>
              <a:highlight>
                <a:srgbClr val="FFFF00"/>
              </a:highlight>
              <a:latin typeface="Figtree"/>
              <a:ea typeface="Figtree"/>
              <a:cs typeface="Figtree"/>
              <a:sym typeface="Figtree"/>
            </a:endParaRPr>
          </a:p>
        </p:txBody>
      </p:sp>
      <p:sp>
        <p:nvSpPr>
          <p:cNvPr id="137" name="Google Shape;137;p2"/>
          <p:cNvSpPr txBox="1"/>
          <p:nvPr/>
        </p:nvSpPr>
        <p:spPr>
          <a:xfrm>
            <a:off x="1086866" y="12725341"/>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 / QUOTES</a:t>
            </a:r>
            <a:endParaRPr b="1" i="0" sz="2600" u="none" cap="none" strike="noStrike">
              <a:solidFill>
                <a:srgbClr val="000000"/>
              </a:solidFill>
              <a:highlight>
                <a:srgbClr val="FFFF00"/>
              </a:highlight>
              <a:latin typeface="Figtree"/>
              <a:ea typeface="Figtree"/>
              <a:cs typeface="Figtree"/>
              <a:sym typeface="Figtree"/>
            </a:endParaRPr>
          </a:p>
        </p:txBody>
      </p:sp>
      <p:sp>
        <p:nvSpPr>
          <p:cNvPr id="138" name="Google Shape;138;p2"/>
          <p:cNvSpPr txBox="1"/>
          <p:nvPr/>
        </p:nvSpPr>
        <p:spPr>
          <a:xfrm>
            <a:off x="13245731" y="12678956"/>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GRAPH(S) / TEXT</a:t>
            </a:r>
            <a:endParaRPr b="1" i="0" sz="2600" u="none" cap="none" strike="noStrike">
              <a:solidFill>
                <a:srgbClr val="000000"/>
              </a:solidFill>
              <a:highlight>
                <a:srgbClr val="FFFF00"/>
              </a:highlight>
              <a:latin typeface="Figtree"/>
              <a:ea typeface="Figtree"/>
              <a:cs typeface="Figtree"/>
              <a:sym typeface="Figtree"/>
            </a:endParaRPr>
          </a:p>
        </p:txBody>
      </p:sp>
      <p:pic>
        <p:nvPicPr>
          <p:cNvPr descr="Lightbulb and gear with solid fill" id="139" name="Google Shape;139;p2"/>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40" name="Google Shape;140;p2"/>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41" name="Google Shape;141;p2"/>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42" name="Google Shape;142;p2"/>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43" name="Google Shape;143;p2"/>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44" name="Google Shape;144;p2"/>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Family with girl with solid fill" id="145" name="Google Shape;145;p2"/>
          <p:cNvPicPr preferRelativeResize="0"/>
          <p:nvPr/>
        </p:nvPicPr>
        <p:blipFill rotWithShape="1">
          <a:blip r:embed="rId8">
            <a:alphaModFix/>
          </a:blip>
          <a:srcRect b="0" l="0" r="0" t="0"/>
          <a:stretch/>
        </p:blipFill>
        <p:spPr>
          <a:xfrm>
            <a:off x="19113500" y="154905"/>
            <a:ext cx="1423865" cy="14238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plift Branding">
      <a:dk1>
        <a:srgbClr val="000000"/>
      </a:dk1>
      <a:lt1>
        <a:srgbClr val="F9F2E9"/>
      </a:lt1>
      <a:dk2>
        <a:srgbClr val="30255D"/>
      </a:dk2>
      <a:lt2>
        <a:srgbClr val="D0D0CE"/>
      </a:lt2>
      <a:accent1>
        <a:srgbClr val="F29124"/>
      </a:accent1>
      <a:accent2>
        <a:srgbClr val="801722"/>
      </a:accent2>
      <a:accent3>
        <a:srgbClr val="EA5253"/>
      </a:accent3>
      <a:accent4>
        <a:srgbClr val="B01E4F"/>
      </a:accent4>
      <a:accent5>
        <a:srgbClr val="74C9B9"/>
      </a:accent5>
      <a:accent6>
        <a:srgbClr val="1D6F7E"/>
      </a:accent6>
      <a:hlink>
        <a:srgbClr val="6797CB"/>
      </a:hlink>
      <a:folHlink>
        <a:srgbClr val="B4BC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2024-04-03T15:38:44Z</dcterms:created>
  <dc:creator>Blanthorn, Maddy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2024-04-03T15:38:44Z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ab89958d-9729-4463-8aaa-92aef60b7b42</vt:lpwstr>
  </property>
  <property fmtid="{D5CDD505-2E9C-101B-9397-08002B2CF9AE}" pid="8" name="MSIP_Label_ea60d57e-af5b-4752-ac57-3e4f28ca11dc_ContentBits">
    <vt:lpwstr>0</vt:lpwstr>
  </property>
  <property fmtid="{D5CDD505-2E9C-101B-9397-08002B2CF9AE}" pid="9" name="ContentTypeId">
    <vt:lpwstr>0x010100CC4CFEF906CA2D43828A07E7A3618A25</vt:lpwstr>
  </property>
  <property fmtid="{D5CDD505-2E9C-101B-9397-08002B2CF9AE}" pid="10" name="MediaServiceImageTags">
    <vt:lpwstr/>
  </property>
</Properties>
</file>