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Lst>
  <p:sldSz cy="22402800" cx="43891200"/>
  <p:notesSz cx="6858000" cy="9144000"/>
  <p:embeddedFontLst>
    <p:embeddedFont>
      <p:font typeface="Figtree"/>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056">
          <p15:clr>
            <a:srgbClr val="A4A3A4"/>
          </p15:clr>
        </p15:guide>
        <p15:guide id="2" pos="13824">
          <p15:clr>
            <a:srgbClr val="A4A3A4"/>
          </p15:clr>
        </p15:guide>
      </p15:sldGuideLst>
    </p:ext>
    <p:ext uri="GoogleSlidesCustomDataVersion2">
      <go:slidesCustomData xmlns:go="http://customooxmlschemas.google.com/" r:id="rId12" roundtripDataSignature="AMtx7miHghw0DxSFr8He15J4IOfOc+SY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056"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Figtree-boldItalic.fntdata"/><Relationship Id="rId10" Type="http://schemas.openxmlformats.org/officeDocument/2006/relationships/font" Target="fonts/Figtree-italic.fntdata"/><Relationship Id="rId12" Type="http://customschemas.google.com/relationships/presentationmetadata" Target="metadata"/><Relationship Id="rId9" Type="http://schemas.openxmlformats.org/officeDocument/2006/relationships/font" Target="fonts/Figtree-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Figtre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p:nvPr>
            <p:ph idx="2" type="sldImg"/>
          </p:nvPr>
        </p:nvSpPr>
        <p:spPr>
          <a:xfrm>
            <a:off x="406400" y="1143000"/>
            <a:ext cx="604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4"/>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3"/>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3"/>
          <p:cNvSpPr txBox="1"/>
          <p:nvPr>
            <p:ph idx="1" type="body"/>
          </p:nvPr>
        </p:nvSpPr>
        <p:spPr>
          <a:xfrm rot="5400000">
            <a:off x="14838415" y="-5857186"/>
            <a:ext cx="14214371"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75" name="Google Shape;75;p13"/>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3"/>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3"/>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4"/>
          <p:cNvSpPr txBox="1"/>
          <p:nvPr>
            <p:ph type="title"/>
          </p:nvPr>
        </p:nvSpPr>
        <p:spPr>
          <a:xfrm rot="5400000">
            <a:off x="26648992" y="5953390"/>
            <a:ext cx="18985337"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4"/>
          <p:cNvSpPr txBox="1"/>
          <p:nvPr>
            <p:ph idx="1" type="body"/>
          </p:nvPr>
        </p:nvSpPr>
        <p:spPr>
          <a:xfrm rot="5400000">
            <a:off x="7446592" y="-3236329"/>
            <a:ext cx="18985337"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81" name="Google Shape;81;p14"/>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4"/>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4"/>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19" name="Shape 19"/>
        <p:cNvGrpSpPr/>
        <p:nvPr/>
      </p:nvGrpSpPr>
      <p:grpSpPr>
        <a:xfrm>
          <a:off x="0" y="0"/>
          <a:ext cx="0" cy="0"/>
          <a:chOff x="0" y="0"/>
          <a:chExt cx="0" cy="0"/>
        </a:xfrm>
      </p:grpSpPr>
      <p:sp>
        <p:nvSpPr>
          <p:cNvPr id="20" name="Google Shape;20;p5"/>
          <p:cNvSpPr txBox="1"/>
          <p:nvPr>
            <p:ph type="ctrTitle"/>
          </p:nvPr>
        </p:nvSpPr>
        <p:spPr>
          <a:xfrm>
            <a:off x="5486400" y="3666386"/>
            <a:ext cx="32918400" cy="779949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 type="subTitle"/>
          </p:nvPr>
        </p:nvSpPr>
        <p:spPr>
          <a:xfrm>
            <a:off x="5486400" y="11766657"/>
            <a:ext cx="32918400" cy="540882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267"/>
              </a:spcBef>
              <a:spcAft>
                <a:spcPts val="0"/>
              </a:spcAft>
              <a:buClr>
                <a:schemeClr val="dk1"/>
              </a:buClr>
              <a:buSzPts val="7840"/>
              <a:buNone/>
              <a:defRPr sz="7840"/>
            </a:lvl1pPr>
            <a:lvl2pPr lvl="1" algn="ctr">
              <a:lnSpc>
                <a:spcPct val="90000"/>
              </a:lnSpc>
              <a:spcBef>
                <a:spcPts val="1633"/>
              </a:spcBef>
              <a:spcAft>
                <a:spcPts val="0"/>
              </a:spcAft>
              <a:buClr>
                <a:schemeClr val="dk1"/>
              </a:buClr>
              <a:buSzPts val="6533"/>
              <a:buNone/>
              <a:defRPr sz="6533"/>
            </a:lvl2pPr>
            <a:lvl3pPr lvl="2" algn="ctr">
              <a:lnSpc>
                <a:spcPct val="90000"/>
              </a:lnSpc>
              <a:spcBef>
                <a:spcPts val="1633"/>
              </a:spcBef>
              <a:spcAft>
                <a:spcPts val="0"/>
              </a:spcAft>
              <a:buClr>
                <a:schemeClr val="dk1"/>
              </a:buClr>
              <a:buSzPts val="5880"/>
              <a:buNone/>
              <a:defRPr sz="5880"/>
            </a:lvl3pPr>
            <a:lvl4pPr lvl="3" algn="ctr">
              <a:lnSpc>
                <a:spcPct val="90000"/>
              </a:lnSpc>
              <a:spcBef>
                <a:spcPts val="1633"/>
              </a:spcBef>
              <a:spcAft>
                <a:spcPts val="0"/>
              </a:spcAft>
              <a:buClr>
                <a:schemeClr val="dk1"/>
              </a:buClr>
              <a:buSzPts val="5227"/>
              <a:buNone/>
              <a:defRPr sz="5227"/>
            </a:lvl4pPr>
            <a:lvl5pPr lvl="4" algn="ctr">
              <a:lnSpc>
                <a:spcPct val="90000"/>
              </a:lnSpc>
              <a:spcBef>
                <a:spcPts val="1633"/>
              </a:spcBef>
              <a:spcAft>
                <a:spcPts val="0"/>
              </a:spcAft>
              <a:buClr>
                <a:schemeClr val="dk1"/>
              </a:buClr>
              <a:buSzPts val="5227"/>
              <a:buNone/>
              <a:defRPr sz="5227"/>
            </a:lvl5pPr>
            <a:lvl6pPr lvl="5" algn="ctr">
              <a:lnSpc>
                <a:spcPct val="90000"/>
              </a:lnSpc>
              <a:spcBef>
                <a:spcPts val="1633"/>
              </a:spcBef>
              <a:spcAft>
                <a:spcPts val="0"/>
              </a:spcAft>
              <a:buClr>
                <a:schemeClr val="dk1"/>
              </a:buClr>
              <a:buSzPts val="5227"/>
              <a:buNone/>
              <a:defRPr sz="5227"/>
            </a:lvl6pPr>
            <a:lvl7pPr lvl="6" algn="ctr">
              <a:lnSpc>
                <a:spcPct val="90000"/>
              </a:lnSpc>
              <a:spcBef>
                <a:spcPts val="1633"/>
              </a:spcBef>
              <a:spcAft>
                <a:spcPts val="0"/>
              </a:spcAft>
              <a:buClr>
                <a:schemeClr val="dk1"/>
              </a:buClr>
              <a:buSzPts val="5227"/>
              <a:buNone/>
              <a:defRPr sz="5227"/>
            </a:lvl7pPr>
            <a:lvl8pPr lvl="7" algn="ctr">
              <a:lnSpc>
                <a:spcPct val="90000"/>
              </a:lnSpc>
              <a:spcBef>
                <a:spcPts val="1633"/>
              </a:spcBef>
              <a:spcAft>
                <a:spcPts val="0"/>
              </a:spcAft>
              <a:buClr>
                <a:schemeClr val="dk1"/>
              </a:buClr>
              <a:buSzPts val="5227"/>
              <a:buNone/>
              <a:defRPr sz="5227"/>
            </a:lvl8pPr>
            <a:lvl9pPr lvl="8" algn="ctr">
              <a:lnSpc>
                <a:spcPct val="90000"/>
              </a:lnSpc>
              <a:spcBef>
                <a:spcPts val="1633"/>
              </a:spcBef>
              <a:spcAft>
                <a:spcPts val="0"/>
              </a:spcAft>
              <a:buClr>
                <a:schemeClr val="dk1"/>
              </a:buClr>
              <a:buSzPts val="5227"/>
              <a:buNone/>
              <a:defRPr sz="5227"/>
            </a:lvl9pPr>
          </a:lstStyle>
          <a:p/>
        </p:txBody>
      </p:sp>
      <p:sp>
        <p:nvSpPr>
          <p:cNvPr id="22" name="Google Shape;22;p5"/>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6"/>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 type="body"/>
          </p:nvPr>
        </p:nvSpPr>
        <p:spPr>
          <a:xfrm>
            <a:off x="3017520" y="5963708"/>
            <a:ext cx="378561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28" name="Google Shape;28;p6"/>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2994660" y="5585146"/>
            <a:ext cx="37856160" cy="93189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600"/>
              <a:buFont typeface="Calibri"/>
              <a:buNone/>
              <a:defRPr sz="1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
          <p:cNvSpPr txBox="1"/>
          <p:nvPr>
            <p:ph idx="1" type="body"/>
          </p:nvPr>
        </p:nvSpPr>
        <p:spPr>
          <a:xfrm>
            <a:off x="2994660" y="14992247"/>
            <a:ext cx="37856160" cy="490061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rgbClr val="888888"/>
              </a:buClr>
              <a:buSzPts val="7840"/>
              <a:buNone/>
              <a:defRPr sz="7840">
                <a:solidFill>
                  <a:srgbClr val="888888"/>
                </a:solidFill>
              </a:defRPr>
            </a:lvl1pPr>
            <a:lvl2pPr indent="-228600" lvl="1" marL="914400" algn="l">
              <a:lnSpc>
                <a:spcPct val="90000"/>
              </a:lnSpc>
              <a:spcBef>
                <a:spcPts val="1633"/>
              </a:spcBef>
              <a:spcAft>
                <a:spcPts val="0"/>
              </a:spcAft>
              <a:buClr>
                <a:srgbClr val="888888"/>
              </a:buClr>
              <a:buSzPts val="6533"/>
              <a:buNone/>
              <a:defRPr sz="6533">
                <a:solidFill>
                  <a:srgbClr val="888888"/>
                </a:solidFill>
              </a:defRPr>
            </a:lvl2pPr>
            <a:lvl3pPr indent="-228600" lvl="2" marL="1371600" algn="l">
              <a:lnSpc>
                <a:spcPct val="90000"/>
              </a:lnSpc>
              <a:spcBef>
                <a:spcPts val="1633"/>
              </a:spcBef>
              <a:spcAft>
                <a:spcPts val="0"/>
              </a:spcAft>
              <a:buClr>
                <a:srgbClr val="888888"/>
              </a:buClr>
              <a:buSzPts val="5880"/>
              <a:buNone/>
              <a:defRPr sz="5880">
                <a:solidFill>
                  <a:srgbClr val="888888"/>
                </a:solidFill>
              </a:defRPr>
            </a:lvl3pPr>
            <a:lvl4pPr indent="-228600" lvl="3" marL="1828800" algn="l">
              <a:lnSpc>
                <a:spcPct val="90000"/>
              </a:lnSpc>
              <a:spcBef>
                <a:spcPts val="1633"/>
              </a:spcBef>
              <a:spcAft>
                <a:spcPts val="0"/>
              </a:spcAft>
              <a:buClr>
                <a:srgbClr val="888888"/>
              </a:buClr>
              <a:buSzPts val="5227"/>
              <a:buNone/>
              <a:defRPr sz="5227">
                <a:solidFill>
                  <a:srgbClr val="888888"/>
                </a:solidFill>
              </a:defRPr>
            </a:lvl4pPr>
            <a:lvl5pPr indent="-228600" lvl="4" marL="2286000" algn="l">
              <a:lnSpc>
                <a:spcPct val="90000"/>
              </a:lnSpc>
              <a:spcBef>
                <a:spcPts val="1633"/>
              </a:spcBef>
              <a:spcAft>
                <a:spcPts val="0"/>
              </a:spcAft>
              <a:buClr>
                <a:srgbClr val="888888"/>
              </a:buClr>
              <a:buSzPts val="5227"/>
              <a:buNone/>
              <a:defRPr sz="5227">
                <a:solidFill>
                  <a:srgbClr val="888888"/>
                </a:solidFill>
              </a:defRPr>
            </a:lvl5pPr>
            <a:lvl6pPr indent="-228600" lvl="5" marL="2743200" algn="l">
              <a:lnSpc>
                <a:spcPct val="90000"/>
              </a:lnSpc>
              <a:spcBef>
                <a:spcPts val="1633"/>
              </a:spcBef>
              <a:spcAft>
                <a:spcPts val="0"/>
              </a:spcAft>
              <a:buClr>
                <a:srgbClr val="888888"/>
              </a:buClr>
              <a:buSzPts val="5227"/>
              <a:buNone/>
              <a:defRPr sz="5227">
                <a:solidFill>
                  <a:srgbClr val="888888"/>
                </a:solidFill>
              </a:defRPr>
            </a:lvl6pPr>
            <a:lvl7pPr indent="-228600" lvl="6" marL="3200400" algn="l">
              <a:lnSpc>
                <a:spcPct val="90000"/>
              </a:lnSpc>
              <a:spcBef>
                <a:spcPts val="1633"/>
              </a:spcBef>
              <a:spcAft>
                <a:spcPts val="0"/>
              </a:spcAft>
              <a:buClr>
                <a:srgbClr val="888888"/>
              </a:buClr>
              <a:buSzPts val="5227"/>
              <a:buNone/>
              <a:defRPr sz="5227">
                <a:solidFill>
                  <a:srgbClr val="888888"/>
                </a:solidFill>
              </a:defRPr>
            </a:lvl7pPr>
            <a:lvl8pPr indent="-228600" lvl="7" marL="3657600" algn="l">
              <a:lnSpc>
                <a:spcPct val="90000"/>
              </a:lnSpc>
              <a:spcBef>
                <a:spcPts val="1633"/>
              </a:spcBef>
              <a:spcAft>
                <a:spcPts val="0"/>
              </a:spcAft>
              <a:buClr>
                <a:srgbClr val="888888"/>
              </a:buClr>
              <a:buSzPts val="5227"/>
              <a:buNone/>
              <a:defRPr sz="5227">
                <a:solidFill>
                  <a:srgbClr val="888888"/>
                </a:solidFill>
              </a:defRPr>
            </a:lvl8pPr>
            <a:lvl9pPr indent="-228600" lvl="8" marL="4114800" algn="l">
              <a:lnSpc>
                <a:spcPct val="90000"/>
              </a:lnSpc>
              <a:spcBef>
                <a:spcPts val="1633"/>
              </a:spcBef>
              <a:spcAft>
                <a:spcPts val="0"/>
              </a:spcAft>
              <a:buClr>
                <a:srgbClr val="888888"/>
              </a:buClr>
              <a:buSzPts val="5227"/>
              <a:buNone/>
              <a:defRPr sz="5227">
                <a:solidFill>
                  <a:srgbClr val="888888"/>
                </a:solidFill>
              </a:defRPr>
            </a:lvl9pPr>
          </a:lstStyle>
          <a:p/>
        </p:txBody>
      </p:sp>
      <p:sp>
        <p:nvSpPr>
          <p:cNvPr id="34" name="Google Shape;34;p7"/>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8"/>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3017520" y="5963708"/>
            <a:ext cx="186537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0" name="Google Shape;40;p8"/>
          <p:cNvSpPr txBox="1"/>
          <p:nvPr>
            <p:ph idx="2" type="body"/>
          </p:nvPr>
        </p:nvSpPr>
        <p:spPr>
          <a:xfrm>
            <a:off x="22219920" y="5963708"/>
            <a:ext cx="18653760" cy="142143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1" name="Google Shape;41;p8"/>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9"/>
          <p:cNvSpPr txBox="1"/>
          <p:nvPr>
            <p:ph type="title"/>
          </p:nvPr>
        </p:nvSpPr>
        <p:spPr>
          <a:xfrm>
            <a:off x="3023237"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9"/>
          <p:cNvSpPr txBox="1"/>
          <p:nvPr>
            <p:ph idx="1" type="body"/>
          </p:nvPr>
        </p:nvSpPr>
        <p:spPr>
          <a:xfrm>
            <a:off x="3023239" y="5491799"/>
            <a:ext cx="18568033"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47" name="Google Shape;47;p9"/>
          <p:cNvSpPr txBox="1"/>
          <p:nvPr>
            <p:ph idx="2" type="body"/>
          </p:nvPr>
        </p:nvSpPr>
        <p:spPr>
          <a:xfrm>
            <a:off x="3023239" y="8183245"/>
            <a:ext cx="18568033"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48" name="Google Shape;48;p9"/>
          <p:cNvSpPr txBox="1"/>
          <p:nvPr>
            <p:ph idx="3" type="body"/>
          </p:nvPr>
        </p:nvSpPr>
        <p:spPr>
          <a:xfrm>
            <a:off x="22219920" y="5491799"/>
            <a:ext cx="18659477" cy="269144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7840"/>
              <a:buNone/>
              <a:defRPr b="1" sz="7840"/>
            </a:lvl1pPr>
            <a:lvl2pPr indent="-228600" lvl="1" marL="914400" algn="l">
              <a:lnSpc>
                <a:spcPct val="90000"/>
              </a:lnSpc>
              <a:spcBef>
                <a:spcPts val="1633"/>
              </a:spcBef>
              <a:spcAft>
                <a:spcPts val="0"/>
              </a:spcAft>
              <a:buClr>
                <a:schemeClr val="dk1"/>
              </a:buClr>
              <a:buSzPts val="6533"/>
              <a:buNone/>
              <a:defRPr b="1" sz="6533"/>
            </a:lvl2pPr>
            <a:lvl3pPr indent="-228600" lvl="2" marL="1371600" algn="l">
              <a:lnSpc>
                <a:spcPct val="90000"/>
              </a:lnSpc>
              <a:spcBef>
                <a:spcPts val="1633"/>
              </a:spcBef>
              <a:spcAft>
                <a:spcPts val="0"/>
              </a:spcAft>
              <a:buClr>
                <a:schemeClr val="dk1"/>
              </a:buClr>
              <a:buSzPts val="5880"/>
              <a:buNone/>
              <a:defRPr b="1" sz="5880"/>
            </a:lvl3pPr>
            <a:lvl4pPr indent="-228600" lvl="3" marL="1828800" algn="l">
              <a:lnSpc>
                <a:spcPct val="90000"/>
              </a:lnSpc>
              <a:spcBef>
                <a:spcPts val="1633"/>
              </a:spcBef>
              <a:spcAft>
                <a:spcPts val="0"/>
              </a:spcAft>
              <a:buClr>
                <a:schemeClr val="dk1"/>
              </a:buClr>
              <a:buSzPts val="5227"/>
              <a:buNone/>
              <a:defRPr b="1" sz="5227"/>
            </a:lvl4pPr>
            <a:lvl5pPr indent="-228600" lvl="4" marL="2286000" algn="l">
              <a:lnSpc>
                <a:spcPct val="90000"/>
              </a:lnSpc>
              <a:spcBef>
                <a:spcPts val="1633"/>
              </a:spcBef>
              <a:spcAft>
                <a:spcPts val="0"/>
              </a:spcAft>
              <a:buClr>
                <a:schemeClr val="dk1"/>
              </a:buClr>
              <a:buSzPts val="5227"/>
              <a:buNone/>
              <a:defRPr b="1" sz="5227"/>
            </a:lvl5pPr>
            <a:lvl6pPr indent="-228600" lvl="5" marL="2743200" algn="l">
              <a:lnSpc>
                <a:spcPct val="90000"/>
              </a:lnSpc>
              <a:spcBef>
                <a:spcPts val="1633"/>
              </a:spcBef>
              <a:spcAft>
                <a:spcPts val="0"/>
              </a:spcAft>
              <a:buClr>
                <a:schemeClr val="dk1"/>
              </a:buClr>
              <a:buSzPts val="5227"/>
              <a:buNone/>
              <a:defRPr b="1" sz="5227"/>
            </a:lvl6pPr>
            <a:lvl7pPr indent="-228600" lvl="6" marL="3200400" algn="l">
              <a:lnSpc>
                <a:spcPct val="90000"/>
              </a:lnSpc>
              <a:spcBef>
                <a:spcPts val="1633"/>
              </a:spcBef>
              <a:spcAft>
                <a:spcPts val="0"/>
              </a:spcAft>
              <a:buClr>
                <a:schemeClr val="dk1"/>
              </a:buClr>
              <a:buSzPts val="5227"/>
              <a:buNone/>
              <a:defRPr b="1" sz="5227"/>
            </a:lvl7pPr>
            <a:lvl8pPr indent="-228600" lvl="7" marL="3657600" algn="l">
              <a:lnSpc>
                <a:spcPct val="90000"/>
              </a:lnSpc>
              <a:spcBef>
                <a:spcPts val="1633"/>
              </a:spcBef>
              <a:spcAft>
                <a:spcPts val="0"/>
              </a:spcAft>
              <a:buClr>
                <a:schemeClr val="dk1"/>
              </a:buClr>
              <a:buSzPts val="5227"/>
              <a:buNone/>
              <a:defRPr b="1" sz="5227"/>
            </a:lvl8pPr>
            <a:lvl9pPr indent="-228600" lvl="8" marL="4114800" algn="l">
              <a:lnSpc>
                <a:spcPct val="90000"/>
              </a:lnSpc>
              <a:spcBef>
                <a:spcPts val="1633"/>
              </a:spcBef>
              <a:spcAft>
                <a:spcPts val="0"/>
              </a:spcAft>
              <a:buClr>
                <a:schemeClr val="dk1"/>
              </a:buClr>
              <a:buSzPts val="5227"/>
              <a:buNone/>
              <a:defRPr b="1" sz="5227"/>
            </a:lvl9pPr>
          </a:lstStyle>
          <a:p/>
        </p:txBody>
      </p:sp>
      <p:sp>
        <p:nvSpPr>
          <p:cNvPr id="49" name="Google Shape;49;p9"/>
          <p:cNvSpPr txBox="1"/>
          <p:nvPr>
            <p:ph idx="4" type="body"/>
          </p:nvPr>
        </p:nvSpPr>
        <p:spPr>
          <a:xfrm>
            <a:off x="22219920" y="8183245"/>
            <a:ext cx="18659477" cy="120363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267"/>
              </a:spcBef>
              <a:spcAft>
                <a:spcPts val="0"/>
              </a:spcAft>
              <a:buClr>
                <a:schemeClr val="dk1"/>
              </a:buClr>
              <a:buSzPts val="1800"/>
              <a:buChar char="•"/>
              <a:defRPr/>
            </a:lvl1pPr>
            <a:lvl2pPr indent="-342900" lvl="1" marL="914400" algn="l">
              <a:lnSpc>
                <a:spcPct val="90000"/>
              </a:lnSpc>
              <a:spcBef>
                <a:spcPts val="1633"/>
              </a:spcBef>
              <a:spcAft>
                <a:spcPts val="0"/>
              </a:spcAft>
              <a:buClr>
                <a:schemeClr val="dk1"/>
              </a:buClr>
              <a:buSzPts val="1800"/>
              <a:buChar char="•"/>
              <a:defRPr/>
            </a:lvl2pPr>
            <a:lvl3pPr indent="-342900" lvl="2" marL="1371600" algn="l">
              <a:lnSpc>
                <a:spcPct val="90000"/>
              </a:lnSpc>
              <a:spcBef>
                <a:spcPts val="1633"/>
              </a:spcBef>
              <a:spcAft>
                <a:spcPts val="0"/>
              </a:spcAft>
              <a:buClr>
                <a:schemeClr val="dk1"/>
              </a:buClr>
              <a:buSzPts val="1800"/>
              <a:buChar char="•"/>
              <a:defRPr/>
            </a:lvl3pPr>
            <a:lvl4pPr indent="-342900" lvl="3" marL="1828800" algn="l">
              <a:lnSpc>
                <a:spcPct val="90000"/>
              </a:lnSpc>
              <a:spcBef>
                <a:spcPts val="1633"/>
              </a:spcBef>
              <a:spcAft>
                <a:spcPts val="0"/>
              </a:spcAft>
              <a:buClr>
                <a:schemeClr val="dk1"/>
              </a:buClr>
              <a:buSzPts val="1800"/>
              <a:buChar char="•"/>
              <a:defRPr/>
            </a:lvl4pPr>
            <a:lvl5pPr indent="-342900" lvl="4" marL="2286000" algn="l">
              <a:lnSpc>
                <a:spcPct val="90000"/>
              </a:lnSpc>
              <a:spcBef>
                <a:spcPts val="1633"/>
              </a:spcBef>
              <a:spcAft>
                <a:spcPts val="0"/>
              </a:spcAft>
              <a:buClr>
                <a:schemeClr val="dk1"/>
              </a:buClr>
              <a:buSzPts val="1800"/>
              <a:buChar char="•"/>
              <a:defRPr/>
            </a:lvl5pPr>
            <a:lvl6pPr indent="-342900" lvl="5" marL="2743200" algn="l">
              <a:lnSpc>
                <a:spcPct val="90000"/>
              </a:lnSpc>
              <a:spcBef>
                <a:spcPts val="1633"/>
              </a:spcBef>
              <a:spcAft>
                <a:spcPts val="0"/>
              </a:spcAft>
              <a:buClr>
                <a:schemeClr val="dk1"/>
              </a:buClr>
              <a:buSzPts val="1800"/>
              <a:buChar char="•"/>
              <a:defRPr/>
            </a:lvl6pPr>
            <a:lvl7pPr indent="-342900" lvl="6" marL="3200400" algn="l">
              <a:lnSpc>
                <a:spcPct val="90000"/>
              </a:lnSpc>
              <a:spcBef>
                <a:spcPts val="1633"/>
              </a:spcBef>
              <a:spcAft>
                <a:spcPts val="0"/>
              </a:spcAft>
              <a:buClr>
                <a:schemeClr val="dk1"/>
              </a:buClr>
              <a:buSzPts val="1800"/>
              <a:buChar char="•"/>
              <a:defRPr/>
            </a:lvl7pPr>
            <a:lvl8pPr indent="-342900" lvl="7" marL="3657600" algn="l">
              <a:lnSpc>
                <a:spcPct val="90000"/>
              </a:lnSpc>
              <a:spcBef>
                <a:spcPts val="1633"/>
              </a:spcBef>
              <a:spcAft>
                <a:spcPts val="0"/>
              </a:spcAft>
              <a:buClr>
                <a:schemeClr val="dk1"/>
              </a:buClr>
              <a:buSzPts val="1800"/>
              <a:buChar char="•"/>
              <a:defRPr/>
            </a:lvl8pPr>
            <a:lvl9pPr indent="-342900" lvl="8" marL="4114800" algn="l">
              <a:lnSpc>
                <a:spcPct val="90000"/>
              </a:lnSpc>
              <a:spcBef>
                <a:spcPts val="1633"/>
              </a:spcBef>
              <a:spcAft>
                <a:spcPts val="0"/>
              </a:spcAft>
              <a:buClr>
                <a:schemeClr val="dk1"/>
              </a:buClr>
              <a:buSzPts val="1800"/>
              <a:buChar char="•"/>
              <a:defRPr/>
            </a:lvl9pPr>
          </a:lstStyle>
          <a:p/>
        </p:txBody>
      </p:sp>
      <p:sp>
        <p:nvSpPr>
          <p:cNvPr id="50" name="Google Shape;50;p9"/>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10"/>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0"/>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0"/>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3023239" y="1493520"/>
            <a:ext cx="14156053"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1"/>
          <p:cNvSpPr txBox="1"/>
          <p:nvPr>
            <p:ph idx="1" type="body"/>
          </p:nvPr>
        </p:nvSpPr>
        <p:spPr>
          <a:xfrm>
            <a:off x="18659477" y="3225590"/>
            <a:ext cx="22219920" cy="15920508"/>
          </a:xfrm>
          <a:prstGeom prst="rect">
            <a:avLst/>
          </a:prstGeom>
          <a:noFill/>
          <a:ln>
            <a:noFill/>
          </a:ln>
        </p:spPr>
        <p:txBody>
          <a:bodyPr anchorCtr="0" anchor="t" bIns="45700" lIns="91425" spcFirstLastPara="1" rIns="91425" wrap="square" tIns="45700">
            <a:normAutofit/>
          </a:bodyPr>
          <a:lstStyle>
            <a:lvl1pPr indent="-892365" lvl="0" marL="457200" algn="l">
              <a:lnSpc>
                <a:spcPct val="90000"/>
              </a:lnSpc>
              <a:spcBef>
                <a:spcPts val="3267"/>
              </a:spcBef>
              <a:spcAft>
                <a:spcPts val="0"/>
              </a:spcAft>
              <a:buClr>
                <a:schemeClr val="dk1"/>
              </a:buClr>
              <a:buSzPts val="10453"/>
              <a:buChar char="•"/>
              <a:defRPr sz="10453"/>
            </a:lvl1pPr>
            <a:lvl2pPr indent="-809434" lvl="1" marL="914400" algn="l">
              <a:lnSpc>
                <a:spcPct val="90000"/>
              </a:lnSpc>
              <a:spcBef>
                <a:spcPts val="1633"/>
              </a:spcBef>
              <a:spcAft>
                <a:spcPts val="0"/>
              </a:spcAft>
              <a:buClr>
                <a:schemeClr val="dk1"/>
              </a:buClr>
              <a:buSzPts val="9147"/>
              <a:buChar char="•"/>
              <a:defRPr sz="9147"/>
            </a:lvl2pPr>
            <a:lvl3pPr indent="-726440" lvl="2" marL="1371600" algn="l">
              <a:lnSpc>
                <a:spcPct val="90000"/>
              </a:lnSpc>
              <a:spcBef>
                <a:spcPts val="1633"/>
              </a:spcBef>
              <a:spcAft>
                <a:spcPts val="0"/>
              </a:spcAft>
              <a:buClr>
                <a:schemeClr val="dk1"/>
              </a:buClr>
              <a:buSzPts val="7840"/>
              <a:buChar char="•"/>
              <a:defRPr sz="7840"/>
            </a:lvl3pPr>
            <a:lvl4pPr indent="-643445" lvl="3" marL="1828800" algn="l">
              <a:lnSpc>
                <a:spcPct val="90000"/>
              </a:lnSpc>
              <a:spcBef>
                <a:spcPts val="1633"/>
              </a:spcBef>
              <a:spcAft>
                <a:spcPts val="0"/>
              </a:spcAft>
              <a:buClr>
                <a:schemeClr val="dk1"/>
              </a:buClr>
              <a:buSzPts val="6533"/>
              <a:buChar char="•"/>
              <a:defRPr sz="6533"/>
            </a:lvl4pPr>
            <a:lvl5pPr indent="-643445" lvl="4" marL="2286000" algn="l">
              <a:lnSpc>
                <a:spcPct val="90000"/>
              </a:lnSpc>
              <a:spcBef>
                <a:spcPts val="1633"/>
              </a:spcBef>
              <a:spcAft>
                <a:spcPts val="0"/>
              </a:spcAft>
              <a:buClr>
                <a:schemeClr val="dk1"/>
              </a:buClr>
              <a:buSzPts val="6533"/>
              <a:buChar char="•"/>
              <a:defRPr sz="6533"/>
            </a:lvl5pPr>
            <a:lvl6pPr indent="-643445" lvl="5" marL="2743200" algn="l">
              <a:lnSpc>
                <a:spcPct val="90000"/>
              </a:lnSpc>
              <a:spcBef>
                <a:spcPts val="1633"/>
              </a:spcBef>
              <a:spcAft>
                <a:spcPts val="0"/>
              </a:spcAft>
              <a:buClr>
                <a:schemeClr val="dk1"/>
              </a:buClr>
              <a:buSzPts val="6533"/>
              <a:buChar char="•"/>
              <a:defRPr sz="6533"/>
            </a:lvl6pPr>
            <a:lvl7pPr indent="-643445" lvl="6" marL="3200400" algn="l">
              <a:lnSpc>
                <a:spcPct val="90000"/>
              </a:lnSpc>
              <a:spcBef>
                <a:spcPts val="1633"/>
              </a:spcBef>
              <a:spcAft>
                <a:spcPts val="0"/>
              </a:spcAft>
              <a:buClr>
                <a:schemeClr val="dk1"/>
              </a:buClr>
              <a:buSzPts val="6533"/>
              <a:buChar char="•"/>
              <a:defRPr sz="6533"/>
            </a:lvl7pPr>
            <a:lvl8pPr indent="-643445" lvl="7" marL="3657600" algn="l">
              <a:lnSpc>
                <a:spcPct val="90000"/>
              </a:lnSpc>
              <a:spcBef>
                <a:spcPts val="1633"/>
              </a:spcBef>
              <a:spcAft>
                <a:spcPts val="0"/>
              </a:spcAft>
              <a:buClr>
                <a:schemeClr val="dk1"/>
              </a:buClr>
              <a:buSzPts val="6533"/>
              <a:buChar char="•"/>
              <a:defRPr sz="6533"/>
            </a:lvl8pPr>
            <a:lvl9pPr indent="-643445" lvl="8" marL="4114800" algn="l">
              <a:lnSpc>
                <a:spcPct val="90000"/>
              </a:lnSpc>
              <a:spcBef>
                <a:spcPts val="1633"/>
              </a:spcBef>
              <a:spcAft>
                <a:spcPts val="0"/>
              </a:spcAft>
              <a:buClr>
                <a:schemeClr val="dk1"/>
              </a:buClr>
              <a:buSzPts val="6533"/>
              <a:buChar char="•"/>
              <a:defRPr sz="6533"/>
            </a:lvl9pPr>
          </a:lstStyle>
          <a:p/>
        </p:txBody>
      </p:sp>
      <p:sp>
        <p:nvSpPr>
          <p:cNvPr id="61" name="Google Shape;61;p11"/>
          <p:cNvSpPr txBox="1"/>
          <p:nvPr>
            <p:ph idx="2" type="body"/>
          </p:nvPr>
        </p:nvSpPr>
        <p:spPr>
          <a:xfrm>
            <a:off x="3023239" y="6720840"/>
            <a:ext cx="14156053"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62" name="Google Shape;62;p11"/>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3023239" y="1493520"/>
            <a:ext cx="14156053" cy="52273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453"/>
              <a:buFont typeface="Calibri"/>
              <a:buNone/>
              <a:defRPr sz="10453"/>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p:nvPr>
            <p:ph idx="2" type="pic"/>
          </p:nvPr>
        </p:nvSpPr>
        <p:spPr>
          <a:xfrm>
            <a:off x="18659477" y="3225590"/>
            <a:ext cx="22219920" cy="15920508"/>
          </a:xfrm>
          <a:prstGeom prst="rect">
            <a:avLst/>
          </a:prstGeom>
          <a:noFill/>
          <a:ln>
            <a:noFill/>
          </a:ln>
        </p:spPr>
      </p:sp>
      <p:sp>
        <p:nvSpPr>
          <p:cNvPr id="68" name="Google Shape;68;p12"/>
          <p:cNvSpPr txBox="1"/>
          <p:nvPr>
            <p:ph idx="1" type="body"/>
          </p:nvPr>
        </p:nvSpPr>
        <p:spPr>
          <a:xfrm>
            <a:off x="3023239" y="6720840"/>
            <a:ext cx="14156053" cy="12451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267"/>
              </a:spcBef>
              <a:spcAft>
                <a:spcPts val="0"/>
              </a:spcAft>
              <a:buClr>
                <a:schemeClr val="dk1"/>
              </a:buClr>
              <a:buSzPts val="5227"/>
              <a:buNone/>
              <a:defRPr sz="5227"/>
            </a:lvl1pPr>
            <a:lvl2pPr indent="-228600" lvl="1" marL="914400" algn="l">
              <a:lnSpc>
                <a:spcPct val="90000"/>
              </a:lnSpc>
              <a:spcBef>
                <a:spcPts val="1633"/>
              </a:spcBef>
              <a:spcAft>
                <a:spcPts val="0"/>
              </a:spcAft>
              <a:buClr>
                <a:schemeClr val="dk1"/>
              </a:buClr>
              <a:buSzPts val="4573"/>
              <a:buNone/>
              <a:defRPr sz="4573"/>
            </a:lvl2pPr>
            <a:lvl3pPr indent="-228600" lvl="2" marL="1371600" algn="l">
              <a:lnSpc>
                <a:spcPct val="90000"/>
              </a:lnSpc>
              <a:spcBef>
                <a:spcPts val="1633"/>
              </a:spcBef>
              <a:spcAft>
                <a:spcPts val="0"/>
              </a:spcAft>
              <a:buClr>
                <a:schemeClr val="dk1"/>
              </a:buClr>
              <a:buSzPts val="3920"/>
              <a:buNone/>
              <a:defRPr sz="3920"/>
            </a:lvl3pPr>
            <a:lvl4pPr indent="-228600" lvl="3" marL="1828800" algn="l">
              <a:lnSpc>
                <a:spcPct val="90000"/>
              </a:lnSpc>
              <a:spcBef>
                <a:spcPts val="1633"/>
              </a:spcBef>
              <a:spcAft>
                <a:spcPts val="0"/>
              </a:spcAft>
              <a:buClr>
                <a:schemeClr val="dk1"/>
              </a:buClr>
              <a:buSzPts val="3267"/>
              <a:buNone/>
              <a:defRPr sz="3266"/>
            </a:lvl4pPr>
            <a:lvl5pPr indent="-228600" lvl="4" marL="2286000" algn="l">
              <a:lnSpc>
                <a:spcPct val="90000"/>
              </a:lnSpc>
              <a:spcBef>
                <a:spcPts val="1633"/>
              </a:spcBef>
              <a:spcAft>
                <a:spcPts val="0"/>
              </a:spcAft>
              <a:buClr>
                <a:schemeClr val="dk1"/>
              </a:buClr>
              <a:buSzPts val="3267"/>
              <a:buNone/>
              <a:defRPr sz="3266"/>
            </a:lvl5pPr>
            <a:lvl6pPr indent="-228600" lvl="5" marL="2743200" algn="l">
              <a:lnSpc>
                <a:spcPct val="90000"/>
              </a:lnSpc>
              <a:spcBef>
                <a:spcPts val="1633"/>
              </a:spcBef>
              <a:spcAft>
                <a:spcPts val="0"/>
              </a:spcAft>
              <a:buClr>
                <a:schemeClr val="dk1"/>
              </a:buClr>
              <a:buSzPts val="3267"/>
              <a:buNone/>
              <a:defRPr sz="3266"/>
            </a:lvl6pPr>
            <a:lvl7pPr indent="-228600" lvl="6" marL="3200400" algn="l">
              <a:lnSpc>
                <a:spcPct val="90000"/>
              </a:lnSpc>
              <a:spcBef>
                <a:spcPts val="1633"/>
              </a:spcBef>
              <a:spcAft>
                <a:spcPts val="0"/>
              </a:spcAft>
              <a:buClr>
                <a:schemeClr val="dk1"/>
              </a:buClr>
              <a:buSzPts val="3267"/>
              <a:buNone/>
              <a:defRPr sz="3266"/>
            </a:lvl7pPr>
            <a:lvl8pPr indent="-228600" lvl="7" marL="3657600" algn="l">
              <a:lnSpc>
                <a:spcPct val="90000"/>
              </a:lnSpc>
              <a:spcBef>
                <a:spcPts val="1633"/>
              </a:spcBef>
              <a:spcAft>
                <a:spcPts val="0"/>
              </a:spcAft>
              <a:buClr>
                <a:schemeClr val="dk1"/>
              </a:buClr>
              <a:buSzPts val="3267"/>
              <a:buNone/>
              <a:defRPr sz="3266"/>
            </a:lvl8pPr>
            <a:lvl9pPr indent="-228600" lvl="8" marL="4114800" algn="l">
              <a:lnSpc>
                <a:spcPct val="90000"/>
              </a:lnSpc>
              <a:spcBef>
                <a:spcPts val="1633"/>
              </a:spcBef>
              <a:spcAft>
                <a:spcPts val="0"/>
              </a:spcAft>
              <a:buClr>
                <a:schemeClr val="dk1"/>
              </a:buClr>
              <a:buSzPts val="3267"/>
              <a:buNone/>
              <a:defRPr sz="3266"/>
            </a:lvl9pPr>
          </a:lstStyle>
          <a:p/>
        </p:txBody>
      </p:sp>
      <p:sp>
        <p:nvSpPr>
          <p:cNvPr id="69" name="Google Shape;69;p12"/>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2"/>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3017520" y="1192744"/>
            <a:ext cx="37856160" cy="4330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373"/>
              <a:buFont typeface="Calibri"/>
              <a:buNone/>
              <a:defRPr b="0" i="0" sz="14373"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
          <p:cNvSpPr txBox="1"/>
          <p:nvPr>
            <p:ph idx="1" type="body"/>
          </p:nvPr>
        </p:nvSpPr>
        <p:spPr>
          <a:xfrm>
            <a:off x="3017520" y="5963708"/>
            <a:ext cx="37856160" cy="14214371"/>
          </a:xfrm>
          <a:prstGeom prst="rect">
            <a:avLst/>
          </a:prstGeom>
          <a:noFill/>
          <a:ln>
            <a:noFill/>
          </a:ln>
        </p:spPr>
        <p:txBody>
          <a:bodyPr anchorCtr="0" anchor="t" bIns="45700" lIns="91425" spcFirstLastPara="1" rIns="91425" wrap="square" tIns="45700">
            <a:normAutofit/>
          </a:bodyPr>
          <a:lstStyle>
            <a:lvl1pPr indent="-809434" lvl="0" marL="457200" marR="0" rtl="0" algn="l">
              <a:lnSpc>
                <a:spcPct val="90000"/>
              </a:lnSpc>
              <a:spcBef>
                <a:spcPts val="3267"/>
              </a:spcBef>
              <a:spcAft>
                <a:spcPts val="0"/>
              </a:spcAft>
              <a:buClr>
                <a:schemeClr val="dk1"/>
              </a:buClr>
              <a:buSzPts val="9147"/>
              <a:buFont typeface="Arial"/>
              <a:buChar char="•"/>
              <a:defRPr b="0" i="0" sz="9147" u="none" cap="none" strike="noStrike">
                <a:solidFill>
                  <a:schemeClr val="dk1"/>
                </a:solidFill>
                <a:latin typeface="Calibri"/>
                <a:ea typeface="Calibri"/>
                <a:cs typeface="Calibri"/>
                <a:sym typeface="Calibri"/>
              </a:defRPr>
            </a:lvl1pPr>
            <a:lvl2pPr indent="-726440" lvl="1" marL="914400" marR="0" rtl="0" algn="l">
              <a:lnSpc>
                <a:spcPct val="90000"/>
              </a:lnSpc>
              <a:spcBef>
                <a:spcPts val="1633"/>
              </a:spcBef>
              <a:spcAft>
                <a:spcPts val="0"/>
              </a:spcAft>
              <a:buClr>
                <a:schemeClr val="dk1"/>
              </a:buClr>
              <a:buSzPts val="7840"/>
              <a:buFont typeface="Arial"/>
              <a:buChar char="•"/>
              <a:defRPr b="0" i="0" sz="7840" u="none" cap="none" strike="noStrike">
                <a:solidFill>
                  <a:schemeClr val="dk1"/>
                </a:solidFill>
                <a:latin typeface="Calibri"/>
                <a:ea typeface="Calibri"/>
                <a:cs typeface="Calibri"/>
                <a:sym typeface="Calibri"/>
              </a:defRPr>
            </a:lvl2pPr>
            <a:lvl3pPr indent="-643445" lvl="2" marL="1371600" marR="0" rtl="0" algn="l">
              <a:lnSpc>
                <a:spcPct val="90000"/>
              </a:lnSpc>
              <a:spcBef>
                <a:spcPts val="1633"/>
              </a:spcBef>
              <a:spcAft>
                <a:spcPts val="0"/>
              </a:spcAft>
              <a:buClr>
                <a:schemeClr val="dk1"/>
              </a:buClr>
              <a:buSzPts val="6533"/>
              <a:buFont typeface="Arial"/>
              <a:buChar char="•"/>
              <a:defRPr b="0" i="0" sz="6533" u="none" cap="none" strike="noStrike">
                <a:solidFill>
                  <a:schemeClr val="dk1"/>
                </a:solidFill>
                <a:latin typeface="Calibri"/>
                <a:ea typeface="Calibri"/>
                <a:cs typeface="Calibri"/>
                <a:sym typeface="Calibri"/>
              </a:defRPr>
            </a:lvl3pPr>
            <a:lvl4pPr indent="-601980" lvl="3" marL="1828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4pPr>
            <a:lvl5pPr indent="-601979" lvl="4" marL="22860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5pPr>
            <a:lvl6pPr indent="-601979" lvl="5" marL="27432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6pPr>
            <a:lvl7pPr indent="-601979" lvl="6" marL="32004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7pPr>
            <a:lvl8pPr indent="-601979" lvl="7" marL="36576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8pPr>
            <a:lvl9pPr indent="-601979" lvl="8" marL="4114800" marR="0" rtl="0" algn="l">
              <a:lnSpc>
                <a:spcPct val="90000"/>
              </a:lnSpc>
              <a:spcBef>
                <a:spcPts val="1633"/>
              </a:spcBef>
              <a:spcAft>
                <a:spcPts val="0"/>
              </a:spcAft>
              <a:buClr>
                <a:schemeClr val="dk1"/>
              </a:buClr>
              <a:buSzPts val="5880"/>
              <a:buFont typeface="Arial"/>
              <a:buChar char="•"/>
              <a:defRPr b="0" i="0" sz="588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3017520" y="20764078"/>
            <a:ext cx="9875520" cy="119274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92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11" type="ftr"/>
          </p:nvPr>
        </p:nvSpPr>
        <p:spPr>
          <a:xfrm>
            <a:off x="14538960" y="20764078"/>
            <a:ext cx="14813280" cy="1192742"/>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92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12" type="sldNum"/>
          </p:nvPr>
        </p:nvSpPr>
        <p:spPr>
          <a:xfrm>
            <a:off x="30998160" y="20764078"/>
            <a:ext cx="9875520" cy="1192742"/>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3920"/>
              <a:buFont typeface="Arial"/>
              <a:buNone/>
              <a:defRPr b="0" i="0" sz="392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hyperlink" Target="https://www.census.gov/econ/bfs/data/county.html" TargetMode="External"/><Relationship Id="rId5" Type="http://schemas.openxmlformats.org/officeDocument/2006/relationships/image" Target="../media/image2.png"/><Relationship Id="rId6" Type="http://schemas.openxmlformats.org/officeDocument/2006/relationships/image" Target="../media/image12.png"/><Relationship Id="rId7" Type="http://schemas.openxmlformats.org/officeDocument/2006/relationships/image" Target="../media/image10.png"/><Relationship Id="rId8"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12.png"/><Relationship Id="rId7" Type="http://schemas.openxmlformats.org/officeDocument/2006/relationships/image" Target="../media/image10.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 name="Shape 88"/>
        <p:cNvGrpSpPr/>
        <p:nvPr/>
      </p:nvGrpSpPr>
      <p:grpSpPr>
        <a:xfrm>
          <a:off x="0" y="0"/>
          <a:ext cx="0" cy="0"/>
          <a:chOff x="0" y="0"/>
          <a:chExt cx="0" cy="0"/>
        </a:xfrm>
      </p:grpSpPr>
      <p:sp>
        <p:nvSpPr>
          <p:cNvPr id="89" name="Google Shape;89;p1"/>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0" name="Google Shape;90;p1"/>
          <p:cNvSpPr/>
          <p:nvPr/>
        </p:nvSpPr>
        <p:spPr>
          <a:xfrm>
            <a:off x="502850" y="13043225"/>
            <a:ext cx="11568900" cy="8893500"/>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1" name="Google Shape;91;p1"/>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92" name="Google Shape;92;p1"/>
          <p:cNvSpPr txBox="1"/>
          <p:nvPr/>
        </p:nvSpPr>
        <p:spPr>
          <a:xfrm>
            <a:off x="679116" y="460163"/>
            <a:ext cx="23829900" cy="10158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lang="en-US" sz="6000">
                <a:latin typeface="Figtree"/>
                <a:ea typeface="Figtree"/>
                <a:cs typeface="Figtree"/>
                <a:sym typeface="Figtree"/>
              </a:rPr>
              <a:t>Entrepreneurial</a:t>
            </a:r>
            <a:r>
              <a:rPr b="1" lang="en-US" sz="6000">
                <a:latin typeface="Figtree"/>
                <a:ea typeface="Figtree"/>
                <a:cs typeface="Figtree"/>
                <a:sym typeface="Figtree"/>
              </a:rPr>
              <a:t> Ecosystem</a:t>
            </a:r>
            <a:r>
              <a:rPr b="1" i="0" lang="en-US" sz="6000" u="none" cap="none" strike="noStrike">
                <a:solidFill>
                  <a:srgbClr val="000000"/>
                </a:solidFill>
                <a:latin typeface="Figtree"/>
                <a:ea typeface="Figtree"/>
                <a:cs typeface="Figtree"/>
                <a:sym typeface="Figtree"/>
              </a:rPr>
              <a:t> </a:t>
            </a:r>
            <a:r>
              <a:rPr b="1" i="1" lang="en-US" sz="4600">
                <a:latin typeface="Figtree"/>
                <a:ea typeface="Figtree"/>
                <a:cs typeface="Figtree"/>
                <a:sym typeface="Figtree"/>
              </a:rPr>
              <a:t>for high-growth startups &amp; main street businesses</a:t>
            </a:r>
            <a:r>
              <a:rPr b="1" i="1" lang="en-US" sz="4600" u="none" cap="none" strike="noStrike">
                <a:solidFill>
                  <a:srgbClr val="000000"/>
                </a:solidFill>
                <a:latin typeface="Figtree"/>
                <a:ea typeface="Figtree"/>
                <a:cs typeface="Figtree"/>
                <a:sym typeface="Figtree"/>
              </a:rPr>
              <a:t> </a:t>
            </a:r>
            <a:endParaRPr b="1" i="1" sz="4600" u="none" cap="none" strike="noStrike">
              <a:solidFill>
                <a:srgbClr val="000000"/>
              </a:solidFill>
              <a:latin typeface="Figtree"/>
              <a:ea typeface="Figtree"/>
              <a:cs typeface="Figtree"/>
              <a:sym typeface="Figtree"/>
            </a:endParaRPr>
          </a:p>
        </p:txBody>
      </p:sp>
      <p:sp>
        <p:nvSpPr>
          <p:cNvPr id="93" name="Google Shape;93;p1"/>
          <p:cNvSpPr txBox="1"/>
          <p:nvPr/>
        </p:nvSpPr>
        <p:spPr>
          <a:xfrm>
            <a:off x="25152812" y="1401356"/>
            <a:ext cx="17853600" cy="7696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Improve access to funding and capacity-building programs for historically underrepresented groups facing barriers</a:t>
            </a:r>
            <a:r>
              <a:rPr lang="en-US" sz="2700">
                <a:solidFill>
                  <a:schemeClr val="dk1"/>
                </a:solidFill>
                <a:latin typeface="Figtree"/>
                <a:ea typeface="Figtree"/>
                <a:cs typeface="Figtree"/>
                <a:sym typeface="Figtree"/>
              </a:rPr>
              <a:t>: Offering tailored capacity-building initiatives and skills development opportunities can better meet the needs of entrepreneurs from historically underrepresented communities.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Improve access to mentorship, training programs, and networking opportunities, especially for small business owners from historically underrepresented groups</a:t>
            </a:r>
            <a:r>
              <a:rPr lang="en-US" sz="2700">
                <a:solidFill>
                  <a:schemeClr val="dk1"/>
                </a:solidFill>
                <a:latin typeface="Figtree"/>
                <a:ea typeface="Figtree"/>
                <a:cs typeface="Figtree"/>
                <a:sym typeface="Figtree"/>
              </a:rPr>
              <a:t>: Improve access to mentorship, training programs, and networking opportunities for small business owners from historically underrepresented groups.  </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Tailor funding initiatives, mentorship programs, training programs, and other entrepreneur supports to meet the needs of historically underrepresented entrepreneurs</a:t>
            </a:r>
            <a:r>
              <a:rPr lang="en-US" sz="2700">
                <a:solidFill>
                  <a:schemeClr val="dk1"/>
                </a:solidFill>
                <a:latin typeface="Figtree"/>
                <a:ea typeface="Figtree"/>
                <a:cs typeface="Figtree"/>
                <a:sym typeface="Figtree"/>
              </a:rPr>
              <a:t>: Designing programs with historically underrepresented entrepreneurs in mind can help address barriers that hinder their ability to start, sustain, and grow successful businesses.</a:t>
            </a:r>
            <a:endParaRPr sz="2700">
              <a:solidFill>
                <a:schemeClr val="dk1"/>
              </a:solidFill>
              <a:latin typeface="Figtree"/>
              <a:ea typeface="Figtree"/>
              <a:cs typeface="Figtree"/>
              <a:sym typeface="Figtree"/>
            </a:endParaRPr>
          </a:p>
          <a:p>
            <a:pPr indent="0" lvl="0" marL="0" rtl="0" algn="l">
              <a:spcBef>
                <a:spcPts val="12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Promote co-ops to enhance the entrepreneurial ecosystem for high-growth startups and Main Street businesses owned by individuals from equity-seeking groups</a:t>
            </a:r>
            <a:r>
              <a:rPr lang="en-US" sz="2700">
                <a:solidFill>
                  <a:schemeClr val="dk1"/>
                </a:solidFill>
                <a:latin typeface="Figtree"/>
                <a:ea typeface="Figtree"/>
                <a:cs typeface="Figtree"/>
                <a:sym typeface="Figtree"/>
              </a:rPr>
              <a:t>: Co-ops provide shared resources, democratic decision-making, and mutual support, improving access to capital, training, and market reach while fostering community engagement and resilience.</a:t>
            </a:r>
            <a:endParaRPr sz="2700">
              <a:solidFill>
                <a:schemeClr val="dk1"/>
              </a:solidFill>
              <a:latin typeface="Figtree"/>
              <a:ea typeface="Figtree"/>
              <a:cs typeface="Figtree"/>
              <a:sym typeface="Figtree"/>
            </a:endParaRPr>
          </a:p>
          <a:p>
            <a:pPr indent="0" lvl="0" marL="0" rtl="0" algn="l">
              <a:spcBef>
                <a:spcPts val="1200"/>
              </a:spcBef>
              <a:spcAft>
                <a:spcPts val="1200"/>
              </a:spcAft>
              <a:buClr>
                <a:schemeClr val="dk1"/>
              </a:buClr>
              <a:buSzPts val="1100"/>
              <a:buFont typeface="Arial"/>
              <a:buNone/>
            </a:pPr>
            <a:r>
              <a:rPr b="1" lang="en-US" sz="2700">
                <a:solidFill>
                  <a:schemeClr val="dk1"/>
                </a:solidFill>
                <a:latin typeface="Figtree"/>
                <a:ea typeface="Figtree"/>
                <a:cs typeface="Figtree"/>
                <a:sym typeface="Figtree"/>
              </a:rPr>
              <a:t>Showcase success stories from historically underrepresented entrepreneurs in the region in order to provide examples and role models for others to follow</a:t>
            </a:r>
            <a:r>
              <a:rPr lang="en-US" sz="2700">
                <a:solidFill>
                  <a:schemeClr val="dk1"/>
                </a:solidFill>
                <a:latin typeface="Figtree"/>
                <a:ea typeface="Figtree"/>
                <a:cs typeface="Figtree"/>
                <a:sym typeface="Figtree"/>
              </a:rPr>
              <a:t>: Highlighting these success stories will inspire and motivate new entrepreneurs, demonstrating the potential for business growth and community impact.</a:t>
            </a:r>
            <a:endParaRPr b="1" sz="2700">
              <a:highlight>
                <a:srgbClr val="FFFF00"/>
              </a:highlight>
              <a:latin typeface="Figtree"/>
              <a:ea typeface="Figtree"/>
              <a:cs typeface="Figtree"/>
              <a:sym typeface="Figtree"/>
            </a:endParaRPr>
          </a:p>
        </p:txBody>
      </p:sp>
      <p:sp>
        <p:nvSpPr>
          <p:cNvPr id="94" name="Google Shape;94;p1"/>
          <p:cNvSpPr/>
          <p:nvPr/>
        </p:nvSpPr>
        <p:spPr>
          <a:xfrm>
            <a:off x="25314333" y="11276265"/>
            <a:ext cx="5737088" cy="80294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95" name="Google Shape;95;p1"/>
          <p:cNvSpPr/>
          <p:nvPr/>
        </p:nvSpPr>
        <p:spPr>
          <a:xfrm>
            <a:off x="502850" y="2236750"/>
            <a:ext cx="23479800" cy="10186500"/>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6" name="Google Shape;96;p1"/>
          <p:cNvSpPr/>
          <p:nvPr/>
        </p:nvSpPr>
        <p:spPr>
          <a:xfrm>
            <a:off x="12413625" y="13116925"/>
            <a:ext cx="11568900" cy="8893500"/>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97" name="Google Shape;97;p1"/>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98" name="Google Shape;98;p1"/>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99" name="Google Shape;99;p1"/>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100" name="Google Shape;100;p1"/>
          <p:cNvSpPr txBox="1"/>
          <p:nvPr/>
        </p:nvSpPr>
        <p:spPr>
          <a:xfrm>
            <a:off x="1737996" y="12902550"/>
            <a:ext cx="97650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the </a:t>
            </a:r>
            <a:r>
              <a:rPr b="1" i="0" lang="en-US" sz="3600" u="none" cap="none" strike="noStrike">
                <a:solidFill>
                  <a:srgbClr val="000000"/>
                </a:solidFill>
                <a:latin typeface="Figtree"/>
                <a:ea typeface="Figtree"/>
                <a:cs typeface="Figtree"/>
                <a:sym typeface="Figtree"/>
                <a:extLst>
                  <a:ext uri="http://customooxmlschemas.google.com/">
                    <go:slidesCustomData xmlns:go="http://customooxmlschemas.google.com/" textRoundtripDataId="0"/>
                  </a:ext>
                </a:extLst>
              </a:rPr>
              <a:t>community</a:t>
            </a:r>
            <a:r>
              <a:rPr b="1" lang="en-US" sz="3600">
                <a:latin typeface="Figtree"/>
                <a:ea typeface="Figtree"/>
                <a:cs typeface="Figtree"/>
                <a:sym typeface="Figtree"/>
              </a:rPr>
              <a:t>…</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02" name="Google Shape;102;p1"/>
          <p:cNvSpPr txBox="1"/>
          <p:nvPr/>
        </p:nvSpPr>
        <p:spPr>
          <a:xfrm>
            <a:off x="13678817" y="12902546"/>
            <a:ext cx="6300900" cy="64650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104" name="Google Shape;104;p1"/>
          <p:cNvSpPr txBox="1"/>
          <p:nvPr/>
        </p:nvSpPr>
        <p:spPr>
          <a:xfrm>
            <a:off x="934475" y="2912100"/>
            <a:ext cx="22753200" cy="8762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i="1" lang="en-US" sz="2700">
                <a:solidFill>
                  <a:schemeClr val="dk1"/>
                </a:solidFill>
                <a:latin typeface="Figtree"/>
                <a:ea typeface="Figtree"/>
                <a:cs typeface="Figtree"/>
                <a:sym typeface="Figtree"/>
              </a:rPr>
              <a:t>Developing an inclusive entrepreneurial ecosystem aims to support high-growth startups and Main Street businesses, particularly those led by underrepresented entrepreneurs, by providing tailored programs, funding initiatives, mentorship, financial literacy, and networking opportunities to foster innovation, job creation, and economic growth in the region.</a:t>
            </a:r>
            <a:endParaRPr i="1" sz="2700">
              <a:solidFill>
                <a:schemeClr val="dk1"/>
              </a:solidFill>
              <a:latin typeface="Figtree"/>
              <a:ea typeface="Figtree"/>
              <a:cs typeface="Figtree"/>
              <a:sym typeface="Figtree"/>
            </a:endParaRPr>
          </a:p>
          <a:p>
            <a:pPr indent="0" lvl="0" marL="0" marR="0" rtl="0" algn="l">
              <a:lnSpc>
                <a:spcPct val="100000"/>
              </a:lnSpc>
              <a:spcBef>
                <a:spcPts val="600"/>
              </a:spcBef>
              <a:spcAft>
                <a:spcPts val="0"/>
              </a:spcAft>
              <a:buClr>
                <a:srgbClr val="000000"/>
              </a:buClr>
              <a:buSzPts val="2600"/>
              <a:buFont typeface="Arial"/>
              <a:buNone/>
            </a:pPr>
            <a:r>
              <a:t/>
            </a:r>
            <a:endParaRPr b="1" sz="2700">
              <a:highlight>
                <a:srgbClr val="FFFF00"/>
              </a:highlight>
              <a:latin typeface="Figtree"/>
              <a:ea typeface="Figtree"/>
              <a:cs typeface="Figtree"/>
              <a:sym typeface="Figtree"/>
            </a:endParaRPr>
          </a:p>
          <a:p>
            <a:pPr indent="0" lvl="0" marL="0" rtl="0" algn="l">
              <a:spcBef>
                <a:spcPts val="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Why is an entrepreneurial ecosystem for high-growth startups and main street businesses important for a strong and inclusive regional economy?</a:t>
            </a:r>
            <a:endParaRPr i="1" sz="2700">
              <a:solidFill>
                <a:srgbClr val="0000FF"/>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A strong entrepreneurial ecosystem is a vital component of any inclusive regional economic development strategy. When entrepreneurs start new companies, they also create jobs, new business for suppliers, and new products and services for potential customers. Making it easier for would-be entrepreneurs to develop their ideas and launch their companies means more economic activity for the region and a chance at wealth-building for company founders. This is especially true for those from historically underrepresented groups that were systematically excluded from entrepreneurial opportunities in the past. </a:t>
            </a:r>
            <a:endParaRPr i="1"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lang="en-US" sz="2700">
                <a:solidFill>
                  <a:schemeClr val="dk1"/>
                </a:solidFill>
                <a:latin typeface="Figtree"/>
                <a:ea typeface="Figtree"/>
                <a:cs typeface="Figtree"/>
                <a:sym typeface="Figtree"/>
              </a:rPr>
              <a:t> </a:t>
            </a:r>
            <a:endParaRPr sz="2700">
              <a:solidFill>
                <a:schemeClr val="dk1"/>
              </a:solidFill>
              <a:latin typeface="Figtree"/>
              <a:ea typeface="Figtree"/>
              <a:cs typeface="Figtree"/>
              <a:sym typeface="Figtree"/>
            </a:endParaRPr>
          </a:p>
          <a:p>
            <a:pPr indent="0" lvl="0" marL="0" rtl="0" algn="l">
              <a:spcBef>
                <a:spcPts val="600"/>
              </a:spcBef>
              <a:spcAft>
                <a:spcPts val="0"/>
              </a:spcAft>
              <a:buClr>
                <a:schemeClr val="dk1"/>
              </a:buClr>
              <a:buSzPts val="1100"/>
              <a:buFont typeface="Arial"/>
              <a:buNone/>
            </a:pPr>
            <a:r>
              <a:rPr b="1" lang="en-US" sz="2700">
                <a:solidFill>
                  <a:schemeClr val="dk1"/>
                </a:solidFill>
                <a:latin typeface="Figtree"/>
                <a:ea typeface="Figtree"/>
                <a:cs typeface="Figtree"/>
                <a:sym typeface="Figtree"/>
              </a:rPr>
              <a:t>How will an entrepreneurial ecosystem for high-growth startups and main street businesses contribute to a more equitable Inland SoCal?</a:t>
            </a:r>
            <a:endParaRPr i="1" sz="2700">
              <a:solidFill>
                <a:srgbClr val="0000FF"/>
              </a:solidFill>
              <a:latin typeface="Figtree"/>
              <a:ea typeface="Figtree"/>
              <a:cs typeface="Figtree"/>
              <a:sym typeface="Figtree"/>
            </a:endParaRPr>
          </a:p>
          <a:p>
            <a:pPr indent="0" lvl="0" marL="0" rtl="0" algn="l">
              <a:lnSpc>
                <a:spcPct val="115000"/>
              </a:lnSpc>
              <a:spcBef>
                <a:spcPts val="1200"/>
              </a:spcBef>
              <a:spcAft>
                <a:spcPts val="1200"/>
              </a:spcAft>
              <a:buClr>
                <a:schemeClr val="dk1"/>
              </a:buClr>
              <a:buSzPts val="1100"/>
              <a:buFont typeface="Arial"/>
              <a:buNone/>
            </a:pPr>
            <a:r>
              <a:rPr lang="en-US" sz="2700">
                <a:solidFill>
                  <a:schemeClr val="dk1"/>
                </a:solidFill>
                <a:latin typeface="Figtree"/>
                <a:ea typeface="Figtree"/>
                <a:cs typeface="Figtree"/>
                <a:sym typeface="Figtree"/>
              </a:rPr>
              <a:t>This strategy offers significant equity impact potential by ensuring that historically underrepresented entrepreneurs have access to tailored programs, funding, mentorship, financial literacy, and networking opportunities, aiming to dismantle barriers that have historically limited their entrepreneurial success. Providing targeted support such as financial management training, marketing skills, and business planning workshops ensures that these entrepreneurs are well-equipped to start and grow their businesses. Ultimately, fostering diverse entrepreneurial talent strengthens the regional economy, making it more dynamic and competitive, and ensures that all residents of Inland Southern California have the opportunity to contribute to and benefit from economic prosperity.</a:t>
            </a:r>
            <a:endParaRPr b="1" sz="2700">
              <a:highlight>
                <a:srgbClr val="FFFF00"/>
              </a:highlight>
              <a:latin typeface="Figtree"/>
              <a:ea typeface="Figtree"/>
              <a:cs typeface="Figtree"/>
              <a:sym typeface="Figtree"/>
            </a:endParaRPr>
          </a:p>
        </p:txBody>
      </p:sp>
      <p:sp>
        <p:nvSpPr>
          <p:cNvPr id="105" name="Google Shape;105;p1"/>
          <p:cNvSpPr txBox="1"/>
          <p:nvPr/>
        </p:nvSpPr>
        <p:spPr>
          <a:xfrm>
            <a:off x="1006900" y="14350300"/>
            <a:ext cx="10419900" cy="5495100"/>
          </a:xfrm>
          <a:prstGeom prst="rect">
            <a:avLst/>
          </a:prstGeom>
          <a:noFill/>
          <a:ln>
            <a:noFill/>
          </a:ln>
        </p:spPr>
        <p:txBody>
          <a:bodyPr anchorCtr="0" anchor="t" bIns="45700" lIns="91425" spcFirstLastPara="1" rIns="91425" wrap="square" tIns="45700">
            <a:spAutoFit/>
          </a:bodyPr>
          <a:lstStyle/>
          <a:p>
            <a:pPr indent="12700" lvl="0" marL="0" rtl="0" algn="just">
              <a:lnSpc>
                <a:spcPct val="100000"/>
              </a:lnSpc>
              <a:spcBef>
                <a:spcPts val="0"/>
              </a:spcBef>
              <a:spcAft>
                <a:spcPts val="0"/>
              </a:spcAft>
              <a:buClr>
                <a:schemeClr val="dk1"/>
              </a:buClr>
              <a:buSzPts val="1100"/>
              <a:buFont typeface="Arial"/>
              <a:buNone/>
            </a:pPr>
            <a:r>
              <a:rPr lang="en-US" sz="2700">
                <a:solidFill>
                  <a:srgbClr val="212121"/>
                </a:solidFill>
                <a:latin typeface="Figtree"/>
                <a:ea typeface="Figtree"/>
                <a:cs typeface="Figtree"/>
                <a:sym typeface="Figtree"/>
              </a:rPr>
              <a:t>Ede</a:t>
            </a:r>
            <a:r>
              <a:rPr baseline="30000" lang="en-US" sz="2700">
                <a:solidFill>
                  <a:srgbClr val="212121"/>
                </a:solidFill>
                <a:latin typeface="Figtree"/>
                <a:ea typeface="Figtree"/>
                <a:cs typeface="Figtree"/>
                <a:sym typeface="Figtree"/>
              </a:rPr>
              <a:t>[1]</a:t>
            </a:r>
            <a:r>
              <a:rPr lang="en-US" sz="2700">
                <a:solidFill>
                  <a:srgbClr val="212121"/>
                </a:solidFill>
                <a:latin typeface="Figtree"/>
                <a:ea typeface="Figtree"/>
                <a:cs typeface="Figtree"/>
                <a:sym typeface="Figtree"/>
              </a:rPr>
              <a:t> spoke at length about the impact resources aimed at small business owners can have. They described, “</a:t>
            </a:r>
            <a:r>
              <a:rPr lang="en-US" sz="2700">
                <a:solidFill>
                  <a:schemeClr val="dk1"/>
                </a:solidFill>
                <a:latin typeface="Figtree"/>
                <a:ea typeface="Figtree"/>
                <a:cs typeface="Figtree"/>
                <a:sym typeface="Figtree"/>
              </a:rPr>
              <a:t>My wife is an at home baker. She went to the Small Business Development Center to get the education on how to do it. I'll lay out a business plan, you know, ask for loans and all that stuff. And there's resources, and we'll be sharing those resources, providing an avenue of education . . . that, hopefully, empowers our business owners . . . And so she sells to other coffee shops. So she does business-to-business sales. </a:t>
            </a:r>
            <a:r>
              <a:rPr b="1" lang="en-US" sz="2700">
                <a:solidFill>
                  <a:schemeClr val="dk1"/>
                </a:solidFill>
                <a:latin typeface="Figtree"/>
                <a:ea typeface="Figtree"/>
                <a:cs typeface="Figtree"/>
                <a:sym typeface="Figtree"/>
              </a:rPr>
              <a:t>And that's all because of the programs that are available through you know, the Small Business Development Center, the Inland Empire Women's Business Center.</a:t>
            </a:r>
            <a:r>
              <a:rPr lang="en-US" sz="2700">
                <a:solidFill>
                  <a:schemeClr val="dk1"/>
                </a:solidFill>
                <a:latin typeface="Figtree"/>
                <a:ea typeface="Figtree"/>
                <a:cs typeface="Figtree"/>
                <a:sym typeface="Figtree"/>
              </a:rPr>
              <a:t> She does a lot of workshops. </a:t>
            </a:r>
            <a:r>
              <a:rPr b="1" lang="en-US" sz="2700">
                <a:solidFill>
                  <a:schemeClr val="dk1"/>
                </a:solidFill>
                <a:latin typeface="Figtree"/>
                <a:ea typeface="Figtree"/>
                <a:cs typeface="Figtree"/>
                <a:sym typeface="Figtree"/>
              </a:rPr>
              <a:t>There's just a lot of resources that people don't know about.</a:t>
            </a:r>
            <a:r>
              <a:rPr lang="en-US" sz="2700">
                <a:solidFill>
                  <a:schemeClr val="dk1"/>
                </a:solidFill>
                <a:latin typeface="Figtree"/>
                <a:ea typeface="Figtree"/>
                <a:cs typeface="Figtree"/>
                <a:sym typeface="Figtree"/>
              </a:rPr>
              <a:t>”</a:t>
            </a:r>
            <a:endParaRPr b="1" i="0" sz="2700" u="none" cap="none" strike="noStrike">
              <a:solidFill>
                <a:srgbClr val="000000"/>
              </a:solidFill>
              <a:highlight>
                <a:srgbClr val="FFFF00"/>
              </a:highlight>
              <a:latin typeface="Figtree"/>
              <a:ea typeface="Figtree"/>
              <a:cs typeface="Figtree"/>
              <a:sym typeface="Figtree"/>
            </a:endParaRPr>
          </a:p>
        </p:txBody>
      </p:sp>
      <p:pic>
        <p:nvPicPr>
          <p:cNvPr descr="Lightbulb and gear with solid fill" id="106" name="Google Shape;106;p1"/>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grpSp>
        <p:nvGrpSpPr>
          <p:cNvPr id="107" name="Google Shape;107;p1"/>
          <p:cNvGrpSpPr/>
          <p:nvPr/>
        </p:nvGrpSpPr>
        <p:grpSpPr>
          <a:xfrm>
            <a:off x="432362" y="12536725"/>
            <a:ext cx="1319109" cy="1319105"/>
            <a:chOff x="45829025" y="3324475"/>
            <a:chExt cx="1319109" cy="1319105"/>
          </a:xfrm>
        </p:grpSpPr>
        <p:sp>
          <p:nvSpPr>
            <p:cNvPr id="108" name="Google Shape;108;p1"/>
            <p:cNvSpPr/>
            <p:nvPr/>
          </p:nvSpPr>
          <p:spPr>
            <a:xfrm>
              <a:off x="45829025" y="3324475"/>
              <a:ext cx="1319100" cy="1319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descr="Group with solid fill" id="109" name="Google Shape;109;p1"/>
            <p:cNvPicPr preferRelativeResize="0"/>
            <p:nvPr/>
          </p:nvPicPr>
          <p:blipFill rotWithShape="1">
            <a:blip r:embed="rId4">
              <a:alphaModFix/>
            </a:blip>
            <a:srcRect b="0" l="0" r="0" t="0"/>
            <a:stretch/>
          </p:blipFill>
          <p:spPr>
            <a:xfrm flipH="1">
              <a:off x="45829034" y="3324480"/>
              <a:ext cx="1319100" cy="1319100"/>
            </a:xfrm>
            <a:prstGeom prst="rect">
              <a:avLst/>
            </a:prstGeom>
            <a:noFill/>
            <a:ln>
              <a:noFill/>
            </a:ln>
          </p:spPr>
        </p:pic>
      </p:grpSp>
      <p:grpSp>
        <p:nvGrpSpPr>
          <p:cNvPr id="110" name="Google Shape;110;p1"/>
          <p:cNvGrpSpPr/>
          <p:nvPr/>
        </p:nvGrpSpPr>
        <p:grpSpPr>
          <a:xfrm>
            <a:off x="12376555" y="12588469"/>
            <a:ext cx="1319100" cy="1520400"/>
            <a:chOff x="45900830" y="6194819"/>
            <a:chExt cx="1319100" cy="1520400"/>
          </a:xfrm>
        </p:grpSpPr>
        <p:sp>
          <p:nvSpPr>
            <p:cNvPr id="111" name="Google Shape;111;p1"/>
            <p:cNvSpPr/>
            <p:nvPr/>
          </p:nvSpPr>
          <p:spPr>
            <a:xfrm>
              <a:off x="45900830" y="6194819"/>
              <a:ext cx="1319100" cy="1520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112" name="Google Shape;112;p1"/>
            <p:cNvPicPr preferRelativeResize="0"/>
            <p:nvPr/>
          </p:nvPicPr>
          <p:blipFill rotWithShape="1">
            <a:blip r:embed="rId5">
              <a:alphaModFix/>
            </a:blip>
            <a:srcRect b="0" l="0" r="0" t="0"/>
            <a:stretch/>
          </p:blipFill>
          <p:spPr>
            <a:xfrm flipH="1">
              <a:off x="45989438" y="6384143"/>
              <a:ext cx="1141860" cy="1141860"/>
            </a:xfrm>
            <a:prstGeom prst="rect">
              <a:avLst/>
            </a:prstGeom>
            <a:noFill/>
            <a:ln>
              <a:noFill/>
            </a:ln>
          </p:spPr>
        </p:pic>
      </p:grpSp>
      <p:pic>
        <p:nvPicPr>
          <p:cNvPr descr="Priorities with solid fill" id="113" name="Google Shape;113;p1"/>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114" name="Google Shape;114;p1"/>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pic>
        <p:nvPicPr>
          <p:cNvPr id="115" name="Google Shape;115;p1" title="Chart"/>
          <p:cNvPicPr preferRelativeResize="0"/>
          <p:nvPr/>
        </p:nvPicPr>
        <p:blipFill>
          <a:blip r:embed="rId8">
            <a:alphaModFix/>
          </a:blip>
          <a:stretch>
            <a:fillRect/>
          </a:stretch>
        </p:blipFill>
        <p:spPr>
          <a:xfrm>
            <a:off x="44339346" y="12079225"/>
            <a:ext cx="10105825" cy="6235175"/>
          </a:xfrm>
          <a:prstGeom prst="rect">
            <a:avLst/>
          </a:prstGeom>
          <a:noFill/>
          <a:ln>
            <a:noFill/>
          </a:ln>
        </p:spPr>
      </p:pic>
      <p:sp>
        <p:nvSpPr>
          <p:cNvPr id="116" name="Google Shape;116;p1"/>
          <p:cNvSpPr txBox="1"/>
          <p:nvPr/>
        </p:nvSpPr>
        <p:spPr>
          <a:xfrm>
            <a:off x="45228300" y="19827400"/>
            <a:ext cx="8782800" cy="492600"/>
          </a:xfrm>
          <a:prstGeom prst="rect">
            <a:avLst/>
          </a:prstGeom>
          <a:noFill/>
          <a:ln>
            <a:noFill/>
          </a:ln>
        </p:spPr>
        <p:txBody>
          <a:bodyPr anchorCtr="0" anchor="t" bIns="91425" lIns="91425" spcFirstLastPara="1" rIns="91425" wrap="square" tIns="91425">
            <a:noAutofit/>
          </a:bodyPr>
          <a:lstStyle/>
          <a:p>
            <a:pPr indent="0" lvl="0" marL="0" rtl="0" algn="l">
              <a:spcBef>
                <a:spcPts val="200"/>
              </a:spcBef>
              <a:spcAft>
                <a:spcPts val="0"/>
              </a:spcAft>
              <a:buClr>
                <a:schemeClr val="dk1"/>
              </a:buClr>
              <a:buSzPts val="1100"/>
              <a:buFont typeface="Arial"/>
              <a:buNone/>
            </a:pPr>
            <a:r>
              <a:rPr lang="en-US" sz="1100" u="sng">
                <a:solidFill>
                  <a:srgbClr val="1155CC"/>
                </a:solidFill>
                <a:latin typeface="Figtree"/>
                <a:ea typeface="Figtree"/>
                <a:cs typeface="Figtree"/>
                <a:sym typeface="Figtree"/>
                <a:hlinkClick r:id="rId9">
                  <a:extLst>
                    <a:ext uri="{A12FA001-AC4F-418D-AE19-62706E023703}">
                      <ahyp:hlinkClr val="tx"/>
                    </a:ext>
                  </a:extLst>
                </a:hlinkClick>
              </a:rPr>
              <a:t>https://www.census.gov/econ/bfs/data/county.html</a:t>
            </a:r>
            <a:r>
              <a:rPr lang="en-US" sz="1100">
                <a:solidFill>
                  <a:schemeClr val="dk1"/>
                </a:solidFill>
                <a:latin typeface="Figtree"/>
                <a:ea typeface="Figtree"/>
                <a:cs typeface="Figtree"/>
                <a:sym typeface="Figtree"/>
              </a:rPr>
              <a:t> </a:t>
            </a:r>
            <a:endParaRPr sz="9147">
              <a:solidFill>
                <a:schemeClr val="dk1"/>
              </a:solidFill>
              <a:latin typeface="Figtree"/>
              <a:ea typeface="Figtree"/>
              <a:cs typeface="Figtree"/>
              <a:sym typeface="Figtree"/>
            </a:endParaRPr>
          </a:p>
        </p:txBody>
      </p:sp>
      <p:sp>
        <p:nvSpPr>
          <p:cNvPr id="117" name="Google Shape;117;p1"/>
          <p:cNvSpPr txBox="1"/>
          <p:nvPr/>
        </p:nvSpPr>
        <p:spPr>
          <a:xfrm>
            <a:off x="12840225" y="14731300"/>
            <a:ext cx="10419900" cy="4992900"/>
          </a:xfrm>
          <a:prstGeom prst="rect">
            <a:avLst/>
          </a:prstGeom>
          <a:noFill/>
          <a:ln>
            <a:noFill/>
          </a:ln>
        </p:spPr>
        <p:txBody>
          <a:bodyPr anchorCtr="0" anchor="t" bIns="45700" lIns="91425" spcFirstLastPara="1" rIns="91425" wrap="square" tIns="45700">
            <a:spAutoFit/>
          </a:bodyPr>
          <a:lstStyle/>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Some individuals may prefer to start their own businesses rather than seeking traditional employment. Entrepreneurship support programs offer training, mentorship, and access to resources to help aspiring entrepreneurs launch and grow successful businesses.</a:t>
            </a:r>
            <a:endParaRPr i="1"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t/>
            </a:r>
            <a:endParaRPr i="1" sz="2700">
              <a:solidFill>
                <a:schemeClr val="dk1"/>
              </a:solidFill>
              <a:latin typeface="Figtree"/>
              <a:ea typeface="Figtree"/>
              <a:cs typeface="Figtree"/>
              <a:sym typeface="Figtree"/>
            </a:endParaRPr>
          </a:p>
          <a:p>
            <a:pPr indent="0" lvl="0" marL="0" rtl="0" algn="l">
              <a:lnSpc>
                <a:spcPct val="107916"/>
              </a:lnSpc>
              <a:spcBef>
                <a:spcPts val="0"/>
              </a:spcBef>
              <a:spcAft>
                <a:spcPts val="0"/>
              </a:spcAft>
              <a:buNone/>
            </a:pPr>
            <a:r>
              <a:rPr i="1" lang="en-US" sz="2700">
                <a:solidFill>
                  <a:schemeClr val="dk1"/>
                </a:solidFill>
                <a:latin typeface="Figtree"/>
                <a:ea typeface="Figtree"/>
                <a:cs typeface="Figtree"/>
                <a:sym typeface="Figtree"/>
              </a:rPr>
              <a:t>Develop local technology and innovation industries and attract high-tech enterprises and talents. Provide start-up loans and financial support to help residents who are willing to start businesses. Establish and develop eco-tourism and cultural and creative industries to provide more job opportunities.</a:t>
            </a:r>
            <a:endParaRPr sz="2700">
              <a:solidFill>
                <a:srgbClr val="212121"/>
              </a:solidFill>
              <a:latin typeface="Figtree"/>
              <a:ea typeface="Figtree"/>
              <a:cs typeface="Figtree"/>
              <a:sym typeface="Figtre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2" name="Shape 122"/>
        <p:cNvGrpSpPr/>
        <p:nvPr/>
      </p:nvGrpSpPr>
      <p:grpSpPr>
        <a:xfrm>
          <a:off x="0" y="0"/>
          <a:ext cx="0" cy="0"/>
          <a:chOff x="0" y="0"/>
          <a:chExt cx="0" cy="0"/>
        </a:xfrm>
      </p:grpSpPr>
      <p:sp>
        <p:nvSpPr>
          <p:cNvPr id="123" name="Google Shape;123;p2"/>
          <p:cNvSpPr/>
          <p:nvPr/>
        </p:nvSpPr>
        <p:spPr>
          <a:xfrm>
            <a:off x="24825960" y="190507"/>
            <a:ext cx="18562397" cy="2012949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4" name="Google Shape;124;p2"/>
          <p:cNvSpPr/>
          <p:nvPr/>
        </p:nvSpPr>
        <p:spPr>
          <a:xfrm>
            <a:off x="502843" y="11754780"/>
            <a:ext cx="11569039" cy="10181836"/>
          </a:xfrm>
          <a:prstGeom prst="rect">
            <a:avLst/>
          </a:prstGeom>
          <a:noFill/>
          <a:ln cap="flat" cmpd="sng" w="76200">
            <a:solidFill>
              <a:srgbClr val="18122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25" name="Google Shape;125;p2"/>
          <p:cNvSpPr/>
          <p:nvPr/>
        </p:nvSpPr>
        <p:spPr>
          <a:xfrm rot="5400000">
            <a:off x="11293360" y="-11293360"/>
            <a:ext cx="1543076" cy="24129796"/>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527"/>
              <a:buFont typeface="Calibri"/>
              <a:buNone/>
            </a:pPr>
            <a:r>
              <a:t/>
            </a:r>
            <a:endParaRPr b="0" i="0" sz="3527" u="none" cap="none" strike="noStrike">
              <a:solidFill>
                <a:srgbClr val="F9F2E9"/>
              </a:solidFill>
              <a:latin typeface="Calibri"/>
              <a:ea typeface="Calibri"/>
              <a:cs typeface="Calibri"/>
              <a:sym typeface="Calibri"/>
            </a:endParaRPr>
          </a:p>
        </p:txBody>
      </p:sp>
      <p:sp>
        <p:nvSpPr>
          <p:cNvPr id="126" name="Google Shape;126;p2"/>
          <p:cNvSpPr txBox="1"/>
          <p:nvPr/>
        </p:nvSpPr>
        <p:spPr>
          <a:xfrm>
            <a:off x="352144" y="99993"/>
            <a:ext cx="23830027" cy="144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1" i="0" lang="en-US" sz="8800" u="none" cap="none" strike="noStrike">
                <a:solidFill>
                  <a:srgbClr val="000000"/>
                </a:solidFill>
                <a:latin typeface="Figtree"/>
                <a:ea typeface="Figtree"/>
                <a:cs typeface="Figtree"/>
                <a:sym typeface="Figtree"/>
              </a:rPr>
              <a:t>TOPIC </a:t>
            </a:r>
            <a:r>
              <a:rPr b="1" i="1" lang="en-US" sz="6000" u="none" cap="none" strike="noStrike">
                <a:solidFill>
                  <a:srgbClr val="000000"/>
                </a:solidFill>
                <a:latin typeface="Figtree"/>
                <a:ea typeface="Figtree"/>
                <a:cs typeface="Figtree"/>
                <a:sym typeface="Figtree"/>
              </a:rPr>
              <a:t>(Economic Mobility and Wealth-Building) </a:t>
            </a:r>
            <a:endParaRPr b="1" i="1" sz="6000" u="none" cap="none" strike="noStrike">
              <a:solidFill>
                <a:srgbClr val="000000"/>
              </a:solidFill>
              <a:latin typeface="Figtree"/>
              <a:ea typeface="Figtree"/>
              <a:cs typeface="Figtree"/>
              <a:sym typeface="Figtree"/>
            </a:endParaRPr>
          </a:p>
        </p:txBody>
      </p:sp>
      <p:sp>
        <p:nvSpPr>
          <p:cNvPr id="127" name="Google Shape;127;p2"/>
          <p:cNvSpPr txBox="1"/>
          <p:nvPr/>
        </p:nvSpPr>
        <p:spPr>
          <a:xfrm>
            <a:off x="25152812" y="1401356"/>
            <a:ext cx="17853624"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TEXT</a:t>
            </a:r>
            <a:endParaRPr b="1" i="0" sz="2600" u="none" cap="none" strike="noStrike">
              <a:solidFill>
                <a:srgbClr val="000000"/>
              </a:solidFill>
              <a:highlight>
                <a:srgbClr val="FFFF00"/>
              </a:highlight>
              <a:latin typeface="Figtree"/>
              <a:ea typeface="Figtree"/>
              <a:cs typeface="Figtree"/>
              <a:sym typeface="Figtree"/>
            </a:endParaRPr>
          </a:p>
        </p:txBody>
      </p:sp>
      <p:sp>
        <p:nvSpPr>
          <p:cNvPr id="128" name="Google Shape;128;p2"/>
          <p:cNvSpPr/>
          <p:nvPr/>
        </p:nvSpPr>
        <p:spPr>
          <a:xfrm>
            <a:off x="25314333" y="11276265"/>
            <a:ext cx="5737088" cy="80294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29" name="Google Shape;129;p2"/>
          <p:cNvSpPr/>
          <p:nvPr/>
        </p:nvSpPr>
        <p:spPr>
          <a:xfrm>
            <a:off x="502842" y="2236743"/>
            <a:ext cx="23372007" cy="868708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30" name="Google Shape;130;p2"/>
          <p:cNvSpPr/>
          <p:nvPr/>
        </p:nvSpPr>
        <p:spPr>
          <a:xfrm>
            <a:off x="12640516" y="11734702"/>
            <a:ext cx="11272983" cy="10201913"/>
          </a:xfrm>
          <a:prstGeom prst="rect">
            <a:avLst/>
          </a:prstGeom>
          <a:noFill/>
          <a:ln cap="flat" cmpd="sng" w="76200">
            <a:solidFill>
              <a:srgbClr val="5E401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4000"/>
              <a:buFont typeface="Calibri"/>
              <a:buNone/>
            </a:pPr>
            <a:r>
              <a:t/>
            </a:r>
            <a:endParaRPr b="0" i="0" sz="4000" u="none" cap="none" strike="noStrike">
              <a:solidFill>
                <a:srgbClr val="F9F2E9"/>
              </a:solidFill>
              <a:latin typeface="Calibri"/>
              <a:ea typeface="Calibri"/>
              <a:cs typeface="Calibri"/>
              <a:sym typeface="Calibri"/>
            </a:endParaRPr>
          </a:p>
        </p:txBody>
      </p:sp>
      <p:sp>
        <p:nvSpPr>
          <p:cNvPr id="131" name="Google Shape;131;p2"/>
          <p:cNvSpPr/>
          <p:nvPr/>
        </p:nvSpPr>
        <p:spPr>
          <a:xfrm>
            <a:off x="130354" y="1603632"/>
            <a:ext cx="2584048" cy="1183595"/>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32" name="Google Shape;132;p2"/>
          <p:cNvSpPr txBox="1"/>
          <p:nvPr/>
        </p:nvSpPr>
        <p:spPr>
          <a:xfrm>
            <a:off x="1741682" y="1922098"/>
            <a:ext cx="6378190"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Why is this topic important?</a:t>
            </a:r>
            <a:endParaRPr b="1" i="0" sz="3600" u="none" cap="none" strike="noStrike">
              <a:solidFill>
                <a:srgbClr val="000000"/>
              </a:solidFill>
              <a:latin typeface="Figtree"/>
              <a:ea typeface="Figtree"/>
              <a:cs typeface="Figtree"/>
              <a:sym typeface="Figtree"/>
            </a:endParaRPr>
          </a:p>
        </p:txBody>
      </p:sp>
      <p:sp>
        <p:nvSpPr>
          <p:cNvPr id="133" name="Google Shape;133;p2"/>
          <p:cNvSpPr txBox="1"/>
          <p:nvPr/>
        </p:nvSpPr>
        <p:spPr>
          <a:xfrm>
            <a:off x="854491" y="2832029"/>
            <a:ext cx="22753345"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Figtree"/>
              <a:ea typeface="Figtree"/>
              <a:cs typeface="Figtree"/>
              <a:sym typeface="Figtree"/>
            </a:endParaRPr>
          </a:p>
        </p:txBody>
      </p:sp>
      <p:sp>
        <p:nvSpPr>
          <p:cNvPr id="134" name="Google Shape;134;p2"/>
          <p:cNvSpPr/>
          <p:nvPr/>
        </p:nvSpPr>
        <p:spPr>
          <a:xfrm>
            <a:off x="254251" y="11238471"/>
            <a:ext cx="2481770" cy="120032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35" name="Google Shape;135;p2"/>
          <p:cNvSpPr txBox="1"/>
          <p:nvPr/>
        </p:nvSpPr>
        <p:spPr>
          <a:xfrm>
            <a:off x="1741682" y="11118397"/>
            <a:ext cx="6117607" cy="1200329"/>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What we have heard from community?</a:t>
            </a:r>
            <a:endParaRPr b="0" i="0" sz="1400" u="none" cap="none" strike="noStrike">
              <a:solidFill>
                <a:srgbClr val="000000"/>
              </a:solidFill>
              <a:latin typeface="Arial"/>
              <a:ea typeface="Arial"/>
              <a:cs typeface="Arial"/>
              <a:sym typeface="Arial"/>
            </a:endParaRPr>
          </a:p>
        </p:txBody>
      </p:sp>
      <p:sp>
        <p:nvSpPr>
          <p:cNvPr id="136" name="Google Shape;136;p2"/>
          <p:cNvSpPr/>
          <p:nvPr/>
        </p:nvSpPr>
        <p:spPr>
          <a:xfrm>
            <a:off x="24436832" y="147853"/>
            <a:ext cx="1748185" cy="103622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sp>
        <p:nvSpPr>
          <p:cNvPr id="137" name="Google Shape;137;p2"/>
          <p:cNvSpPr txBox="1"/>
          <p:nvPr/>
        </p:nvSpPr>
        <p:spPr>
          <a:xfrm>
            <a:off x="13879356" y="11414139"/>
            <a:ext cx="4219688" cy="665075"/>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Key data findings…</a:t>
            </a:r>
            <a:endParaRPr b="0" i="0" sz="1400" u="none" cap="none" strike="noStrike">
              <a:solidFill>
                <a:srgbClr val="000000"/>
              </a:solidFill>
              <a:latin typeface="Arial"/>
              <a:ea typeface="Arial"/>
              <a:cs typeface="Arial"/>
              <a:sym typeface="Arial"/>
            </a:endParaRPr>
          </a:p>
        </p:txBody>
      </p:sp>
      <p:sp>
        <p:nvSpPr>
          <p:cNvPr id="138" name="Google Shape;138;p2"/>
          <p:cNvSpPr txBox="1"/>
          <p:nvPr/>
        </p:nvSpPr>
        <p:spPr>
          <a:xfrm>
            <a:off x="26081053" y="342802"/>
            <a:ext cx="6024547"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Figtree"/>
              <a:buNone/>
            </a:pPr>
            <a:r>
              <a:rPr b="1" i="0" lang="en-US" sz="3600" u="none" cap="none" strike="noStrike">
                <a:solidFill>
                  <a:srgbClr val="000000"/>
                </a:solidFill>
                <a:latin typeface="Figtree"/>
                <a:ea typeface="Figtree"/>
                <a:cs typeface="Figtree"/>
                <a:sym typeface="Figtree"/>
              </a:rPr>
              <a:t>Strategies and tactics</a:t>
            </a:r>
            <a:endParaRPr b="1" baseline="30000" i="0" sz="3600" u="none" cap="none" strike="noStrike">
              <a:solidFill>
                <a:srgbClr val="000000"/>
              </a:solidFill>
              <a:latin typeface="Figtree"/>
              <a:ea typeface="Figtree"/>
              <a:cs typeface="Figtree"/>
              <a:sym typeface="Figtree"/>
            </a:endParaRPr>
          </a:p>
        </p:txBody>
      </p:sp>
      <p:sp>
        <p:nvSpPr>
          <p:cNvPr id="139" name="Google Shape;139;p2"/>
          <p:cNvSpPr txBox="1"/>
          <p:nvPr/>
        </p:nvSpPr>
        <p:spPr>
          <a:xfrm>
            <a:off x="934466" y="2912106"/>
            <a:ext cx="17853624"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TEXT</a:t>
            </a:r>
            <a:endParaRPr b="1" i="0" sz="2600" u="none" cap="none" strike="noStrike">
              <a:solidFill>
                <a:srgbClr val="000000"/>
              </a:solidFill>
              <a:highlight>
                <a:srgbClr val="FFFF00"/>
              </a:highlight>
              <a:latin typeface="Figtree"/>
              <a:ea typeface="Figtree"/>
              <a:cs typeface="Figtree"/>
              <a:sym typeface="Figtree"/>
            </a:endParaRPr>
          </a:p>
        </p:txBody>
      </p:sp>
      <p:sp>
        <p:nvSpPr>
          <p:cNvPr id="140" name="Google Shape;140;p2"/>
          <p:cNvSpPr txBox="1"/>
          <p:nvPr/>
        </p:nvSpPr>
        <p:spPr>
          <a:xfrm>
            <a:off x="1086866" y="12725341"/>
            <a:ext cx="5830769"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TEXT / QUOTES</a:t>
            </a:r>
            <a:endParaRPr b="1" i="0" sz="2600" u="none" cap="none" strike="noStrike">
              <a:solidFill>
                <a:srgbClr val="000000"/>
              </a:solidFill>
              <a:highlight>
                <a:srgbClr val="FFFF00"/>
              </a:highlight>
              <a:latin typeface="Figtree"/>
              <a:ea typeface="Figtree"/>
              <a:cs typeface="Figtree"/>
              <a:sym typeface="Figtree"/>
            </a:endParaRPr>
          </a:p>
        </p:txBody>
      </p:sp>
      <p:sp>
        <p:nvSpPr>
          <p:cNvPr id="141" name="Google Shape;141;p2"/>
          <p:cNvSpPr txBox="1"/>
          <p:nvPr/>
        </p:nvSpPr>
        <p:spPr>
          <a:xfrm>
            <a:off x="13245731" y="12678956"/>
            <a:ext cx="5830769"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highlight>
                  <a:srgbClr val="FFFF00"/>
                </a:highlight>
                <a:latin typeface="Figtree"/>
                <a:ea typeface="Figtree"/>
                <a:cs typeface="Figtree"/>
                <a:sym typeface="Figtree"/>
              </a:rPr>
              <a:t>INSERT GRAPH(S) / TEXT</a:t>
            </a:r>
            <a:endParaRPr b="1" i="0" sz="2600" u="none" cap="none" strike="noStrike">
              <a:solidFill>
                <a:srgbClr val="000000"/>
              </a:solidFill>
              <a:highlight>
                <a:srgbClr val="FFFF00"/>
              </a:highlight>
              <a:latin typeface="Figtree"/>
              <a:ea typeface="Figtree"/>
              <a:cs typeface="Figtree"/>
              <a:sym typeface="Figtree"/>
            </a:endParaRPr>
          </a:p>
        </p:txBody>
      </p:sp>
      <p:pic>
        <p:nvPicPr>
          <p:cNvPr descr="Lightbulb and gear with solid fill" id="142" name="Google Shape;142;p2"/>
          <p:cNvPicPr preferRelativeResize="0"/>
          <p:nvPr/>
        </p:nvPicPr>
        <p:blipFill rotWithShape="1">
          <a:blip r:embed="rId3">
            <a:alphaModFix/>
          </a:blip>
          <a:srcRect b="0" l="0" r="0" t="0"/>
          <a:stretch/>
        </p:blipFill>
        <p:spPr>
          <a:xfrm>
            <a:off x="24659720" y="30648"/>
            <a:ext cx="1270636" cy="1270636"/>
          </a:xfrm>
          <a:prstGeom prst="rect">
            <a:avLst/>
          </a:prstGeom>
          <a:noFill/>
          <a:ln>
            <a:noFill/>
          </a:ln>
        </p:spPr>
      </p:pic>
      <p:sp>
        <p:nvSpPr>
          <p:cNvPr id="143" name="Google Shape;143;p2"/>
          <p:cNvSpPr/>
          <p:nvPr/>
        </p:nvSpPr>
        <p:spPr>
          <a:xfrm>
            <a:off x="12560255" y="11204831"/>
            <a:ext cx="1319100" cy="1520509"/>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9F2E9"/>
              </a:solidFill>
              <a:latin typeface="Calibri"/>
              <a:ea typeface="Calibri"/>
              <a:cs typeface="Calibri"/>
              <a:sym typeface="Calibri"/>
            </a:endParaRPr>
          </a:p>
        </p:txBody>
      </p:sp>
      <p:pic>
        <p:nvPicPr>
          <p:cNvPr descr="Research with solid fill" id="144" name="Google Shape;144;p2"/>
          <p:cNvPicPr preferRelativeResize="0"/>
          <p:nvPr/>
        </p:nvPicPr>
        <p:blipFill rotWithShape="1">
          <a:blip r:embed="rId4">
            <a:alphaModFix/>
          </a:blip>
          <a:srcRect b="0" l="0" r="0" t="0"/>
          <a:stretch/>
        </p:blipFill>
        <p:spPr>
          <a:xfrm flipH="1">
            <a:off x="12668588" y="11164243"/>
            <a:ext cx="1141860" cy="1141860"/>
          </a:xfrm>
          <a:prstGeom prst="rect">
            <a:avLst/>
          </a:prstGeom>
          <a:noFill/>
          <a:ln>
            <a:noFill/>
          </a:ln>
        </p:spPr>
      </p:pic>
      <p:pic>
        <p:nvPicPr>
          <p:cNvPr descr="Group with solid fill" id="145" name="Google Shape;145;p2"/>
          <p:cNvPicPr preferRelativeResize="0"/>
          <p:nvPr/>
        </p:nvPicPr>
        <p:blipFill rotWithShape="1">
          <a:blip r:embed="rId5">
            <a:alphaModFix/>
          </a:blip>
          <a:srcRect b="0" l="0" r="0" t="0"/>
          <a:stretch/>
        </p:blipFill>
        <p:spPr>
          <a:xfrm flipH="1">
            <a:off x="408546" y="11095230"/>
            <a:ext cx="1319100" cy="1319100"/>
          </a:xfrm>
          <a:prstGeom prst="rect">
            <a:avLst/>
          </a:prstGeom>
          <a:noFill/>
          <a:ln>
            <a:noFill/>
          </a:ln>
        </p:spPr>
      </p:pic>
      <p:pic>
        <p:nvPicPr>
          <p:cNvPr descr="Priorities with solid fill" id="146" name="Google Shape;146;p2"/>
          <p:cNvPicPr preferRelativeResize="0"/>
          <p:nvPr/>
        </p:nvPicPr>
        <p:blipFill rotWithShape="1">
          <a:blip r:embed="rId6">
            <a:alphaModFix/>
          </a:blip>
          <a:srcRect b="0" l="0" r="0" t="0"/>
          <a:stretch/>
        </p:blipFill>
        <p:spPr>
          <a:xfrm>
            <a:off x="456180" y="1487399"/>
            <a:ext cx="1423865" cy="1333200"/>
          </a:xfrm>
          <a:prstGeom prst="rect">
            <a:avLst/>
          </a:prstGeom>
          <a:noFill/>
          <a:ln>
            <a:noFill/>
          </a:ln>
        </p:spPr>
      </p:pic>
      <p:pic>
        <p:nvPicPr>
          <p:cNvPr descr="A logo with white text and a sun&#10;&#10;Description automatically generated" id="147" name="Google Shape;147;p2"/>
          <p:cNvPicPr preferRelativeResize="0"/>
          <p:nvPr/>
        </p:nvPicPr>
        <p:blipFill rotWithShape="1">
          <a:blip r:embed="rId7">
            <a:alphaModFix/>
          </a:blip>
          <a:srcRect b="0" l="0" r="0" t="0"/>
          <a:stretch/>
        </p:blipFill>
        <p:spPr>
          <a:xfrm>
            <a:off x="39057657" y="20537276"/>
            <a:ext cx="4330700" cy="1727200"/>
          </a:xfrm>
          <a:prstGeom prst="rect">
            <a:avLst/>
          </a:prstGeom>
          <a:noFill/>
          <a:ln>
            <a:noFill/>
          </a:ln>
        </p:spPr>
      </p:pic>
      <p:pic>
        <p:nvPicPr>
          <p:cNvPr descr="Family with girl with solid fill" id="148" name="Google Shape;148;p2"/>
          <p:cNvPicPr preferRelativeResize="0"/>
          <p:nvPr/>
        </p:nvPicPr>
        <p:blipFill rotWithShape="1">
          <a:blip r:embed="rId8">
            <a:alphaModFix/>
          </a:blip>
          <a:srcRect b="0" l="0" r="0" t="0"/>
          <a:stretch/>
        </p:blipFill>
        <p:spPr>
          <a:xfrm>
            <a:off x="19113500" y="154905"/>
            <a:ext cx="1423865" cy="14238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plift Branding">
      <a:dk1>
        <a:srgbClr val="000000"/>
      </a:dk1>
      <a:lt1>
        <a:srgbClr val="F9F2E9"/>
      </a:lt1>
      <a:dk2>
        <a:srgbClr val="30255D"/>
      </a:dk2>
      <a:lt2>
        <a:srgbClr val="D0D0CE"/>
      </a:lt2>
      <a:accent1>
        <a:srgbClr val="F29124"/>
      </a:accent1>
      <a:accent2>
        <a:srgbClr val="801722"/>
      </a:accent2>
      <a:accent3>
        <a:srgbClr val="EA5253"/>
      </a:accent3>
      <a:accent4>
        <a:srgbClr val="B01E4F"/>
      </a:accent4>
      <a:accent5>
        <a:srgbClr val="74C9B9"/>
      </a:accent5>
      <a:accent6>
        <a:srgbClr val="1D6F7E"/>
      </a:accent6>
      <a:hlink>
        <a:srgbClr val="6797CB"/>
      </a:hlink>
      <a:folHlink>
        <a:srgbClr val="B4BCA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2024-04-03T15:38:44Z</dcterms:created>
  <dc:creator>Blanthorn, Maddy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2024-04-03T15:38:44Z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ab89958d-9729-4463-8aaa-92aef60b7b42</vt:lpwstr>
  </property>
  <property fmtid="{D5CDD505-2E9C-101B-9397-08002B2CF9AE}" pid="8" name="MSIP_Label_ea60d57e-af5b-4752-ac57-3e4f28ca11dc_ContentBits">
    <vt:lpwstr>0</vt:lpwstr>
  </property>
  <property fmtid="{D5CDD505-2E9C-101B-9397-08002B2CF9AE}" pid="9" name="ContentTypeId">
    <vt:lpwstr>0x010100CC4CFEF906CA2D43828A07E7A3618A25</vt:lpwstr>
  </property>
  <property fmtid="{D5CDD505-2E9C-101B-9397-08002B2CF9AE}" pid="10" name="MediaServiceImageTags">
    <vt:lpwstr/>
  </property>
</Properties>
</file>