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22402800"/>
  <p:notesSz cx="6858000" cy="9144000"/>
  <p:embeddedFontLst>
    <p:embeddedFont>
      <p:font typeface="Figtree"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056">
          <p15:clr>
            <a:srgbClr val="A4A3A4"/>
          </p15:clr>
        </p15:guide>
        <p15:guide id="2" pos="1382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jo7vu0edjEN7YIc4V9rE7iSQV32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Tamayos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1" d="100"/>
          <a:sy n="21" d="100"/>
        </p:scale>
        <p:origin x="174" y="126"/>
      </p:cViewPr>
      <p:guideLst>
        <p:guide orient="horz" pos="7056"/>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ommentAuthors" Target="commentAuthor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viewProps" Target="viewProps.xml"/><Relationship Id="rId4" Type="http://schemas.openxmlformats.org/officeDocument/2006/relationships/font" Target="fonts/font1.fntdata"/><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7-25T19:18:52.992" idx="1">
    <p:pos x="15844" y="929"/>
    <p:text>@rbarker@citiesgps.com do you need us to condense this further? lmk
_Assigned to rbarker@citiesgps.com_</p:text>
    <p:extLst mod="1">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SnGWNFw"/>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6400" y="1143000"/>
            <a:ext cx="60452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406400" y="1143000"/>
            <a:ext cx="60452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4"/>
          <p:cNvSpPr txBox="1">
            <a:spLocks noGrp="1"/>
          </p:cNvSpPr>
          <p:nvPr>
            <p:ph type="dt" idx="10"/>
          </p:nvPr>
        </p:nvSpPr>
        <p:spPr>
          <a:xfrm>
            <a:off x="3017520" y="20764078"/>
            <a:ext cx="9875520" cy="119274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ftr" idx="11"/>
          </p:nvPr>
        </p:nvSpPr>
        <p:spPr>
          <a:xfrm>
            <a:off x="14538960" y="20764078"/>
            <a:ext cx="14813280" cy="119274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
          <p:cNvSpPr txBox="1">
            <a:spLocks noGrp="1"/>
          </p:cNvSpPr>
          <p:nvPr>
            <p:ph type="sldNum" idx="12"/>
          </p:nvPr>
        </p:nvSpPr>
        <p:spPr>
          <a:xfrm>
            <a:off x="30998160" y="20764078"/>
            <a:ext cx="9875520" cy="11927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3017520" y="1192744"/>
            <a:ext cx="37856160" cy="4330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14838415" y="-5857186"/>
            <a:ext cx="14214371"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67"/>
              </a:spcBef>
              <a:spcAft>
                <a:spcPts val="0"/>
              </a:spcAft>
              <a:buClr>
                <a:schemeClr val="dk1"/>
              </a:buClr>
              <a:buSzPts val="1800"/>
              <a:buChar char="•"/>
              <a:defRPr/>
            </a:lvl1pPr>
            <a:lvl2pPr marL="914400" lvl="1" indent="-342900" algn="l">
              <a:lnSpc>
                <a:spcPct val="90000"/>
              </a:lnSpc>
              <a:spcBef>
                <a:spcPts val="1633"/>
              </a:spcBef>
              <a:spcAft>
                <a:spcPts val="0"/>
              </a:spcAft>
              <a:buClr>
                <a:schemeClr val="dk1"/>
              </a:buClr>
              <a:buSzPts val="1800"/>
              <a:buChar char="•"/>
              <a:defRPr/>
            </a:lvl2pPr>
            <a:lvl3pPr marL="1371600" lvl="2" indent="-342900" algn="l">
              <a:lnSpc>
                <a:spcPct val="90000"/>
              </a:lnSpc>
              <a:spcBef>
                <a:spcPts val="1633"/>
              </a:spcBef>
              <a:spcAft>
                <a:spcPts val="0"/>
              </a:spcAft>
              <a:buClr>
                <a:schemeClr val="dk1"/>
              </a:buClr>
              <a:buSzPts val="1800"/>
              <a:buChar char="•"/>
              <a:defRPr/>
            </a:lvl3pPr>
            <a:lvl4pPr marL="1828800" lvl="3" indent="-342900" algn="l">
              <a:lnSpc>
                <a:spcPct val="90000"/>
              </a:lnSpc>
              <a:spcBef>
                <a:spcPts val="1633"/>
              </a:spcBef>
              <a:spcAft>
                <a:spcPts val="0"/>
              </a:spcAft>
              <a:buClr>
                <a:schemeClr val="dk1"/>
              </a:buClr>
              <a:buSzPts val="1800"/>
              <a:buChar char="•"/>
              <a:defRPr/>
            </a:lvl4pPr>
            <a:lvl5pPr marL="2286000" lvl="4" indent="-342900" algn="l">
              <a:lnSpc>
                <a:spcPct val="90000"/>
              </a:lnSpc>
              <a:spcBef>
                <a:spcPts val="1633"/>
              </a:spcBef>
              <a:spcAft>
                <a:spcPts val="0"/>
              </a:spcAft>
              <a:buClr>
                <a:schemeClr val="dk1"/>
              </a:buClr>
              <a:buSzPts val="1800"/>
              <a:buChar char="•"/>
              <a:defRPr/>
            </a:lvl5pPr>
            <a:lvl6pPr marL="2743200" lvl="5" indent="-342900" algn="l">
              <a:lnSpc>
                <a:spcPct val="90000"/>
              </a:lnSpc>
              <a:spcBef>
                <a:spcPts val="1633"/>
              </a:spcBef>
              <a:spcAft>
                <a:spcPts val="0"/>
              </a:spcAft>
              <a:buClr>
                <a:schemeClr val="dk1"/>
              </a:buClr>
              <a:buSzPts val="1800"/>
              <a:buChar char="•"/>
              <a:defRPr/>
            </a:lvl6pPr>
            <a:lvl7pPr marL="3200400" lvl="6" indent="-342900" algn="l">
              <a:lnSpc>
                <a:spcPct val="90000"/>
              </a:lnSpc>
              <a:spcBef>
                <a:spcPts val="1633"/>
              </a:spcBef>
              <a:spcAft>
                <a:spcPts val="0"/>
              </a:spcAft>
              <a:buClr>
                <a:schemeClr val="dk1"/>
              </a:buClr>
              <a:buSzPts val="1800"/>
              <a:buChar char="•"/>
              <a:defRPr/>
            </a:lvl7pPr>
            <a:lvl8pPr marL="3657600" lvl="7" indent="-342900" algn="l">
              <a:lnSpc>
                <a:spcPct val="90000"/>
              </a:lnSpc>
              <a:spcBef>
                <a:spcPts val="1633"/>
              </a:spcBef>
              <a:spcAft>
                <a:spcPts val="0"/>
              </a:spcAft>
              <a:buClr>
                <a:schemeClr val="dk1"/>
              </a:buClr>
              <a:buSzPts val="1800"/>
              <a:buChar char="•"/>
              <a:defRPr/>
            </a:lvl8pPr>
            <a:lvl9pPr marL="4114800" lvl="8" indent="-342900" algn="l">
              <a:lnSpc>
                <a:spcPct val="90000"/>
              </a:lnSpc>
              <a:spcBef>
                <a:spcPts val="1633"/>
              </a:spcBef>
              <a:spcAft>
                <a:spcPts val="0"/>
              </a:spcAft>
              <a:buClr>
                <a:schemeClr val="dk1"/>
              </a:buClr>
              <a:buSzPts val="1800"/>
              <a:buChar char="•"/>
              <a:defRPr/>
            </a:lvl9pPr>
          </a:lstStyle>
          <a:p>
            <a:endParaRPr/>
          </a:p>
        </p:txBody>
      </p:sp>
      <p:sp>
        <p:nvSpPr>
          <p:cNvPr id="75" name="Google Shape;75;p13"/>
          <p:cNvSpPr txBox="1">
            <a:spLocks noGrp="1"/>
          </p:cNvSpPr>
          <p:nvPr>
            <p:ph type="dt" idx="10"/>
          </p:nvPr>
        </p:nvSpPr>
        <p:spPr>
          <a:xfrm>
            <a:off x="3017520" y="20764078"/>
            <a:ext cx="9875520" cy="119274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14538960" y="20764078"/>
            <a:ext cx="14813280" cy="119274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30998160" y="20764078"/>
            <a:ext cx="9875520" cy="11927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26648992" y="5953390"/>
            <a:ext cx="18985337"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7446592" y="-3236329"/>
            <a:ext cx="18985337"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67"/>
              </a:spcBef>
              <a:spcAft>
                <a:spcPts val="0"/>
              </a:spcAft>
              <a:buClr>
                <a:schemeClr val="dk1"/>
              </a:buClr>
              <a:buSzPts val="1800"/>
              <a:buChar char="•"/>
              <a:defRPr/>
            </a:lvl1pPr>
            <a:lvl2pPr marL="914400" lvl="1" indent="-342900" algn="l">
              <a:lnSpc>
                <a:spcPct val="90000"/>
              </a:lnSpc>
              <a:spcBef>
                <a:spcPts val="1633"/>
              </a:spcBef>
              <a:spcAft>
                <a:spcPts val="0"/>
              </a:spcAft>
              <a:buClr>
                <a:schemeClr val="dk1"/>
              </a:buClr>
              <a:buSzPts val="1800"/>
              <a:buChar char="•"/>
              <a:defRPr/>
            </a:lvl2pPr>
            <a:lvl3pPr marL="1371600" lvl="2" indent="-342900" algn="l">
              <a:lnSpc>
                <a:spcPct val="90000"/>
              </a:lnSpc>
              <a:spcBef>
                <a:spcPts val="1633"/>
              </a:spcBef>
              <a:spcAft>
                <a:spcPts val="0"/>
              </a:spcAft>
              <a:buClr>
                <a:schemeClr val="dk1"/>
              </a:buClr>
              <a:buSzPts val="1800"/>
              <a:buChar char="•"/>
              <a:defRPr/>
            </a:lvl3pPr>
            <a:lvl4pPr marL="1828800" lvl="3" indent="-342900" algn="l">
              <a:lnSpc>
                <a:spcPct val="90000"/>
              </a:lnSpc>
              <a:spcBef>
                <a:spcPts val="1633"/>
              </a:spcBef>
              <a:spcAft>
                <a:spcPts val="0"/>
              </a:spcAft>
              <a:buClr>
                <a:schemeClr val="dk1"/>
              </a:buClr>
              <a:buSzPts val="1800"/>
              <a:buChar char="•"/>
              <a:defRPr/>
            </a:lvl4pPr>
            <a:lvl5pPr marL="2286000" lvl="4" indent="-342900" algn="l">
              <a:lnSpc>
                <a:spcPct val="90000"/>
              </a:lnSpc>
              <a:spcBef>
                <a:spcPts val="1633"/>
              </a:spcBef>
              <a:spcAft>
                <a:spcPts val="0"/>
              </a:spcAft>
              <a:buClr>
                <a:schemeClr val="dk1"/>
              </a:buClr>
              <a:buSzPts val="1800"/>
              <a:buChar char="•"/>
              <a:defRPr/>
            </a:lvl5pPr>
            <a:lvl6pPr marL="2743200" lvl="5" indent="-342900" algn="l">
              <a:lnSpc>
                <a:spcPct val="90000"/>
              </a:lnSpc>
              <a:spcBef>
                <a:spcPts val="1633"/>
              </a:spcBef>
              <a:spcAft>
                <a:spcPts val="0"/>
              </a:spcAft>
              <a:buClr>
                <a:schemeClr val="dk1"/>
              </a:buClr>
              <a:buSzPts val="1800"/>
              <a:buChar char="•"/>
              <a:defRPr/>
            </a:lvl6pPr>
            <a:lvl7pPr marL="3200400" lvl="6" indent="-342900" algn="l">
              <a:lnSpc>
                <a:spcPct val="90000"/>
              </a:lnSpc>
              <a:spcBef>
                <a:spcPts val="1633"/>
              </a:spcBef>
              <a:spcAft>
                <a:spcPts val="0"/>
              </a:spcAft>
              <a:buClr>
                <a:schemeClr val="dk1"/>
              </a:buClr>
              <a:buSzPts val="1800"/>
              <a:buChar char="•"/>
              <a:defRPr/>
            </a:lvl7pPr>
            <a:lvl8pPr marL="3657600" lvl="7" indent="-342900" algn="l">
              <a:lnSpc>
                <a:spcPct val="90000"/>
              </a:lnSpc>
              <a:spcBef>
                <a:spcPts val="1633"/>
              </a:spcBef>
              <a:spcAft>
                <a:spcPts val="0"/>
              </a:spcAft>
              <a:buClr>
                <a:schemeClr val="dk1"/>
              </a:buClr>
              <a:buSzPts val="1800"/>
              <a:buChar char="•"/>
              <a:defRPr/>
            </a:lvl8pPr>
            <a:lvl9pPr marL="4114800" lvl="8" indent="-342900" algn="l">
              <a:lnSpc>
                <a:spcPct val="90000"/>
              </a:lnSpc>
              <a:spcBef>
                <a:spcPts val="1633"/>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3017520" y="20764078"/>
            <a:ext cx="9875520" cy="119274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14538960" y="20764078"/>
            <a:ext cx="14813280" cy="119274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30998160" y="20764078"/>
            <a:ext cx="9875520" cy="11927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ctrTitle"/>
          </p:nvPr>
        </p:nvSpPr>
        <p:spPr>
          <a:xfrm>
            <a:off x="5486400" y="3666386"/>
            <a:ext cx="32918400" cy="779949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
          <p:cNvSpPr txBox="1">
            <a:spLocks noGrp="1"/>
          </p:cNvSpPr>
          <p:nvPr>
            <p:ph type="subTitle" idx="1"/>
          </p:nvPr>
        </p:nvSpPr>
        <p:spPr>
          <a:xfrm>
            <a:off x="5486400" y="11766657"/>
            <a:ext cx="32918400" cy="540882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267"/>
              </a:spcBef>
              <a:spcAft>
                <a:spcPts val="0"/>
              </a:spcAft>
              <a:buClr>
                <a:schemeClr val="dk1"/>
              </a:buClr>
              <a:buSzPts val="7840"/>
              <a:buNone/>
              <a:defRPr sz="7840"/>
            </a:lvl1pPr>
            <a:lvl2pPr lvl="1" algn="ctr">
              <a:lnSpc>
                <a:spcPct val="90000"/>
              </a:lnSpc>
              <a:spcBef>
                <a:spcPts val="1633"/>
              </a:spcBef>
              <a:spcAft>
                <a:spcPts val="0"/>
              </a:spcAft>
              <a:buClr>
                <a:schemeClr val="dk1"/>
              </a:buClr>
              <a:buSzPts val="6533"/>
              <a:buNone/>
              <a:defRPr sz="6533"/>
            </a:lvl2pPr>
            <a:lvl3pPr lvl="2" algn="ctr">
              <a:lnSpc>
                <a:spcPct val="90000"/>
              </a:lnSpc>
              <a:spcBef>
                <a:spcPts val="1633"/>
              </a:spcBef>
              <a:spcAft>
                <a:spcPts val="0"/>
              </a:spcAft>
              <a:buClr>
                <a:schemeClr val="dk1"/>
              </a:buClr>
              <a:buSzPts val="5880"/>
              <a:buNone/>
              <a:defRPr sz="5880"/>
            </a:lvl3pPr>
            <a:lvl4pPr lvl="3" algn="ctr">
              <a:lnSpc>
                <a:spcPct val="90000"/>
              </a:lnSpc>
              <a:spcBef>
                <a:spcPts val="1633"/>
              </a:spcBef>
              <a:spcAft>
                <a:spcPts val="0"/>
              </a:spcAft>
              <a:buClr>
                <a:schemeClr val="dk1"/>
              </a:buClr>
              <a:buSzPts val="5227"/>
              <a:buNone/>
              <a:defRPr sz="5227"/>
            </a:lvl4pPr>
            <a:lvl5pPr lvl="4" algn="ctr">
              <a:lnSpc>
                <a:spcPct val="90000"/>
              </a:lnSpc>
              <a:spcBef>
                <a:spcPts val="1633"/>
              </a:spcBef>
              <a:spcAft>
                <a:spcPts val="0"/>
              </a:spcAft>
              <a:buClr>
                <a:schemeClr val="dk1"/>
              </a:buClr>
              <a:buSzPts val="5227"/>
              <a:buNone/>
              <a:defRPr sz="5227"/>
            </a:lvl5pPr>
            <a:lvl6pPr lvl="5" algn="ctr">
              <a:lnSpc>
                <a:spcPct val="90000"/>
              </a:lnSpc>
              <a:spcBef>
                <a:spcPts val="1633"/>
              </a:spcBef>
              <a:spcAft>
                <a:spcPts val="0"/>
              </a:spcAft>
              <a:buClr>
                <a:schemeClr val="dk1"/>
              </a:buClr>
              <a:buSzPts val="5227"/>
              <a:buNone/>
              <a:defRPr sz="5227"/>
            </a:lvl6pPr>
            <a:lvl7pPr lvl="6" algn="ctr">
              <a:lnSpc>
                <a:spcPct val="90000"/>
              </a:lnSpc>
              <a:spcBef>
                <a:spcPts val="1633"/>
              </a:spcBef>
              <a:spcAft>
                <a:spcPts val="0"/>
              </a:spcAft>
              <a:buClr>
                <a:schemeClr val="dk1"/>
              </a:buClr>
              <a:buSzPts val="5227"/>
              <a:buNone/>
              <a:defRPr sz="5227"/>
            </a:lvl7pPr>
            <a:lvl8pPr lvl="7" algn="ctr">
              <a:lnSpc>
                <a:spcPct val="90000"/>
              </a:lnSpc>
              <a:spcBef>
                <a:spcPts val="1633"/>
              </a:spcBef>
              <a:spcAft>
                <a:spcPts val="0"/>
              </a:spcAft>
              <a:buClr>
                <a:schemeClr val="dk1"/>
              </a:buClr>
              <a:buSzPts val="5227"/>
              <a:buNone/>
              <a:defRPr sz="5227"/>
            </a:lvl8pPr>
            <a:lvl9pPr lvl="8" algn="ctr">
              <a:lnSpc>
                <a:spcPct val="90000"/>
              </a:lnSpc>
              <a:spcBef>
                <a:spcPts val="1633"/>
              </a:spcBef>
              <a:spcAft>
                <a:spcPts val="0"/>
              </a:spcAft>
              <a:buClr>
                <a:schemeClr val="dk1"/>
              </a:buClr>
              <a:buSzPts val="5227"/>
              <a:buNone/>
              <a:defRPr sz="5227"/>
            </a:lvl9pPr>
          </a:lstStyle>
          <a:p>
            <a:endParaRPr/>
          </a:p>
        </p:txBody>
      </p:sp>
      <p:sp>
        <p:nvSpPr>
          <p:cNvPr id="22" name="Google Shape;22;p5"/>
          <p:cNvSpPr txBox="1">
            <a:spLocks noGrp="1"/>
          </p:cNvSpPr>
          <p:nvPr>
            <p:ph type="dt" idx="10"/>
          </p:nvPr>
        </p:nvSpPr>
        <p:spPr>
          <a:xfrm>
            <a:off x="3017520" y="20764078"/>
            <a:ext cx="9875520" cy="119274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
          <p:cNvSpPr txBox="1">
            <a:spLocks noGrp="1"/>
          </p:cNvSpPr>
          <p:nvPr>
            <p:ph type="ftr" idx="11"/>
          </p:nvPr>
        </p:nvSpPr>
        <p:spPr>
          <a:xfrm>
            <a:off x="14538960" y="20764078"/>
            <a:ext cx="14813280" cy="119274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5"/>
          <p:cNvSpPr txBox="1">
            <a:spLocks noGrp="1"/>
          </p:cNvSpPr>
          <p:nvPr>
            <p:ph type="sldNum" idx="12"/>
          </p:nvPr>
        </p:nvSpPr>
        <p:spPr>
          <a:xfrm>
            <a:off x="30998160" y="20764078"/>
            <a:ext cx="9875520" cy="11927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017520" y="1192744"/>
            <a:ext cx="37856160" cy="4330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body" idx="1"/>
          </p:nvPr>
        </p:nvSpPr>
        <p:spPr>
          <a:xfrm>
            <a:off x="3017520" y="5963708"/>
            <a:ext cx="37856160" cy="1421437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67"/>
              </a:spcBef>
              <a:spcAft>
                <a:spcPts val="0"/>
              </a:spcAft>
              <a:buClr>
                <a:schemeClr val="dk1"/>
              </a:buClr>
              <a:buSzPts val="1800"/>
              <a:buChar char="•"/>
              <a:defRPr/>
            </a:lvl1pPr>
            <a:lvl2pPr marL="914400" lvl="1" indent="-342900" algn="l">
              <a:lnSpc>
                <a:spcPct val="90000"/>
              </a:lnSpc>
              <a:spcBef>
                <a:spcPts val="1633"/>
              </a:spcBef>
              <a:spcAft>
                <a:spcPts val="0"/>
              </a:spcAft>
              <a:buClr>
                <a:schemeClr val="dk1"/>
              </a:buClr>
              <a:buSzPts val="1800"/>
              <a:buChar char="•"/>
              <a:defRPr/>
            </a:lvl2pPr>
            <a:lvl3pPr marL="1371600" lvl="2" indent="-342900" algn="l">
              <a:lnSpc>
                <a:spcPct val="90000"/>
              </a:lnSpc>
              <a:spcBef>
                <a:spcPts val="1633"/>
              </a:spcBef>
              <a:spcAft>
                <a:spcPts val="0"/>
              </a:spcAft>
              <a:buClr>
                <a:schemeClr val="dk1"/>
              </a:buClr>
              <a:buSzPts val="1800"/>
              <a:buChar char="•"/>
              <a:defRPr/>
            </a:lvl3pPr>
            <a:lvl4pPr marL="1828800" lvl="3" indent="-342900" algn="l">
              <a:lnSpc>
                <a:spcPct val="90000"/>
              </a:lnSpc>
              <a:spcBef>
                <a:spcPts val="1633"/>
              </a:spcBef>
              <a:spcAft>
                <a:spcPts val="0"/>
              </a:spcAft>
              <a:buClr>
                <a:schemeClr val="dk1"/>
              </a:buClr>
              <a:buSzPts val="1800"/>
              <a:buChar char="•"/>
              <a:defRPr/>
            </a:lvl4pPr>
            <a:lvl5pPr marL="2286000" lvl="4" indent="-342900" algn="l">
              <a:lnSpc>
                <a:spcPct val="90000"/>
              </a:lnSpc>
              <a:spcBef>
                <a:spcPts val="1633"/>
              </a:spcBef>
              <a:spcAft>
                <a:spcPts val="0"/>
              </a:spcAft>
              <a:buClr>
                <a:schemeClr val="dk1"/>
              </a:buClr>
              <a:buSzPts val="1800"/>
              <a:buChar char="•"/>
              <a:defRPr/>
            </a:lvl5pPr>
            <a:lvl6pPr marL="2743200" lvl="5" indent="-342900" algn="l">
              <a:lnSpc>
                <a:spcPct val="90000"/>
              </a:lnSpc>
              <a:spcBef>
                <a:spcPts val="1633"/>
              </a:spcBef>
              <a:spcAft>
                <a:spcPts val="0"/>
              </a:spcAft>
              <a:buClr>
                <a:schemeClr val="dk1"/>
              </a:buClr>
              <a:buSzPts val="1800"/>
              <a:buChar char="•"/>
              <a:defRPr/>
            </a:lvl6pPr>
            <a:lvl7pPr marL="3200400" lvl="6" indent="-342900" algn="l">
              <a:lnSpc>
                <a:spcPct val="90000"/>
              </a:lnSpc>
              <a:spcBef>
                <a:spcPts val="1633"/>
              </a:spcBef>
              <a:spcAft>
                <a:spcPts val="0"/>
              </a:spcAft>
              <a:buClr>
                <a:schemeClr val="dk1"/>
              </a:buClr>
              <a:buSzPts val="1800"/>
              <a:buChar char="•"/>
              <a:defRPr/>
            </a:lvl7pPr>
            <a:lvl8pPr marL="3657600" lvl="7" indent="-342900" algn="l">
              <a:lnSpc>
                <a:spcPct val="90000"/>
              </a:lnSpc>
              <a:spcBef>
                <a:spcPts val="1633"/>
              </a:spcBef>
              <a:spcAft>
                <a:spcPts val="0"/>
              </a:spcAft>
              <a:buClr>
                <a:schemeClr val="dk1"/>
              </a:buClr>
              <a:buSzPts val="1800"/>
              <a:buChar char="•"/>
              <a:defRPr/>
            </a:lvl8pPr>
            <a:lvl9pPr marL="4114800" lvl="8" indent="-342900" algn="l">
              <a:lnSpc>
                <a:spcPct val="90000"/>
              </a:lnSpc>
              <a:spcBef>
                <a:spcPts val="1633"/>
              </a:spcBef>
              <a:spcAft>
                <a:spcPts val="0"/>
              </a:spcAft>
              <a:buClr>
                <a:schemeClr val="dk1"/>
              </a:buClr>
              <a:buSzPts val="1800"/>
              <a:buChar char="•"/>
              <a:defRPr/>
            </a:lvl9pPr>
          </a:lstStyle>
          <a:p>
            <a:endParaRPr/>
          </a:p>
        </p:txBody>
      </p:sp>
      <p:sp>
        <p:nvSpPr>
          <p:cNvPr id="28" name="Google Shape;28;p6"/>
          <p:cNvSpPr txBox="1">
            <a:spLocks noGrp="1"/>
          </p:cNvSpPr>
          <p:nvPr>
            <p:ph type="dt" idx="10"/>
          </p:nvPr>
        </p:nvSpPr>
        <p:spPr>
          <a:xfrm>
            <a:off x="3017520" y="20764078"/>
            <a:ext cx="9875520" cy="119274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
          <p:cNvSpPr txBox="1">
            <a:spLocks noGrp="1"/>
          </p:cNvSpPr>
          <p:nvPr>
            <p:ph type="ftr" idx="11"/>
          </p:nvPr>
        </p:nvSpPr>
        <p:spPr>
          <a:xfrm>
            <a:off x="14538960" y="20764078"/>
            <a:ext cx="14813280" cy="119274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
          <p:cNvSpPr txBox="1">
            <a:spLocks noGrp="1"/>
          </p:cNvSpPr>
          <p:nvPr>
            <p:ph type="sldNum" idx="12"/>
          </p:nvPr>
        </p:nvSpPr>
        <p:spPr>
          <a:xfrm>
            <a:off x="30998160" y="20764078"/>
            <a:ext cx="9875520" cy="11927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2994660" y="5585146"/>
            <a:ext cx="37856160" cy="931894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7"/>
          <p:cNvSpPr txBox="1">
            <a:spLocks noGrp="1"/>
          </p:cNvSpPr>
          <p:nvPr>
            <p:ph type="body" idx="1"/>
          </p:nvPr>
        </p:nvSpPr>
        <p:spPr>
          <a:xfrm>
            <a:off x="2994660" y="14992247"/>
            <a:ext cx="37856160" cy="490061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67"/>
              </a:spcBef>
              <a:spcAft>
                <a:spcPts val="0"/>
              </a:spcAft>
              <a:buClr>
                <a:srgbClr val="888888"/>
              </a:buClr>
              <a:buSzPts val="7840"/>
              <a:buNone/>
              <a:defRPr sz="7840">
                <a:solidFill>
                  <a:srgbClr val="888888"/>
                </a:solidFill>
              </a:defRPr>
            </a:lvl1pPr>
            <a:lvl2pPr marL="914400" lvl="1" indent="-228600" algn="l">
              <a:lnSpc>
                <a:spcPct val="90000"/>
              </a:lnSpc>
              <a:spcBef>
                <a:spcPts val="1633"/>
              </a:spcBef>
              <a:spcAft>
                <a:spcPts val="0"/>
              </a:spcAft>
              <a:buClr>
                <a:srgbClr val="888888"/>
              </a:buClr>
              <a:buSzPts val="6533"/>
              <a:buNone/>
              <a:defRPr sz="6533">
                <a:solidFill>
                  <a:srgbClr val="888888"/>
                </a:solidFill>
              </a:defRPr>
            </a:lvl2pPr>
            <a:lvl3pPr marL="1371600" lvl="2" indent="-228600" algn="l">
              <a:lnSpc>
                <a:spcPct val="90000"/>
              </a:lnSpc>
              <a:spcBef>
                <a:spcPts val="1633"/>
              </a:spcBef>
              <a:spcAft>
                <a:spcPts val="0"/>
              </a:spcAft>
              <a:buClr>
                <a:srgbClr val="888888"/>
              </a:buClr>
              <a:buSzPts val="5880"/>
              <a:buNone/>
              <a:defRPr sz="5880">
                <a:solidFill>
                  <a:srgbClr val="888888"/>
                </a:solidFill>
              </a:defRPr>
            </a:lvl3pPr>
            <a:lvl4pPr marL="1828800" lvl="3" indent="-228600" algn="l">
              <a:lnSpc>
                <a:spcPct val="90000"/>
              </a:lnSpc>
              <a:spcBef>
                <a:spcPts val="1633"/>
              </a:spcBef>
              <a:spcAft>
                <a:spcPts val="0"/>
              </a:spcAft>
              <a:buClr>
                <a:srgbClr val="888888"/>
              </a:buClr>
              <a:buSzPts val="5227"/>
              <a:buNone/>
              <a:defRPr sz="5227">
                <a:solidFill>
                  <a:srgbClr val="888888"/>
                </a:solidFill>
              </a:defRPr>
            </a:lvl4pPr>
            <a:lvl5pPr marL="2286000" lvl="4" indent="-228600" algn="l">
              <a:lnSpc>
                <a:spcPct val="90000"/>
              </a:lnSpc>
              <a:spcBef>
                <a:spcPts val="1633"/>
              </a:spcBef>
              <a:spcAft>
                <a:spcPts val="0"/>
              </a:spcAft>
              <a:buClr>
                <a:srgbClr val="888888"/>
              </a:buClr>
              <a:buSzPts val="5227"/>
              <a:buNone/>
              <a:defRPr sz="5227">
                <a:solidFill>
                  <a:srgbClr val="888888"/>
                </a:solidFill>
              </a:defRPr>
            </a:lvl5pPr>
            <a:lvl6pPr marL="2743200" lvl="5" indent="-228600" algn="l">
              <a:lnSpc>
                <a:spcPct val="90000"/>
              </a:lnSpc>
              <a:spcBef>
                <a:spcPts val="1633"/>
              </a:spcBef>
              <a:spcAft>
                <a:spcPts val="0"/>
              </a:spcAft>
              <a:buClr>
                <a:srgbClr val="888888"/>
              </a:buClr>
              <a:buSzPts val="5227"/>
              <a:buNone/>
              <a:defRPr sz="5227">
                <a:solidFill>
                  <a:srgbClr val="888888"/>
                </a:solidFill>
              </a:defRPr>
            </a:lvl6pPr>
            <a:lvl7pPr marL="3200400" lvl="6" indent="-228600" algn="l">
              <a:lnSpc>
                <a:spcPct val="90000"/>
              </a:lnSpc>
              <a:spcBef>
                <a:spcPts val="1633"/>
              </a:spcBef>
              <a:spcAft>
                <a:spcPts val="0"/>
              </a:spcAft>
              <a:buClr>
                <a:srgbClr val="888888"/>
              </a:buClr>
              <a:buSzPts val="5227"/>
              <a:buNone/>
              <a:defRPr sz="5227">
                <a:solidFill>
                  <a:srgbClr val="888888"/>
                </a:solidFill>
              </a:defRPr>
            </a:lvl7pPr>
            <a:lvl8pPr marL="3657600" lvl="7" indent="-228600" algn="l">
              <a:lnSpc>
                <a:spcPct val="90000"/>
              </a:lnSpc>
              <a:spcBef>
                <a:spcPts val="1633"/>
              </a:spcBef>
              <a:spcAft>
                <a:spcPts val="0"/>
              </a:spcAft>
              <a:buClr>
                <a:srgbClr val="888888"/>
              </a:buClr>
              <a:buSzPts val="5227"/>
              <a:buNone/>
              <a:defRPr sz="5227">
                <a:solidFill>
                  <a:srgbClr val="888888"/>
                </a:solidFill>
              </a:defRPr>
            </a:lvl8pPr>
            <a:lvl9pPr marL="4114800" lvl="8" indent="-228600" algn="l">
              <a:lnSpc>
                <a:spcPct val="90000"/>
              </a:lnSpc>
              <a:spcBef>
                <a:spcPts val="1633"/>
              </a:spcBef>
              <a:spcAft>
                <a:spcPts val="0"/>
              </a:spcAft>
              <a:buClr>
                <a:srgbClr val="888888"/>
              </a:buClr>
              <a:buSzPts val="5227"/>
              <a:buNone/>
              <a:defRPr sz="5227">
                <a:solidFill>
                  <a:srgbClr val="888888"/>
                </a:solidFill>
              </a:defRPr>
            </a:lvl9pPr>
          </a:lstStyle>
          <a:p>
            <a:endParaRPr/>
          </a:p>
        </p:txBody>
      </p:sp>
      <p:sp>
        <p:nvSpPr>
          <p:cNvPr id="34" name="Google Shape;34;p7"/>
          <p:cNvSpPr txBox="1">
            <a:spLocks noGrp="1"/>
          </p:cNvSpPr>
          <p:nvPr>
            <p:ph type="dt" idx="10"/>
          </p:nvPr>
        </p:nvSpPr>
        <p:spPr>
          <a:xfrm>
            <a:off x="3017520" y="20764078"/>
            <a:ext cx="9875520" cy="119274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ftr" idx="11"/>
          </p:nvPr>
        </p:nvSpPr>
        <p:spPr>
          <a:xfrm>
            <a:off x="14538960" y="20764078"/>
            <a:ext cx="14813280" cy="119274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7"/>
          <p:cNvSpPr txBox="1">
            <a:spLocks noGrp="1"/>
          </p:cNvSpPr>
          <p:nvPr>
            <p:ph type="sldNum" idx="12"/>
          </p:nvPr>
        </p:nvSpPr>
        <p:spPr>
          <a:xfrm>
            <a:off x="30998160" y="20764078"/>
            <a:ext cx="9875520" cy="11927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3017520" y="1192744"/>
            <a:ext cx="37856160" cy="4330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
          <p:cNvSpPr txBox="1">
            <a:spLocks noGrp="1"/>
          </p:cNvSpPr>
          <p:nvPr>
            <p:ph type="body" idx="1"/>
          </p:nvPr>
        </p:nvSpPr>
        <p:spPr>
          <a:xfrm>
            <a:off x="3017520" y="5963708"/>
            <a:ext cx="18653760" cy="1421437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67"/>
              </a:spcBef>
              <a:spcAft>
                <a:spcPts val="0"/>
              </a:spcAft>
              <a:buClr>
                <a:schemeClr val="dk1"/>
              </a:buClr>
              <a:buSzPts val="1800"/>
              <a:buChar char="•"/>
              <a:defRPr/>
            </a:lvl1pPr>
            <a:lvl2pPr marL="914400" lvl="1" indent="-342900" algn="l">
              <a:lnSpc>
                <a:spcPct val="90000"/>
              </a:lnSpc>
              <a:spcBef>
                <a:spcPts val="1633"/>
              </a:spcBef>
              <a:spcAft>
                <a:spcPts val="0"/>
              </a:spcAft>
              <a:buClr>
                <a:schemeClr val="dk1"/>
              </a:buClr>
              <a:buSzPts val="1800"/>
              <a:buChar char="•"/>
              <a:defRPr/>
            </a:lvl2pPr>
            <a:lvl3pPr marL="1371600" lvl="2" indent="-342900" algn="l">
              <a:lnSpc>
                <a:spcPct val="90000"/>
              </a:lnSpc>
              <a:spcBef>
                <a:spcPts val="1633"/>
              </a:spcBef>
              <a:spcAft>
                <a:spcPts val="0"/>
              </a:spcAft>
              <a:buClr>
                <a:schemeClr val="dk1"/>
              </a:buClr>
              <a:buSzPts val="1800"/>
              <a:buChar char="•"/>
              <a:defRPr/>
            </a:lvl3pPr>
            <a:lvl4pPr marL="1828800" lvl="3" indent="-342900" algn="l">
              <a:lnSpc>
                <a:spcPct val="90000"/>
              </a:lnSpc>
              <a:spcBef>
                <a:spcPts val="1633"/>
              </a:spcBef>
              <a:spcAft>
                <a:spcPts val="0"/>
              </a:spcAft>
              <a:buClr>
                <a:schemeClr val="dk1"/>
              </a:buClr>
              <a:buSzPts val="1800"/>
              <a:buChar char="•"/>
              <a:defRPr/>
            </a:lvl4pPr>
            <a:lvl5pPr marL="2286000" lvl="4" indent="-342900" algn="l">
              <a:lnSpc>
                <a:spcPct val="90000"/>
              </a:lnSpc>
              <a:spcBef>
                <a:spcPts val="1633"/>
              </a:spcBef>
              <a:spcAft>
                <a:spcPts val="0"/>
              </a:spcAft>
              <a:buClr>
                <a:schemeClr val="dk1"/>
              </a:buClr>
              <a:buSzPts val="1800"/>
              <a:buChar char="•"/>
              <a:defRPr/>
            </a:lvl5pPr>
            <a:lvl6pPr marL="2743200" lvl="5" indent="-342900" algn="l">
              <a:lnSpc>
                <a:spcPct val="90000"/>
              </a:lnSpc>
              <a:spcBef>
                <a:spcPts val="1633"/>
              </a:spcBef>
              <a:spcAft>
                <a:spcPts val="0"/>
              </a:spcAft>
              <a:buClr>
                <a:schemeClr val="dk1"/>
              </a:buClr>
              <a:buSzPts val="1800"/>
              <a:buChar char="•"/>
              <a:defRPr/>
            </a:lvl6pPr>
            <a:lvl7pPr marL="3200400" lvl="6" indent="-342900" algn="l">
              <a:lnSpc>
                <a:spcPct val="90000"/>
              </a:lnSpc>
              <a:spcBef>
                <a:spcPts val="1633"/>
              </a:spcBef>
              <a:spcAft>
                <a:spcPts val="0"/>
              </a:spcAft>
              <a:buClr>
                <a:schemeClr val="dk1"/>
              </a:buClr>
              <a:buSzPts val="1800"/>
              <a:buChar char="•"/>
              <a:defRPr/>
            </a:lvl7pPr>
            <a:lvl8pPr marL="3657600" lvl="7" indent="-342900" algn="l">
              <a:lnSpc>
                <a:spcPct val="90000"/>
              </a:lnSpc>
              <a:spcBef>
                <a:spcPts val="1633"/>
              </a:spcBef>
              <a:spcAft>
                <a:spcPts val="0"/>
              </a:spcAft>
              <a:buClr>
                <a:schemeClr val="dk1"/>
              </a:buClr>
              <a:buSzPts val="1800"/>
              <a:buChar char="•"/>
              <a:defRPr/>
            </a:lvl8pPr>
            <a:lvl9pPr marL="4114800" lvl="8" indent="-342900" algn="l">
              <a:lnSpc>
                <a:spcPct val="90000"/>
              </a:lnSpc>
              <a:spcBef>
                <a:spcPts val="1633"/>
              </a:spcBef>
              <a:spcAft>
                <a:spcPts val="0"/>
              </a:spcAft>
              <a:buClr>
                <a:schemeClr val="dk1"/>
              </a:buClr>
              <a:buSzPts val="1800"/>
              <a:buChar char="•"/>
              <a:defRPr/>
            </a:lvl9pPr>
          </a:lstStyle>
          <a:p>
            <a:endParaRPr/>
          </a:p>
        </p:txBody>
      </p:sp>
      <p:sp>
        <p:nvSpPr>
          <p:cNvPr id="40" name="Google Shape;40;p8"/>
          <p:cNvSpPr txBox="1">
            <a:spLocks noGrp="1"/>
          </p:cNvSpPr>
          <p:nvPr>
            <p:ph type="body" idx="2"/>
          </p:nvPr>
        </p:nvSpPr>
        <p:spPr>
          <a:xfrm>
            <a:off x="22219920" y="5963708"/>
            <a:ext cx="18653760" cy="1421437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67"/>
              </a:spcBef>
              <a:spcAft>
                <a:spcPts val="0"/>
              </a:spcAft>
              <a:buClr>
                <a:schemeClr val="dk1"/>
              </a:buClr>
              <a:buSzPts val="1800"/>
              <a:buChar char="•"/>
              <a:defRPr/>
            </a:lvl1pPr>
            <a:lvl2pPr marL="914400" lvl="1" indent="-342900" algn="l">
              <a:lnSpc>
                <a:spcPct val="90000"/>
              </a:lnSpc>
              <a:spcBef>
                <a:spcPts val="1633"/>
              </a:spcBef>
              <a:spcAft>
                <a:spcPts val="0"/>
              </a:spcAft>
              <a:buClr>
                <a:schemeClr val="dk1"/>
              </a:buClr>
              <a:buSzPts val="1800"/>
              <a:buChar char="•"/>
              <a:defRPr/>
            </a:lvl2pPr>
            <a:lvl3pPr marL="1371600" lvl="2" indent="-342900" algn="l">
              <a:lnSpc>
                <a:spcPct val="90000"/>
              </a:lnSpc>
              <a:spcBef>
                <a:spcPts val="1633"/>
              </a:spcBef>
              <a:spcAft>
                <a:spcPts val="0"/>
              </a:spcAft>
              <a:buClr>
                <a:schemeClr val="dk1"/>
              </a:buClr>
              <a:buSzPts val="1800"/>
              <a:buChar char="•"/>
              <a:defRPr/>
            </a:lvl3pPr>
            <a:lvl4pPr marL="1828800" lvl="3" indent="-342900" algn="l">
              <a:lnSpc>
                <a:spcPct val="90000"/>
              </a:lnSpc>
              <a:spcBef>
                <a:spcPts val="1633"/>
              </a:spcBef>
              <a:spcAft>
                <a:spcPts val="0"/>
              </a:spcAft>
              <a:buClr>
                <a:schemeClr val="dk1"/>
              </a:buClr>
              <a:buSzPts val="1800"/>
              <a:buChar char="•"/>
              <a:defRPr/>
            </a:lvl4pPr>
            <a:lvl5pPr marL="2286000" lvl="4" indent="-342900" algn="l">
              <a:lnSpc>
                <a:spcPct val="90000"/>
              </a:lnSpc>
              <a:spcBef>
                <a:spcPts val="1633"/>
              </a:spcBef>
              <a:spcAft>
                <a:spcPts val="0"/>
              </a:spcAft>
              <a:buClr>
                <a:schemeClr val="dk1"/>
              </a:buClr>
              <a:buSzPts val="1800"/>
              <a:buChar char="•"/>
              <a:defRPr/>
            </a:lvl5pPr>
            <a:lvl6pPr marL="2743200" lvl="5" indent="-342900" algn="l">
              <a:lnSpc>
                <a:spcPct val="90000"/>
              </a:lnSpc>
              <a:spcBef>
                <a:spcPts val="1633"/>
              </a:spcBef>
              <a:spcAft>
                <a:spcPts val="0"/>
              </a:spcAft>
              <a:buClr>
                <a:schemeClr val="dk1"/>
              </a:buClr>
              <a:buSzPts val="1800"/>
              <a:buChar char="•"/>
              <a:defRPr/>
            </a:lvl6pPr>
            <a:lvl7pPr marL="3200400" lvl="6" indent="-342900" algn="l">
              <a:lnSpc>
                <a:spcPct val="90000"/>
              </a:lnSpc>
              <a:spcBef>
                <a:spcPts val="1633"/>
              </a:spcBef>
              <a:spcAft>
                <a:spcPts val="0"/>
              </a:spcAft>
              <a:buClr>
                <a:schemeClr val="dk1"/>
              </a:buClr>
              <a:buSzPts val="1800"/>
              <a:buChar char="•"/>
              <a:defRPr/>
            </a:lvl7pPr>
            <a:lvl8pPr marL="3657600" lvl="7" indent="-342900" algn="l">
              <a:lnSpc>
                <a:spcPct val="90000"/>
              </a:lnSpc>
              <a:spcBef>
                <a:spcPts val="1633"/>
              </a:spcBef>
              <a:spcAft>
                <a:spcPts val="0"/>
              </a:spcAft>
              <a:buClr>
                <a:schemeClr val="dk1"/>
              </a:buClr>
              <a:buSzPts val="1800"/>
              <a:buChar char="•"/>
              <a:defRPr/>
            </a:lvl8pPr>
            <a:lvl9pPr marL="4114800" lvl="8" indent="-342900" algn="l">
              <a:lnSpc>
                <a:spcPct val="90000"/>
              </a:lnSpc>
              <a:spcBef>
                <a:spcPts val="1633"/>
              </a:spcBef>
              <a:spcAft>
                <a:spcPts val="0"/>
              </a:spcAft>
              <a:buClr>
                <a:schemeClr val="dk1"/>
              </a:buClr>
              <a:buSzPts val="1800"/>
              <a:buChar char="•"/>
              <a:defRPr/>
            </a:lvl9pPr>
          </a:lstStyle>
          <a:p>
            <a:endParaRPr/>
          </a:p>
        </p:txBody>
      </p:sp>
      <p:sp>
        <p:nvSpPr>
          <p:cNvPr id="41" name="Google Shape;41;p8"/>
          <p:cNvSpPr txBox="1">
            <a:spLocks noGrp="1"/>
          </p:cNvSpPr>
          <p:nvPr>
            <p:ph type="dt" idx="10"/>
          </p:nvPr>
        </p:nvSpPr>
        <p:spPr>
          <a:xfrm>
            <a:off x="3017520" y="20764078"/>
            <a:ext cx="9875520" cy="119274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ftr" idx="11"/>
          </p:nvPr>
        </p:nvSpPr>
        <p:spPr>
          <a:xfrm>
            <a:off x="14538960" y="20764078"/>
            <a:ext cx="14813280" cy="119274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
          <p:cNvSpPr txBox="1">
            <a:spLocks noGrp="1"/>
          </p:cNvSpPr>
          <p:nvPr>
            <p:ph type="sldNum" idx="12"/>
          </p:nvPr>
        </p:nvSpPr>
        <p:spPr>
          <a:xfrm>
            <a:off x="30998160" y="20764078"/>
            <a:ext cx="9875520" cy="11927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3023237" y="1192744"/>
            <a:ext cx="37856160" cy="4330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3023239" y="5491799"/>
            <a:ext cx="18568033" cy="269144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67"/>
              </a:spcBef>
              <a:spcAft>
                <a:spcPts val="0"/>
              </a:spcAft>
              <a:buClr>
                <a:schemeClr val="dk1"/>
              </a:buClr>
              <a:buSzPts val="7840"/>
              <a:buNone/>
              <a:defRPr sz="7840" b="1"/>
            </a:lvl1pPr>
            <a:lvl2pPr marL="914400" lvl="1" indent="-228600" algn="l">
              <a:lnSpc>
                <a:spcPct val="90000"/>
              </a:lnSpc>
              <a:spcBef>
                <a:spcPts val="1633"/>
              </a:spcBef>
              <a:spcAft>
                <a:spcPts val="0"/>
              </a:spcAft>
              <a:buClr>
                <a:schemeClr val="dk1"/>
              </a:buClr>
              <a:buSzPts val="6533"/>
              <a:buNone/>
              <a:defRPr sz="6533" b="1"/>
            </a:lvl2pPr>
            <a:lvl3pPr marL="1371600" lvl="2" indent="-228600" algn="l">
              <a:lnSpc>
                <a:spcPct val="90000"/>
              </a:lnSpc>
              <a:spcBef>
                <a:spcPts val="1633"/>
              </a:spcBef>
              <a:spcAft>
                <a:spcPts val="0"/>
              </a:spcAft>
              <a:buClr>
                <a:schemeClr val="dk1"/>
              </a:buClr>
              <a:buSzPts val="5880"/>
              <a:buNone/>
              <a:defRPr sz="5880" b="1"/>
            </a:lvl3pPr>
            <a:lvl4pPr marL="1828800" lvl="3" indent="-228600" algn="l">
              <a:lnSpc>
                <a:spcPct val="90000"/>
              </a:lnSpc>
              <a:spcBef>
                <a:spcPts val="1633"/>
              </a:spcBef>
              <a:spcAft>
                <a:spcPts val="0"/>
              </a:spcAft>
              <a:buClr>
                <a:schemeClr val="dk1"/>
              </a:buClr>
              <a:buSzPts val="5227"/>
              <a:buNone/>
              <a:defRPr sz="5227" b="1"/>
            </a:lvl4pPr>
            <a:lvl5pPr marL="2286000" lvl="4" indent="-228600" algn="l">
              <a:lnSpc>
                <a:spcPct val="90000"/>
              </a:lnSpc>
              <a:spcBef>
                <a:spcPts val="1633"/>
              </a:spcBef>
              <a:spcAft>
                <a:spcPts val="0"/>
              </a:spcAft>
              <a:buClr>
                <a:schemeClr val="dk1"/>
              </a:buClr>
              <a:buSzPts val="5227"/>
              <a:buNone/>
              <a:defRPr sz="5227" b="1"/>
            </a:lvl5pPr>
            <a:lvl6pPr marL="2743200" lvl="5" indent="-228600" algn="l">
              <a:lnSpc>
                <a:spcPct val="90000"/>
              </a:lnSpc>
              <a:spcBef>
                <a:spcPts val="1633"/>
              </a:spcBef>
              <a:spcAft>
                <a:spcPts val="0"/>
              </a:spcAft>
              <a:buClr>
                <a:schemeClr val="dk1"/>
              </a:buClr>
              <a:buSzPts val="5227"/>
              <a:buNone/>
              <a:defRPr sz="5227" b="1"/>
            </a:lvl6pPr>
            <a:lvl7pPr marL="3200400" lvl="6" indent="-228600" algn="l">
              <a:lnSpc>
                <a:spcPct val="90000"/>
              </a:lnSpc>
              <a:spcBef>
                <a:spcPts val="1633"/>
              </a:spcBef>
              <a:spcAft>
                <a:spcPts val="0"/>
              </a:spcAft>
              <a:buClr>
                <a:schemeClr val="dk1"/>
              </a:buClr>
              <a:buSzPts val="5227"/>
              <a:buNone/>
              <a:defRPr sz="5227" b="1"/>
            </a:lvl7pPr>
            <a:lvl8pPr marL="3657600" lvl="7" indent="-228600" algn="l">
              <a:lnSpc>
                <a:spcPct val="90000"/>
              </a:lnSpc>
              <a:spcBef>
                <a:spcPts val="1633"/>
              </a:spcBef>
              <a:spcAft>
                <a:spcPts val="0"/>
              </a:spcAft>
              <a:buClr>
                <a:schemeClr val="dk1"/>
              </a:buClr>
              <a:buSzPts val="5227"/>
              <a:buNone/>
              <a:defRPr sz="5227" b="1"/>
            </a:lvl8pPr>
            <a:lvl9pPr marL="4114800" lvl="8" indent="-228600" algn="l">
              <a:lnSpc>
                <a:spcPct val="90000"/>
              </a:lnSpc>
              <a:spcBef>
                <a:spcPts val="1633"/>
              </a:spcBef>
              <a:spcAft>
                <a:spcPts val="0"/>
              </a:spcAft>
              <a:buClr>
                <a:schemeClr val="dk1"/>
              </a:buClr>
              <a:buSzPts val="5227"/>
              <a:buNone/>
              <a:defRPr sz="5227" b="1"/>
            </a:lvl9pPr>
          </a:lstStyle>
          <a:p>
            <a:endParaRPr/>
          </a:p>
        </p:txBody>
      </p:sp>
      <p:sp>
        <p:nvSpPr>
          <p:cNvPr id="47" name="Google Shape;47;p9"/>
          <p:cNvSpPr txBox="1">
            <a:spLocks noGrp="1"/>
          </p:cNvSpPr>
          <p:nvPr>
            <p:ph type="body" idx="2"/>
          </p:nvPr>
        </p:nvSpPr>
        <p:spPr>
          <a:xfrm>
            <a:off x="3023239" y="8183245"/>
            <a:ext cx="18568033" cy="120363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67"/>
              </a:spcBef>
              <a:spcAft>
                <a:spcPts val="0"/>
              </a:spcAft>
              <a:buClr>
                <a:schemeClr val="dk1"/>
              </a:buClr>
              <a:buSzPts val="1800"/>
              <a:buChar char="•"/>
              <a:defRPr/>
            </a:lvl1pPr>
            <a:lvl2pPr marL="914400" lvl="1" indent="-342900" algn="l">
              <a:lnSpc>
                <a:spcPct val="90000"/>
              </a:lnSpc>
              <a:spcBef>
                <a:spcPts val="1633"/>
              </a:spcBef>
              <a:spcAft>
                <a:spcPts val="0"/>
              </a:spcAft>
              <a:buClr>
                <a:schemeClr val="dk1"/>
              </a:buClr>
              <a:buSzPts val="1800"/>
              <a:buChar char="•"/>
              <a:defRPr/>
            </a:lvl2pPr>
            <a:lvl3pPr marL="1371600" lvl="2" indent="-342900" algn="l">
              <a:lnSpc>
                <a:spcPct val="90000"/>
              </a:lnSpc>
              <a:spcBef>
                <a:spcPts val="1633"/>
              </a:spcBef>
              <a:spcAft>
                <a:spcPts val="0"/>
              </a:spcAft>
              <a:buClr>
                <a:schemeClr val="dk1"/>
              </a:buClr>
              <a:buSzPts val="1800"/>
              <a:buChar char="•"/>
              <a:defRPr/>
            </a:lvl3pPr>
            <a:lvl4pPr marL="1828800" lvl="3" indent="-342900" algn="l">
              <a:lnSpc>
                <a:spcPct val="90000"/>
              </a:lnSpc>
              <a:spcBef>
                <a:spcPts val="1633"/>
              </a:spcBef>
              <a:spcAft>
                <a:spcPts val="0"/>
              </a:spcAft>
              <a:buClr>
                <a:schemeClr val="dk1"/>
              </a:buClr>
              <a:buSzPts val="1800"/>
              <a:buChar char="•"/>
              <a:defRPr/>
            </a:lvl4pPr>
            <a:lvl5pPr marL="2286000" lvl="4" indent="-342900" algn="l">
              <a:lnSpc>
                <a:spcPct val="90000"/>
              </a:lnSpc>
              <a:spcBef>
                <a:spcPts val="1633"/>
              </a:spcBef>
              <a:spcAft>
                <a:spcPts val="0"/>
              </a:spcAft>
              <a:buClr>
                <a:schemeClr val="dk1"/>
              </a:buClr>
              <a:buSzPts val="1800"/>
              <a:buChar char="•"/>
              <a:defRPr/>
            </a:lvl5pPr>
            <a:lvl6pPr marL="2743200" lvl="5" indent="-342900" algn="l">
              <a:lnSpc>
                <a:spcPct val="90000"/>
              </a:lnSpc>
              <a:spcBef>
                <a:spcPts val="1633"/>
              </a:spcBef>
              <a:spcAft>
                <a:spcPts val="0"/>
              </a:spcAft>
              <a:buClr>
                <a:schemeClr val="dk1"/>
              </a:buClr>
              <a:buSzPts val="1800"/>
              <a:buChar char="•"/>
              <a:defRPr/>
            </a:lvl6pPr>
            <a:lvl7pPr marL="3200400" lvl="6" indent="-342900" algn="l">
              <a:lnSpc>
                <a:spcPct val="90000"/>
              </a:lnSpc>
              <a:spcBef>
                <a:spcPts val="1633"/>
              </a:spcBef>
              <a:spcAft>
                <a:spcPts val="0"/>
              </a:spcAft>
              <a:buClr>
                <a:schemeClr val="dk1"/>
              </a:buClr>
              <a:buSzPts val="1800"/>
              <a:buChar char="•"/>
              <a:defRPr/>
            </a:lvl7pPr>
            <a:lvl8pPr marL="3657600" lvl="7" indent="-342900" algn="l">
              <a:lnSpc>
                <a:spcPct val="90000"/>
              </a:lnSpc>
              <a:spcBef>
                <a:spcPts val="1633"/>
              </a:spcBef>
              <a:spcAft>
                <a:spcPts val="0"/>
              </a:spcAft>
              <a:buClr>
                <a:schemeClr val="dk1"/>
              </a:buClr>
              <a:buSzPts val="1800"/>
              <a:buChar char="•"/>
              <a:defRPr/>
            </a:lvl8pPr>
            <a:lvl9pPr marL="4114800" lvl="8" indent="-342900" algn="l">
              <a:lnSpc>
                <a:spcPct val="90000"/>
              </a:lnSpc>
              <a:spcBef>
                <a:spcPts val="1633"/>
              </a:spcBef>
              <a:spcAft>
                <a:spcPts val="0"/>
              </a:spcAft>
              <a:buClr>
                <a:schemeClr val="dk1"/>
              </a:buClr>
              <a:buSzPts val="1800"/>
              <a:buChar char="•"/>
              <a:defRPr/>
            </a:lvl9pPr>
          </a:lstStyle>
          <a:p>
            <a:endParaRPr/>
          </a:p>
        </p:txBody>
      </p:sp>
      <p:sp>
        <p:nvSpPr>
          <p:cNvPr id="48" name="Google Shape;48;p9"/>
          <p:cNvSpPr txBox="1">
            <a:spLocks noGrp="1"/>
          </p:cNvSpPr>
          <p:nvPr>
            <p:ph type="body" idx="3"/>
          </p:nvPr>
        </p:nvSpPr>
        <p:spPr>
          <a:xfrm>
            <a:off x="22219920" y="5491799"/>
            <a:ext cx="18659477" cy="269144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67"/>
              </a:spcBef>
              <a:spcAft>
                <a:spcPts val="0"/>
              </a:spcAft>
              <a:buClr>
                <a:schemeClr val="dk1"/>
              </a:buClr>
              <a:buSzPts val="7840"/>
              <a:buNone/>
              <a:defRPr sz="7840" b="1"/>
            </a:lvl1pPr>
            <a:lvl2pPr marL="914400" lvl="1" indent="-228600" algn="l">
              <a:lnSpc>
                <a:spcPct val="90000"/>
              </a:lnSpc>
              <a:spcBef>
                <a:spcPts val="1633"/>
              </a:spcBef>
              <a:spcAft>
                <a:spcPts val="0"/>
              </a:spcAft>
              <a:buClr>
                <a:schemeClr val="dk1"/>
              </a:buClr>
              <a:buSzPts val="6533"/>
              <a:buNone/>
              <a:defRPr sz="6533" b="1"/>
            </a:lvl2pPr>
            <a:lvl3pPr marL="1371600" lvl="2" indent="-228600" algn="l">
              <a:lnSpc>
                <a:spcPct val="90000"/>
              </a:lnSpc>
              <a:spcBef>
                <a:spcPts val="1633"/>
              </a:spcBef>
              <a:spcAft>
                <a:spcPts val="0"/>
              </a:spcAft>
              <a:buClr>
                <a:schemeClr val="dk1"/>
              </a:buClr>
              <a:buSzPts val="5880"/>
              <a:buNone/>
              <a:defRPr sz="5880" b="1"/>
            </a:lvl3pPr>
            <a:lvl4pPr marL="1828800" lvl="3" indent="-228600" algn="l">
              <a:lnSpc>
                <a:spcPct val="90000"/>
              </a:lnSpc>
              <a:spcBef>
                <a:spcPts val="1633"/>
              </a:spcBef>
              <a:spcAft>
                <a:spcPts val="0"/>
              </a:spcAft>
              <a:buClr>
                <a:schemeClr val="dk1"/>
              </a:buClr>
              <a:buSzPts val="5227"/>
              <a:buNone/>
              <a:defRPr sz="5227" b="1"/>
            </a:lvl4pPr>
            <a:lvl5pPr marL="2286000" lvl="4" indent="-228600" algn="l">
              <a:lnSpc>
                <a:spcPct val="90000"/>
              </a:lnSpc>
              <a:spcBef>
                <a:spcPts val="1633"/>
              </a:spcBef>
              <a:spcAft>
                <a:spcPts val="0"/>
              </a:spcAft>
              <a:buClr>
                <a:schemeClr val="dk1"/>
              </a:buClr>
              <a:buSzPts val="5227"/>
              <a:buNone/>
              <a:defRPr sz="5227" b="1"/>
            </a:lvl5pPr>
            <a:lvl6pPr marL="2743200" lvl="5" indent="-228600" algn="l">
              <a:lnSpc>
                <a:spcPct val="90000"/>
              </a:lnSpc>
              <a:spcBef>
                <a:spcPts val="1633"/>
              </a:spcBef>
              <a:spcAft>
                <a:spcPts val="0"/>
              </a:spcAft>
              <a:buClr>
                <a:schemeClr val="dk1"/>
              </a:buClr>
              <a:buSzPts val="5227"/>
              <a:buNone/>
              <a:defRPr sz="5227" b="1"/>
            </a:lvl6pPr>
            <a:lvl7pPr marL="3200400" lvl="6" indent="-228600" algn="l">
              <a:lnSpc>
                <a:spcPct val="90000"/>
              </a:lnSpc>
              <a:spcBef>
                <a:spcPts val="1633"/>
              </a:spcBef>
              <a:spcAft>
                <a:spcPts val="0"/>
              </a:spcAft>
              <a:buClr>
                <a:schemeClr val="dk1"/>
              </a:buClr>
              <a:buSzPts val="5227"/>
              <a:buNone/>
              <a:defRPr sz="5227" b="1"/>
            </a:lvl7pPr>
            <a:lvl8pPr marL="3657600" lvl="7" indent="-228600" algn="l">
              <a:lnSpc>
                <a:spcPct val="90000"/>
              </a:lnSpc>
              <a:spcBef>
                <a:spcPts val="1633"/>
              </a:spcBef>
              <a:spcAft>
                <a:spcPts val="0"/>
              </a:spcAft>
              <a:buClr>
                <a:schemeClr val="dk1"/>
              </a:buClr>
              <a:buSzPts val="5227"/>
              <a:buNone/>
              <a:defRPr sz="5227" b="1"/>
            </a:lvl8pPr>
            <a:lvl9pPr marL="4114800" lvl="8" indent="-228600" algn="l">
              <a:lnSpc>
                <a:spcPct val="90000"/>
              </a:lnSpc>
              <a:spcBef>
                <a:spcPts val="1633"/>
              </a:spcBef>
              <a:spcAft>
                <a:spcPts val="0"/>
              </a:spcAft>
              <a:buClr>
                <a:schemeClr val="dk1"/>
              </a:buClr>
              <a:buSzPts val="5227"/>
              <a:buNone/>
              <a:defRPr sz="5227" b="1"/>
            </a:lvl9pPr>
          </a:lstStyle>
          <a:p>
            <a:endParaRPr/>
          </a:p>
        </p:txBody>
      </p:sp>
      <p:sp>
        <p:nvSpPr>
          <p:cNvPr id="49" name="Google Shape;49;p9"/>
          <p:cNvSpPr txBox="1">
            <a:spLocks noGrp="1"/>
          </p:cNvSpPr>
          <p:nvPr>
            <p:ph type="body" idx="4"/>
          </p:nvPr>
        </p:nvSpPr>
        <p:spPr>
          <a:xfrm>
            <a:off x="22219920" y="8183245"/>
            <a:ext cx="18659477" cy="120363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67"/>
              </a:spcBef>
              <a:spcAft>
                <a:spcPts val="0"/>
              </a:spcAft>
              <a:buClr>
                <a:schemeClr val="dk1"/>
              </a:buClr>
              <a:buSzPts val="1800"/>
              <a:buChar char="•"/>
              <a:defRPr/>
            </a:lvl1pPr>
            <a:lvl2pPr marL="914400" lvl="1" indent="-342900" algn="l">
              <a:lnSpc>
                <a:spcPct val="90000"/>
              </a:lnSpc>
              <a:spcBef>
                <a:spcPts val="1633"/>
              </a:spcBef>
              <a:spcAft>
                <a:spcPts val="0"/>
              </a:spcAft>
              <a:buClr>
                <a:schemeClr val="dk1"/>
              </a:buClr>
              <a:buSzPts val="1800"/>
              <a:buChar char="•"/>
              <a:defRPr/>
            </a:lvl2pPr>
            <a:lvl3pPr marL="1371600" lvl="2" indent="-342900" algn="l">
              <a:lnSpc>
                <a:spcPct val="90000"/>
              </a:lnSpc>
              <a:spcBef>
                <a:spcPts val="1633"/>
              </a:spcBef>
              <a:spcAft>
                <a:spcPts val="0"/>
              </a:spcAft>
              <a:buClr>
                <a:schemeClr val="dk1"/>
              </a:buClr>
              <a:buSzPts val="1800"/>
              <a:buChar char="•"/>
              <a:defRPr/>
            </a:lvl3pPr>
            <a:lvl4pPr marL="1828800" lvl="3" indent="-342900" algn="l">
              <a:lnSpc>
                <a:spcPct val="90000"/>
              </a:lnSpc>
              <a:spcBef>
                <a:spcPts val="1633"/>
              </a:spcBef>
              <a:spcAft>
                <a:spcPts val="0"/>
              </a:spcAft>
              <a:buClr>
                <a:schemeClr val="dk1"/>
              </a:buClr>
              <a:buSzPts val="1800"/>
              <a:buChar char="•"/>
              <a:defRPr/>
            </a:lvl4pPr>
            <a:lvl5pPr marL="2286000" lvl="4" indent="-342900" algn="l">
              <a:lnSpc>
                <a:spcPct val="90000"/>
              </a:lnSpc>
              <a:spcBef>
                <a:spcPts val="1633"/>
              </a:spcBef>
              <a:spcAft>
                <a:spcPts val="0"/>
              </a:spcAft>
              <a:buClr>
                <a:schemeClr val="dk1"/>
              </a:buClr>
              <a:buSzPts val="1800"/>
              <a:buChar char="•"/>
              <a:defRPr/>
            </a:lvl5pPr>
            <a:lvl6pPr marL="2743200" lvl="5" indent="-342900" algn="l">
              <a:lnSpc>
                <a:spcPct val="90000"/>
              </a:lnSpc>
              <a:spcBef>
                <a:spcPts val="1633"/>
              </a:spcBef>
              <a:spcAft>
                <a:spcPts val="0"/>
              </a:spcAft>
              <a:buClr>
                <a:schemeClr val="dk1"/>
              </a:buClr>
              <a:buSzPts val="1800"/>
              <a:buChar char="•"/>
              <a:defRPr/>
            </a:lvl6pPr>
            <a:lvl7pPr marL="3200400" lvl="6" indent="-342900" algn="l">
              <a:lnSpc>
                <a:spcPct val="90000"/>
              </a:lnSpc>
              <a:spcBef>
                <a:spcPts val="1633"/>
              </a:spcBef>
              <a:spcAft>
                <a:spcPts val="0"/>
              </a:spcAft>
              <a:buClr>
                <a:schemeClr val="dk1"/>
              </a:buClr>
              <a:buSzPts val="1800"/>
              <a:buChar char="•"/>
              <a:defRPr/>
            </a:lvl7pPr>
            <a:lvl8pPr marL="3657600" lvl="7" indent="-342900" algn="l">
              <a:lnSpc>
                <a:spcPct val="90000"/>
              </a:lnSpc>
              <a:spcBef>
                <a:spcPts val="1633"/>
              </a:spcBef>
              <a:spcAft>
                <a:spcPts val="0"/>
              </a:spcAft>
              <a:buClr>
                <a:schemeClr val="dk1"/>
              </a:buClr>
              <a:buSzPts val="1800"/>
              <a:buChar char="•"/>
              <a:defRPr/>
            </a:lvl8pPr>
            <a:lvl9pPr marL="4114800" lvl="8" indent="-342900" algn="l">
              <a:lnSpc>
                <a:spcPct val="90000"/>
              </a:lnSpc>
              <a:spcBef>
                <a:spcPts val="1633"/>
              </a:spcBef>
              <a:spcAft>
                <a:spcPts val="0"/>
              </a:spcAft>
              <a:buClr>
                <a:schemeClr val="dk1"/>
              </a:buClr>
              <a:buSzPts val="1800"/>
              <a:buChar char="•"/>
              <a:defRPr/>
            </a:lvl9pPr>
          </a:lstStyle>
          <a:p>
            <a:endParaRPr/>
          </a:p>
        </p:txBody>
      </p:sp>
      <p:sp>
        <p:nvSpPr>
          <p:cNvPr id="50" name="Google Shape;50;p9"/>
          <p:cNvSpPr txBox="1">
            <a:spLocks noGrp="1"/>
          </p:cNvSpPr>
          <p:nvPr>
            <p:ph type="dt" idx="10"/>
          </p:nvPr>
        </p:nvSpPr>
        <p:spPr>
          <a:xfrm>
            <a:off x="3017520" y="20764078"/>
            <a:ext cx="9875520" cy="119274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ftr" idx="11"/>
          </p:nvPr>
        </p:nvSpPr>
        <p:spPr>
          <a:xfrm>
            <a:off x="14538960" y="20764078"/>
            <a:ext cx="14813280" cy="119274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sldNum" idx="12"/>
          </p:nvPr>
        </p:nvSpPr>
        <p:spPr>
          <a:xfrm>
            <a:off x="30998160" y="20764078"/>
            <a:ext cx="9875520" cy="11927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3017520" y="1192744"/>
            <a:ext cx="37856160" cy="4330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0"/>
          <p:cNvSpPr txBox="1">
            <a:spLocks noGrp="1"/>
          </p:cNvSpPr>
          <p:nvPr>
            <p:ph type="dt" idx="10"/>
          </p:nvPr>
        </p:nvSpPr>
        <p:spPr>
          <a:xfrm>
            <a:off x="3017520" y="20764078"/>
            <a:ext cx="9875520" cy="119274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14538960" y="20764078"/>
            <a:ext cx="14813280" cy="119274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30998160" y="20764078"/>
            <a:ext cx="9875520" cy="11927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3023239" y="1493520"/>
            <a:ext cx="14156053" cy="52273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18659477" y="3225590"/>
            <a:ext cx="22219920" cy="15920508"/>
          </a:xfrm>
          <a:prstGeom prst="rect">
            <a:avLst/>
          </a:prstGeom>
          <a:noFill/>
          <a:ln>
            <a:noFill/>
          </a:ln>
        </p:spPr>
        <p:txBody>
          <a:bodyPr spcFirstLastPara="1" wrap="square" lIns="91425" tIns="45700" rIns="91425" bIns="45700" anchor="t" anchorCtr="0">
            <a:normAutofit/>
          </a:bodyPr>
          <a:lstStyle>
            <a:lvl1pPr marL="457200" lvl="0" indent="-892365" algn="l">
              <a:lnSpc>
                <a:spcPct val="90000"/>
              </a:lnSpc>
              <a:spcBef>
                <a:spcPts val="3267"/>
              </a:spcBef>
              <a:spcAft>
                <a:spcPts val="0"/>
              </a:spcAft>
              <a:buClr>
                <a:schemeClr val="dk1"/>
              </a:buClr>
              <a:buSzPts val="10453"/>
              <a:buChar char="•"/>
              <a:defRPr sz="10453"/>
            </a:lvl1pPr>
            <a:lvl2pPr marL="914400" lvl="1" indent="-809434" algn="l">
              <a:lnSpc>
                <a:spcPct val="90000"/>
              </a:lnSpc>
              <a:spcBef>
                <a:spcPts val="1633"/>
              </a:spcBef>
              <a:spcAft>
                <a:spcPts val="0"/>
              </a:spcAft>
              <a:buClr>
                <a:schemeClr val="dk1"/>
              </a:buClr>
              <a:buSzPts val="9147"/>
              <a:buChar char="•"/>
              <a:defRPr sz="9147"/>
            </a:lvl2pPr>
            <a:lvl3pPr marL="1371600" lvl="2" indent="-726440" algn="l">
              <a:lnSpc>
                <a:spcPct val="90000"/>
              </a:lnSpc>
              <a:spcBef>
                <a:spcPts val="1633"/>
              </a:spcBef>
              <a:spcAft>
                <a:spcPts val="0"/>
              </a:spcAft>
              <a:buClr>
                <a:schemeClr val="dk1"/>
              </a:buClr>
              <a:buSzPts val="7840"/>
              <a:buChar char="•"/>
              <a:defRPr sz="7840"/>
            </a:lvl3pPr>
            <a:lvl4pPr marL="1828800" lvl="3" indent="-643445" algn="l">
              <a:lnSpc>
                <a:spcPct val="90000"/>
              </a:lnSpc>
              <a:spcBef>
                <a:spcPts val="1633"/>
              </a:spcBef>
              <a:spcAft>
                <a:spcPts val="0"/>
              </a:spcAft>
              <a:buClr>
                <a:schemeClr val="dk1"/>
              </a:buClr>
              <a:buSzPts val="6533"/>
              <a:buChar char="•"/>
              <a:defRPr sz="6533"/>
            </a:lvl4pPr>
            <a:lvl5pPr marL="2286000" lvl="4" indent="-643445" algn="l">
              <a:lnSpc>
                <a:spcPct val="90000"/>
              </a:lnSpc>
              <a:spcBef>
                <a:spcPts val="1633"/>
              </a:spcBef>
              <a:spcAft>
                <a:spcPts val="0"/>
              </a:spcAft>
              <a:buClr>
                <a:schemeClr val="dk1"/>
              </a:buClr>
              <a:buSzPts val="6533"/>
              <a:buChar char="•"/>
              <a:defRPr sz="6533"/>
            </a:lvl5pPr>
            <a:lvl6pPr marL="2743200" lvl="5" indent="-643445" algn="l">
              <a:lnSpc>
                <a:spcPct val="90000"/>
              </a:lnSpc>
              <a:spcBef>
                <a:spcPts val="1633"/>
              </a:spcBef>
              <a:spcAft>
                <a:spcPts val="0"/>
              </a:spcAft>
              <a:buClr>
                <a:schemeClr val="dk1"/>
              </a:buClr>
              <a:buSzPts val="6533"/>
              <a:buChar char="•"/>
              <a:defRPr sz="6533"/>
            </a:lvl6pPr>
            <a:lvl7pPr marL="3200400" lvl="6" indent="-643445" algn="l">
              <a:lnSpc>
                <a:spcPct val="90000"/>
              </a:lnSpc>
              <a:spcBef>
                <a:spcPts val="1633"/>
              </a:spcBef>
              <a:spcAft>
                <a:spcPts val="0"/>
              </a:spcAft>
              <a:buClr>
                <a:schemeClr val="dk1"/>
              </a:buClr>
              <a:buSzPts val="6533"/>
              <a:buChar char="•"/>
              <a:defRPr sz="6533"/>
            </a:lvl7pPr>
            <a:lvl8pPr marL="3657600" lvl="7" indent="-643445" algn="l">
              <a:lnSpc>
                <a:spcPct val="90000"/>
              </a:lnSpc>
              <a:spcBef>
                <a:spcPts val="1633"/>
              </a:spcBef>
              <a:spcAft>
                <a:spcPts val="0"/>
              </a:spcAft>
              <a:buClr>
                <a:schemeClr val="dk1"/>
              </a:buClr>
              <a:buSzPts val="6533"/>
              <a:buChar char="•"/>
              <a:defRPr sz="6533"/>
            </a:lvl8pPr>
            <a:lvl9pPr marL="4114800" lvl="8" indent="-643445" algn="l">
              <a:lnSpc>
                <a:spcPct val="90000"/>
              </a:lnSpc>
              <a:spcBef>
                <a:spcPts val="1633"/>
              </a:spcBef>
              <a:spcAft>
                <a:spcPts val="0"/>
              </a:spcAft>
              <a:buClr>
                <a:schemeClr val="dk1"/>
              </a:buClr>
              <a:buSzPts val="6533"/>
              <a:buChar char="•"/>
              <a:defRPr sz="6533"/>
            </a:lvl9pPr>
          </a:lstStyle>
          <a:p>
            <a:endParaRPr/>
          </a:p>
        </p:txBody>
      </p:sp>
      <p:sp>
        <p:nvSpPr>
          <p:cNvPr id="61" name="Google Shape;61;p11"/>
          <p:cNvSpPr txBox="1">
            <a:spLocks noGrp="1"/>
          </p:cNvSpPr>
          <p:nvPr>
            <p:ph type="body" idx="2"/>
          </p:nvPr>
        </p:nvSpPr>
        <p:spPr>
          <a:xfrm>
            <a:off x="3023239" y="6720840"/>
            <a:ext cx="14156053" cy="12451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67"/>
              </a:spcBef>
              <a:spcAft>
                <a:spcPts val="0"/>
              </a:spcAft>
              <a:buClr>
                <a:schemeClr val="dk1"/>
              </a:buClr>
              <a:buSzPts val="5227"/>
              <a:buNone/>
              <a:defRPr sz="5227"/>
            </a:lvl1pPr>
            <a:lvl2pPr marL="914400" lvl="1" indent="-228600" algn="l">
              <a:lnSpc>
                <a:spcPct val="90000"/>
              </a:lnSpc>
              <a:spcBef>
                <a:spcPts val="1633"/>
              </a:spcBef>
              <a:spcAft>
                <a:spcPts val="0"/>
              </a:spcAft>
              <a:buClr>
                <a:schemeClr val="dk1"/>
              </a:buClr>
              <a:buSzPts val="4573"/>
              <a:buNone/>
              <a:defRPr sz="4573"/>
            </a:lvl2pPr>
            <a:lvl3pPr marL="1371600" lvl="2" indent="-228600" algn="l">
              <a:lnSpc>
                <a:spcPct val="90000"/>
              </a:lnSpc>
              <a:spcBef>
                <a:spcPts val="1633"/>
              </a:spcBef>
              <a:spcAft>
                <a:spcPts val="0"/>
              </a:spcAft>
              <a:buClr>
                <a:schemeClr val="dk1"/>
              </a:buClr>
              <a:buSzPts val="3920"/>
              <a:buNone/>
              <a:defRPr sz="3920"/>
            </a:lvl3pPr>
            <a:lvl4pPr marL="1828800" lvl="3" indent="-228600" algn="l">
              <a:lnSpc>
                <a:spcPct val="90000"/>
              </a:lnSpc>
              <a:spcBef>
                <a:spcPts val="1633"/>
              </a:spcBef>
              <a:spcAft>
                <a:spcPts val="0"/>
              </a:spcAft>
              <a:buClr>
                <a:schemeClr val="dk1"/>
              </a:buClr>
              <a:buSzPts val="3267"/>
              <a:buNone/>
              <a:defRPr sz="3266"/>
            </a:lvl4pPr>
            <a:lvl5pPr marL="2286000" lvl="4" indent="-228600" algn="l">
              <a:lnSpc>
                <a:spcPct val="90000"/>
              </a:lnSpc>
              <a:spcBef>
                <a:spcPts val="1633"/>
              </a:spcBef>
              <a:spcAft>
                <a:spcPts val="0"/>
              </a:spcAft>
              <a:buClr>
                <a:schemeClr val="dk1"/>
              </a:buClr>
              <a:buSzPts val="3267"/>
              <a:buNone/>
              <a:defRPr sz="3266"/>
            </a:lvl5pPr>
            <a:lvl6pPr marL="2743200" lvl="5" indent="-228600" algn="l">
              <a:lnSpc>
                <a:spcPct val="90000"/>
              </a:lnSpc>
              <a:spcBef>
                <a:spcPts val="1633"/>
              </a:spcBef>
              <a:spcAft>
                <a:spcPts val="0"/>
              </a:spcAft>
              <a:buClr>
                <a:schemeClr val="dk1"/>
              </a:buClr>
              <a:buSzPts val="3267"/>
              <a:buNone/>
              <a:defRPr sz="3266"/>
            </a:lvl6pPr>
            <a:lvl7pPr marL="3200400" lvl="6" indent="-228600" algn="l">
              <a:lnSpc>
                <a:spcPct val="90000"/>
              </a:lnSpc>
              <a:spcBef>
                <a:spcPts val="1633"/>
              </a:spcBef>
              <a:spcAft>
                <a:spcPts val="0"/>
              </a:spcAft>
              <a:buClr>
                <a:schemeClr val="dk1"/>
              </a:buClr>
              <a:buSzPts val="3267"/>
              <a:buNone/>
              <a:defRPr sz="3266"/>
            </a:lvl7pPr>
            <a:lvl8pPr marL="3657600" lvl="7" indent="-228600" algn="l">
              <a:lnSpc>
                <a:spcPct val="90000"/>
              </a:lnSpc>
              <a:spcBef>
                <a:spcPts val="1633"/>
              </a:spcBef>
              <a:spcAft>
                <a:spcPts val="0"/>
              </a:spcAft>
              <a:buClr>
                <a:schemeClr val="dk1"/>
              </a:buClr>
              <a:buSzPts val="3267"/>
              <a:buNone/>
              <a:defRPr sz="3266"/>
            </a:lvl8pPr>
            <a:lvl9pPr marL="4114800" lvl="8" indent="-228600" algn="l">
              <a:lnSpc>
                <a:spcPct val="90000"/>
              </a:lnSpc>
              <a:spcBef>
                <a:spcPts val="1633"/>
              </a:spcBef>
              <a:spcAft>
                <a:spcPts val="0"/>
              </a:spcAft>
              <a:buClr>
                <a:schemeClr val="dk1"/>
              </a:buClr>
              <a:buSzPts val="3267"/>
              <a:buNone/>
              <a:defRPr sz="3266"/>
            </a:lvl9pPr>
          </a:lstStyle>
          <a:p>
            <a:endParaRPr/>
          </a:p>
        </p:txBody>
      </p:sp>
      <p:sp>
        <p:nvSpPr>
          <p:cNvPr id="62" name="Google Shape;62;p11"/>
          <p:cNvSpPr txBox="1">
            <a:spLocks noGrp="1"/>
          </p:cNvSpPr>
          <p:nvPr>
            <p:ph type="dt" idx="10"/>
          </p:nvPr>
        </p:nvSpPr>
        <p:spPr>
          <a:xfrm>
            <a:off x="3017520" y="20764078"/>
            <a:ext cx="9875520" cy="119274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14538960" y="20764078"/>
            <a:ext cx="14813280" cy="119274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30998160" y="20764078"/>
            <a:ext cx="9875520" cy="11927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3023239" y="1493520"/>
            <a:ext cx="14156053" cy="52273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a:spLocks noGrp="1"/>
          </p:cNvSpPr>
          <p:nvPr>
            <p:ph type="pic" idx="2"/>
          </p:nvPr>
        </p:nvSpPr>
        <p:spPr>
          <a:xfrm>
            <a:off x="18659477" y="3225590"/>
            <a:ext cx="22219920" cy="15920508"/>
          </a:xfrm>
          <a:prstGeom prst="rect">
            <a:avLst/>
          </a:prstGeom>
          <a:noFill/>
          <a:ln>
            <a:noFill/>
          </a:ln>
        </p:spPr>
      </p:sp>
      <p:sp>
        <p:nvSpPr>
          <p:cNvPr id="68" name="Google Shape;68;p12"/>
          <p:cNvSpPr txBox="1">
            <a:spLocks noGrp="1"/>
          </p:cNvSpPr>
          <p:nvPr>
            <p:ph type="body" idx="1"/>
          </p:nvPr>
        </p:nvSpPr>
        <p:spPr>
          <a:xfrm>
            <a:off x="3023239" y="6720840"/>
            <a:ext cx="14156053" cy="12451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67"/>
              </a:spcBef>
              <a:spcAft>
                <a:spcPts val="0"/>
              </a:spcAft>
              <a:buClr>
                <a:schemeClr val="dk1"/>
              </a:buClr>
              <a:buSzPts val="5227"/>
              <a:buNone/>
              <a:defRPr sz="5227"/>
            </a:lvl1pPr>
            <a:lvl2pPr marL="914400" lvl="1" indent="-228600" algn="l">
              <a:lnSpc>
                <a:spcPct val="90000"/>
              </a:lnSpc>
              <a:spcBef>
                <a:spcPts val="1633"/>
              </a:spcBef>
              <a:spcAft>
                <a:spcPts val="0"/>
              </a:spcAft>
              <a:buClr>
                <a:schemeClr val="dk1"/>
              </a:buClr>
              <a:buSzPts val="4573"/>
              <a:buNone/>
              <a:defRPr sz="4573"/>
            </a:lvl2pPr>
            <a:lvl3pPr marL="1371600" lvl="2" indent="-228600" algn="l">
              <a:lnSpc>
                <a:spcPct val="90000"/>
              </a:lnSpc>
              <a:spcBef>
                <a:spcPts val="1633"/>
              </a:spcBef>
              <a:spcAft>
                <a:spcPts val="0"/>
              </a:spcAft>
              <a:buClr>
                <a:schemeClr val="dk1"/>
              </a:buClr>
              <a:buSzPts val="3920"/>
              <a:buNone/>
              <a:defRPr sz="3920"/>
            </a:lvl3pPr>
            <a:lvl4pPr marL="1828800" lvl="3" indent="-228600" algn="l">
              <a:lnSpc>
                <a:spcPct val="90000"/>
              </a:lnSpc>
              <a:spcBef>
                <a:spcPts val="1633"/>
              </a:spcBef>
              <a:spcAft>
                <a:spcPts val="0"/>
              </a:spcAft>
              <a:buClr>
                <a:schemeClr val="dk1"/>
              </a:buClr>
              <a:buSzPts val="3267"/>
              <a:buNone/>
              <a:defRPr sz="3266"/>
            </a:lvl4pPr>
            <a:lvl5pPr marL="2286000" lvl="4" indent="-228600" algn="l">
              <a:lnSpc>
                <a:spcPct val="90000"/>
              </a:lnSpc>
              <a:spcBef>
                <a:spcPts val="1633"/>
              </a:spcBef>
              <a:spcAft>
                <a:spcPts val="0"/>
              </a:spcAft>
              <a:buClr>
                <a:schemeClr val="dk1"/>
              </a:buClr>
              <a:buSzPts val="3267"/>
              <a:buNone/>
              <a:defRPr sz="3266"/>
            </a:lvl5pPr>
            <a:lvl6pPr marL="2743200" lvl="5" indent="-228600" algn="l">
              <a:lnSpc>
                <a:spcPct val="90000"/>
              </a:lnSpc>
              <a:spcBef>
                <a:spcPts val="1633"/>
              </a:spcBef>
              <a:spcAft>
                <a:spcPts val="0"/>
              </a:spcAft>
              <a:buClr>
                <a:schemeClr val="dk1"/>
              </a:buClr>
              <a:buSzPts val="3267"/>
              <a:buNone/>
              <a:defRPr sz="3266"/>
            </a:lvl6pPr>
            <a:lvl7pPr marL="3200400" lvl="6" indent="-228600" algn="l">
              <a:lnSpc>
                <a:spcPct val="90000"/>
              </a:lnSpc>
              <a:spcBef>
                <a:spcPts val="1633"/>
              </a:spcBef>
              <a:spcAft>
                <a:spcPts val="0"/>
              </a:spcAft>
              <a:buClr>
                <a:schemeClr val="dk1"/>
              </a:buClr>
              <a:buSzPts val="3267"/>
              <a:buNone/>
              <a:defRPr sz="3266"/>
            </a:lvl7pPr>
            <a:lvl8pPr marL="3657600" lvl="7" indent="-228600" algn="l">
              <a:lnSpc>
                <a:spcPct val="90000"/>
              </a:lnSpc>
              <a:spcBef>
                <a:spcPts val="1633"/>
              </a:spcBef>
              <a:spcAft>
                <a:spcPts val="0"/>
              </a:spcAft>
              <a:buClr>
                <a:schemeClr val="dk1"/>
              </a:buClr>
              <a:buSzPts val="3267"/>
              <a:buNone/>
              <a:defRPr sz="3266"/>
            </a:lvl8pPr>
            <a:lvl9pPr marL="4114800" lvl="8" indent="-228600" algn="l">
              <a:lnSpc>
                <a:spcPct val="90000"/>
              </a:lnSpc>
              <a:spcBef>
                <a:spcPts val="1633"/>
              </a:spcBef>
              <a:spcAft>
                <a:spcPts val="0"/>
              </a:spcAft>
              <a:buClr>
                <a:schemeClr val="dk1"/>
              </a:buClr>
              <a:buSzPts val="3267"/>
              <a:buNone/>
              <a:defRPr sz="3266"/>
            </a:lvl9pPr>
          </a:lstStyle>
          <a:p>
            <a:endParaRPr/>
          </a:p>
        </p:txBody>
      </p:sp>
      <p:sp>
        <p:nvSpPr>
          <p:cNvPr id="69" name="Google Shape;69;p12"/>
          <p:cNvSpPr txBox="1">
            <a:spLocks noGrp="1"/>
          </p:cNvSpPr>
          <p:nvPr>
            <p:ph type="dt" idx="10"/>
          </p:nvPr>
        </p:nvSpPr>
        <p:spPr>
          <a:xfrm>
            <a:off x="3017520" y="20764078"/>
            <a:ext cx="9875520" cy="119274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14538960" y="20764078"/>
            <a:ext cx="14813280" cy="119274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30998160" y="20764078"/>
            <a:ext cx="9875520" cy="119274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3017520" y="1192744"/>
            <a:ext cx="37856160" cy="4330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4373"/>
              <a:buFont typeface="Calibri"/>
              <a:buNone/>
              <a:defRPr sz="14373"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3017520" y="5963708"/>
            <a:ext cx="37856160" cy="14214371"/>
          </a:xfrm>
          <a:prstGeom prst="rect">
            <a:avLst/>
          </a:prstGeom>
          <a:noFill/>
          <a:ln>
            <a:noFill/>
          </a:ln>
        </p:spPr>
        <p:txBody>
          <a:bodyPr spcFirstLastPara="1" wrap="square" lIns="91425" tIns="45700" rIns="91425" bIns="45700" anchor="t" anchorCtr="0">
            <a:normAutofit/>
          </a:bodyPr>
          <a:lstStyle>
            <a:lvl1pPr marL="457200" marR="0" lvl="0" indent="-809434" algn="l" rtl="0">
              <a:lnSpc>
                <a:spcPct val="90000"/>
              </a:lnSpc>
              <a:spcBef>
                <a:spcPts val="3267"/>
              </a:spcBef>
              <a:spcAft>
                <a:spcPts val="0"/>
              </a:spcAft>
              <a:buClr>
                <a:schemeClr val="dk1"/>
              </a:buClr>
              <a:buSzPts val="9147"/>
              <a:buFont typeface="Arial"/>
              <a:buChar char="•"/>
              <a:defRPr sz="9147" b="0" i="0" u="none" strike="noStrike" cap="none">
                <a:solidFill>
                  <a:schemeClr val="dk1"/>
                </a:solidFill>
                <a:latin typeface="Calibri"/>
                <a:ea typeface="Calibri"/>
                <a:cs typeface="Calibri"/>
                <a:sym typeface="Calibri"/>
              </a:defRPr>
            </a:lvl1pPr>
            <a:lvl2pPr marL="914400" marR="0" lvl="1" indent="-726440" algn="l" rtl="0">
              <a:lnSpc>
                <a:spcPct val="90000"/>
              </a:lnSpc>
              <a:spcBef>
                <a:spcPts val="1633"/>
              </a:spcBef>
              <a:spcAft>
                <a:spcPts val="0"/>
              </a:spcAft>
              <a:buClr>
                <a:schemeClr val="dk1"/>
              </a:buClr>
              <a:buSzPts val="7840"/>
              <a:buFont typeface="Arial"/>
              <a:buChar char="•"/>
              <a:defRPr sz="7840" b="0" i="0" u="none" strike="noStrike" cap="none">
                <a:solidFill>
                  <a:schemeClr val="dk1"/>
                </a:solidFill>
                <a:latin typeface="Calibri"/>
                <a:ea typeface="Calibri"/>
                <a:cs typeface="Calibri"/>
                <a:sym typeface="Calibri"/>
              </a:defRPr>
            </a:lvl2pPr>
            <a:lvl3pPr marL="1371600" marR="0" lvl="2" indent="-643445" algn="l" rtl="0">
              <a:lnSpc>
                <a:spcPct val="90000"/>
              </a:lnSpc>
              <a:spcBef>
                <a:spcPts val="1633"/>
              </a:spcBef>
              <a:spcAft>
                <a:spcPts val="0"/>
              </a:spcAft>
              <a:buClr>
                <a:schemeClr val="dk1"/>
              </a:buClr>
              <a:buSzPts val="6533"/>
              <a:buFont typeface="Arial"/>
              <a:buChar char="•"/>
              <a:defRPr sz="6533" b="0" i="0" u="none" strike="noStrike" cap="none">
                <a:solidFill>
                  <a:schemeClr val="dk1"/>
                </a:solidFill>
                <a:latin typeface="Calibri"/>
                <a:ea typeface="Calibri"/>
                <a:cs typeface="Calibri"/>
                <a:sym typeface="Calibri"/>
              </a:defRPr>
            </a:lvl3pPr>
            <a:lvl4pPr marL="1828800" marR="0" lvl="3" indent="-601980" algn="l" rtl="0">
              <a:lnSpc>
                <a:spcPct val="90000"/>
              </a:lnSpc>
              <a:spcBef>
                <a:spcPts val="1633"/>
              </a:spcBef>
              <a:spcAft>
                <a:spcPts val="0"/>
              </a:spcAft>
              <a:buClr>
                <a:schemeClr val="dk1"/>
              </a:buClr>
              <a:buSzPts val="5880"/>
              <a:buFont typeface="Arial"/>
              <a:buChar char="•"/>
              <a:defRPr sz="5880" b="0" i="0" u="none" strike="noStrike" cap="none">
                <a:solidFill>
                  <a:schemeClr val="dk1"/>
                </a:solidFill>
                <a:latin typeface="Calibri"/>
                <a:ea typeface="Calibri"/>
                <a:cs typeface="Calibri"/>
                <a:sym typeface="Calibri"/>
              </a:defRPr>
            </a:lvl4pPr>
            <a:lvl5pPr marL="2286000" marR="0" lvl="4" indent="-601979" algn="l" rtl="0">
              <a:lnSpc>
                <a:spcPct val="90000"/>
              </a:lnSpc>
              <a:spcBef>
                <a:spcPts val="1633"/>
              </a:spcBef>
              <a:spcAft>
                <a:spcPts val="0"/>
              </a:spcAft>
              <a:buClr>
                <a:schemeClr val="dk1"/>
              </a:buClr>
              <a:buSzPts val="5880"/>
              <a:buFont typeface="Arial"/>
              <a:buChar char="•"/>
              <a:defRPr sz="5880" b="0" i="0" u="none" strike="noStrike" cap="none">
                <a:solidFill>
                  <a:schemeClr val="dk1"/>
                </a:solidFill>
                <a:latin typeface="Calibri"/>
                <a:ea typeface="Calibri"/>
                <a:cs typeface="Calibri"/>
                <a:sym typeface="Calibri"/>
              </a:defRPr>
            </a:lvl5pPr>
            <a:lvl6pPr marL="2743200" marR="0" lvl="5" indent="-601979" algn="l" rtl="0">
              <a:lnSpc>
                <a:spcPct val="90000"/>
              </a:lnSpc>
              <a:spcBef>
                <a:spcPts val="1633"/>
              </a:spcBef>
              <a:spcAft>
                <a:spcPts val="0"/>
              </a:spcAft>
              <a:buClr>
                <a:schemeClr val="dk1"/>
              </a:buClr>
              <a:buSzPts val="5880"/>
              <a:buFont typeface="Arial"/>
              <a:buChar char="•"/>
              <a:defRPr sz="5880" b="0" i="0" u="none" strike="noStrike" cap="none">
                <a:solidFill>
                  <a:schemeClr val="dk1"/>
                </a:solidFill>
                <a:latin typeface="Calibri"/>
                <a:ea typeface="Calibri"/>
                <a:cs typeface="Calibri"/>
                <a:sym typeface="Calibri"/>
              </a:defRPr>
            </a:lvl6pPr>
            <a:lvl7pPr marL="3200400" marR="0" lvl="6" indent="-601979" algn="l" rtl="0">
              <a:lnSpc>
                <a:spcPct val="90000"/>
              </a:lnSpc>
              <a:spcBef>
                <a:spcPts val="1633"/>
              </a:spcBef>
              <a:spcAft>
                <a:spcPts val="0"/>
              </a:spcAft>
              <a:buClr>
                <a:schemeClr val="dk1"/>
              </a:buClr>
              <a:buSzPts val="5880"/>
              <a:buFont typeface="Arial"/>
              <a:buChar char="•"/>
              <a:defRPr sz="5880" b="0" i="0" u="none" strike="noStrike" cap="none">
                <a:solidFill>
                  <a:schemeClr val="dk1"/>
                </a:solidFill>
                <a:latin typeface="Calibri"/>
                <a:ea typeface="Calibri"/>
                <a:cs typeface="Calibri"/>
                <a:sym typeface="Calibri"/>
              </a:defRPr>
            </a:lvl7pPr>
            <a:lvl8pPr marL="3657600" marR="0" lvl="7" indent="-601979" algn="l" rtl="0">
              <a:lnSpc>
                <a:spcPct val="90000"/>
              </a:lnSpc>
              <a:spcBef>
                <a:spcPts val="1633"/>
              </a:spcBef>
              <a:spcAft>
                <a:spcPts val="0"/>
              </a:spcAft>
              <a:buClr>
                <a:schemeClr val="dk1"/>
              </a:buClr>
              <a:buSzPts val="5880"/>
              <a:buFont typeface="Arial"/>
              <a:buChar char="•"/>
              <a:defRPr sz="5880" b="0" i="0" u="none" strike="noStrike" cap="none">
                <a:solidFill>
                  <a:schemeClr val="dk1"/>
                </a:solidFill>
                <a:latin typeface="Calibri"/>
                <a:ea typeface="Calibri"/>
                <a:cs typeface="Calibri"/>
                <a:sym typeface="Calibri"/>
              </a:defRPr>
            </a:lvl8pPr>
            <a:lvl9pPr marL="4114800" marR="0" lvl="8" indent="-601979" algn="l" rtl="0">
              <a:lnSpc>
                <a:spcPct val="90000"/>
              </a:lnSpc>
              <a:spcBef>
                <a:spcPts val="1633"/>
              </a:spcBef>
              <a:spcAft>
                <a:spcPts val="0"/>
              </a:spcAft>
              <a:buClr>
                <a:schemeClr val="dk1"/>
              </a:buClr>
              <a:buSzPts val="5880"/>
              <a:buFont typeface="Arial"/>
              <a:buChar char="•"/>
              <a:defRPr sz="588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3017520" y="20764078"/>
            <a:ext cx="9875520" cy="119274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39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14538960" y="20764078"/>
            <a:ext cx="14813280" cy="1192742"/>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30998160" y="20764078"/>
            <a:ext cx="9875520" cy="1192742"/>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3920"/>
              <a:buFont typeface="Arial"/>
              <a:buNone/>
              <a:defRPr sz="39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
          <p:cNvSpPr/>
          <p:nvPr/>
        </p:nvSpPr>
        <p:spPr>
          <a:xfrm>
            <a:off x="24825950" y="190500"/>
            <a:ext cx="18562500" cy="20402700"/>
          </a:xfrm>
          <a:prstGeom prst="rect">
            <a:avLst/>
          </a:prstGeom>
          <a:noFill/>
          <a:ln w="76200" cap="flat" cmpd="sng">
            <a:solidFill>
              <a:srgbClr val="5E40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4000"/>
              <a:buFont typeface="Calibri"/>
              <a:buNone/>
            </a:pPr>
            <a:endParaRPr sz="4000" b="0" i="0" u="none" strike="noStrike" cap="none">
              <a:solidFill>
                <a:srgbClr val="F9F2E9"/>
              </a:solidFill>
              <a:latin typeface="Calibri"/>
              <a:ea typeface="Calibri"/>
              <a:cs typeface="Calibri"/>
              <a:sym typeface="Calibri"/>
            </a:endParaRPr>
          </a:p>
        </p:txBody>
      </p:sp>
      <p:sp>
        <p:nvSpPr>
          <p:cNvPr id="90" name="Google Shape;90;p1"/>
          <p:cNvSpPr/>
          <p:nvPr/>
        </p:nvSpPr>
        <p:spPr>
          <a:xfrm>
            <a:off x="502857" y="11754775"/>
            <a:ext cx="23372100" cy="10181700"/>
          </a:xfrm>
          <a:prstGeom prst="rect">
            <a:avLst/>
          </a:prstGeom>
          <a:noFill/>
          <a:ln w="76200" cap="flat" cmpd="sng">
            <a:solidFill>
              <a:srgbClr val="18122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4000"/>
              <a:buFont typeface="Calibri"/>
              <a:buNone/>
            </a:pPr>
            <a:endParaRPr sz="4000" b="0" i="0" u="none" strike="noStrike" cap="none">
              <a:solidFill>
                <a:srgbClr val="F9F2E9"/>
              </a:solidFill>
              <a:latin typeface="Calibri"/>
              <a:ea typeface="Calibri"/>
              <a:cs typeface="Calibri"/>
              <a:sym typeface="Calibri"/>
            </a:endParaRPr>
          </a:p>
        </p:txBody>
      </p:sp>
      <p:sp>
        <p:nvSpPr>
          <p:cNvPr id="91" name="Google Shape;91;p1"/>
          <p:cNvSpPr/>
          <p:nvPr/>
        </p:nvSpPr>
        <p:spPr>
          <a:xfrm rot="5400000">
            <a:off x="11293246" y="-11293350"/>
            <a:ext cx="1543200" cy="24129900"/>
          </a:xfrm>
          <a:prstGeom prst="rect">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527"/>
              <a:buFont typeface="Calibri"/>
              <a:buNone/>
            </a:pPr>
            <a:endParaRPr sz="3527" b="0" i="0" u="none" strike="noStrike" cap="none">
              <a:solidFill>
                <a:srgbClr val="F9F2E9"/>
              </a:solidFill>
              <a:latin typeface="Calibri"/>
              <a:ea typeface="Calibri"/>
              <a:cs typeface="Calibri"/>
              <a:sym typeface="Calibri"/>
            </a:endParaRPr>
          </a:p>
        </p:txBody>
      </p:sp>
      <p:sp>
        <p:nvSpPr>
          <p:cNvPr id="92" name="Google Shape;92;p1"/>
          <p:cNvSpPr txBox="1"/>
          <p:nvPr/>
        </p:nvSpPr>
        <p:spPr>
          <a:xfrm>
            <a:off x="316204" y="229163"/>
            <a:ext cx="23829900" cy="12468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8800"/>
              <a:buFont typeface="Arial"/>
              <a:buNone/>
            </a:pPr>
            <a:r>
              <a:rPr lang="en-US" sz="7500" b="1">
                <a:latin typeface="Figtree"/>
                <a:ea typeface="Figtree"/>
                <a:cs typeface="Figtree"/>
                <a:sym typeface="Figtree"/>
              </a:rPr>
              <a:t>Pathways</a:t>
            </a:r>
            <a:r>
              <a:rPr lang="en-US" sz="6400" b="1">
                <a:latin typeface="Figtree"/>
                <a:ea typeface="Figtree"/>
                <a:cs typeface="Figtree"/>
                <a:sym typeface="Figtree"/>
              </a:rPr>
              <a:t> </a:t>
            </a:r>
            <a:r>
              <a:rPr lang="en-US" sz="5200" b="1">
                <a:latin typeface="Figtree"/>
                <a:ea typeface="Figtree"/>
                <a:cs typeface="Figtree"/>
                <a:sym typeface="Figtree"/>
              </a:rPr>
              <a:t>To</a:t>
            </a:r>
            <a:r>
              <a:rPr lang="en-US" sz="6400" b="1">
                <a:latin typeface="Figtree"/>
                <a:ea typeface="Figtree"/>
                <a:cs typeface="Figtree"/>
                <a:sym typeface="Figtree"/>
              </a:rPr>
              <a:t> </a:t>
            </a:r>
            <a:r>
              <a:rPr lang="en-US" sz="7500" b="1">
                <a:latin typeface="Figtree"/>
                <a:ea typeface="Figtree"/>
                <a:cs typeface="Figtree"/>
                <a:sym typeface="Figtree"/>
              </a:rPr>
              <a:t>Careers</a:t>
            </a:r>
            <a:r>
              <a:rPr lang="en-US" sz="6400" b="1">
                <a:latin typeface="Figtree"/>
                <a:ea typeface="Figtree"/>
                <a:cs typeface="Figtree"/>
                <a:sym typeface="Figtree"/>
              </a:rPr>
              <a:t> </a:t>
            </a:r>
            <a:r>
              <a:rPr lang="en-US" sz="5200" b="1">
                <a:latin typeface="Figtree"/>
                <a:ea typeface="Figtree"/>
                <a:cs typeface="Figtree"/>
                <a:sym typeface="Figtree"/>
              </a:rPr>
              <a:t>in</a:t>
            </a:r>
            <a:r>
              <a:rPr lang="en-US" sz="6400" b="1">
                <a:latin typeface="Figtree"/>
                <a:ea typeface="Figtree"/>
                <a:cs typeface="Figtree"/>
                <a:sym typeface="Figtree"/>
              </a:rPr>
              <a:t> </a:t>
            </a:r>
            <a:r>
              <a:rPr lang="en-US" sz="6200" b="1">
                <a:latin typeface="Figtree"/>
                <a:ea typeface="Figtree"/>
                <a:cs typeface="Figtree"/>
                <a:sym typeface="Figtree"/>
              </a:rPr>
              <a:t>Healthcare, Trades, IT, </a:t>
            </a:r>
            <a:r>
              <a:rPr lang="en-US" sz="6000" b="1">
                <a:latin typeface="Figtree"/>
                <a:ea typeface="Figtree"/>
                <a:cs typeface="Figtree"/>
                <a:sym typeface="Figtree"/>
              </a:rPr>
              <a:t>&amp;</a:t>
            </a:r>
            <a:r>
              <a:rPr lang="en-US" sz="6200" b="1">
                <a:latin typeface="Figtree"/>
                <a:ea typeface="Figtree"/>
                <a:cs typeface="Figtree"/>
                <a:sym typeface="Figtree"/>
              </a:rPr>
              <a:t> </a:t>
            </a:r>
            <a:r>
              <a:rPr lang="en-US" sz="5600" b="1">
                <a:latin typeface="Figtree"/>
                <a:ea typeface="Figtree"/>
                <a:cs typeface="Figtree"/>
                <a:sym typeface="Figtree"/>
              </a:rPr>
              <a:t>Management</a:t>
            </a:r>
            <a:endParaRPr sz="5600" b="1" i="1" u="none" strike="noStrike" cap="none">
              <a:solidFill>
                <a:srgbClr val="000000"/>
              </a:solidFill>
              <a:latin typeface="Figtree"/>
              <a:ea typeface="Figtree"/>
              <a:cs typeface="Figtree"/>
              <a:sym typeface="Figtree"/>
            </a:endParaRPr>
          </a:p>
        </p:txBody>
      </p:sp>
      <p:sp>
        <p:nvSpPr>
          <p:cNvPr id="93" name="Google Shape;93;p1"/>
          <p:cNvSpPr txBox="1"/>
          <p:nvPr/>
        </p:nvSpPr>
        <p:spPr>
          <a:xfrm>
            <a:off x="25152800" y="1475975"/>
            <a:ext cx="17853600" cy="192537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600" b="1">
                <a:solidFill>
                  <a:schemeClr val="dk1"/>
                </a:solidFill>
                <a:latin typeface="Figtree"/>
                <a:ea typeface="Figtree"/>
                <a:cs typeface="Figtree"/>
                <a:sym typeface="Figtree"/>
              </a:rPr>
              <a:t>Create Pathways</a:t>
            </a:r>
            <a:endParaRPr sz="2600" b="1">
              <a:solidFill>
                <a:schemeClr val="dk1"/>
              </a:solidFill>
              <a:latin typeface="Figtree"/>
              <a:ea typeface="Figtree"/>
              <a:cs typeface="Figtree"/>
              <a:sym typeface="Figtree"/>
            </a:endParaRPr>
          </a:p>
          <a:p>
            <a:pPr marL="0" lvl="0" indent="0" algn="l" rtl="0">
              <a:lnSpc>
                <a:spcPct val="115000"/>
              </a:lnSpc>
              <a:spcBef>
                <a:spcPts val="1200"/>
              </a:spcBef>
              <a:spcAft>
                <a:spcPts val="0"/>
              </a:spcAft>
              <a:buClr>
                <a:schemeClr val="dk1"/>
              </a:buClr>
              <a:buSzPts val="1100"/>
              <a:buFont typeface="Arial"/>
              <a:buNone/>
            </a:pPr>
            <a:r>
              <a:rPr lang="en-US" sz="2100" b="1">
                <a:solidFill>
                  <a:schemeClr val="dk1"/>
                </a:solidFill>
                <a:latin typeface="Figtree"/>
                <a:ea typeface="Figtree"/>
                <a:cs typeface="Figtree"/>
                <a:sym typeface="Figtree"/>
              </a:rPr>
              <a:t>Encourage individuals to pursue long-term careers in healthcare, construction and related trades, IT, and management in Inland SoCal </a:t>
            </a:r>
            <a:r>
              <a:rPr lang="en-US" sz="2100">
                <a:solidFill>
                  <a:schemeClr val="dk1"/>
                </a:solidFill>
                <a:latin typeface="Figtree"/>
                <a:ea typeface="Figtree"/>
                <a:cs typeface="Figtree"/>
                <a:sym typeface="Figtree"/>
              </a:rPr>
              <a:t>: Create clear pathways into quality jobs in these fields that offer professional development and advancement opportunities.</a:t>
            </a:r>
            <a:endParaRPr sz="2100">
              <a:solidFill>
                <a:schemeClr val="dk1"/>
              </a:solidFill>
              <a:latin typeface="Figtree"/>
              <a:ea typeface="Figtree"/>
              <a:cs typeface="Figtree"/>
              <a:sym typeface="Figtree"/>
            </a:endParaRPr>
          </a:p>
          <a:p>
            <a:pPr marL="457200" lvl="0" indent="-361950" algn="l" rtl="0">
              <a:lnSpc>
                <a:spcPct val="115000"/>
              </a:lnSpc>
              <a:spcBef>
                <a:spcPts val="1200"/>
              </a:spcBef>
              <a:spcAft>
                <a:spcPts val="0"/>
              </a:spcAft>
              <a:buClr>
                <a:schemeClr val="dk1"/>
              </a:buClr>
              <a:buSzPts val="2100"/>
              <a:buFont typeface="Figtree"/>
              <a:buChar char="-"/>
            </a:pPr>
            <a:r>
              <a:rPr lang="en-US" sz="2100" b="1">
                <a:solidFill>
                  <a:schemeClr val="dk1"/>
                </a:solidFill>
                <a:latin typeface="Figtree"/>
                <a:ea typeface="Figtree"/>
                <a:cs typeface="Figtree"/>
                <a:sym typeface="Figtree"/>
              </a:rPr>
              <a:t>Introduce the trades as a viable career option in K-16</a:t>
            </a:r>
            <a:r>
              <a:rPr lang="en-US" sz="2100">
                <a:solidFill>
                  <a:schemeClr val="dk1"/>
                </a:solidFill>
                <a:latin typeface="Figtree"/>
                <a:ea typeface="Figtree"/>
                <a:cs typeface="Figtree"/>
                <a:sym typeface="Figtree"/>
              </a:rPr>
              <a:t>: Exposing students to different career paths and giving them opportunities to acquire relevant hands-on skills will increase awareness of career possibilities and build interest early.</a:t>
            </a:r>
            <a:endParaRPr sz="2100">
              <a:solidFill>
                <a:schemeClr val="dk1"/>
              </a:solidFill>
              <a:latin typeface="Figtree"/>
              <a:ea typeface="Figtree"/>
              <a:cs typeface="Figtree"/>
              <a:sym typeface="Figtree"/>
            </a:endParaRPr>
          </a:p>
          <a:p>
            <a:pPr marL="457200" lvl="0" indent="-361950" algn="l" rtl="0">
              <a:lnSpc>
                <a:spcPct val="115000"/>
              </a:lnSpc>
              <a:spcBef>
                <a:spcPts val="0"/>
              </a:spcBef>
              <a:spcAft>
                <a:spcPts val="0"/>
              </a:spcAft>
              <a:buClr>
                <a:schemeClr val="dk1"/>
              </a:buClr>
              <a:buSzPts val="2100"/>
              <a:buFont typeface="Figtree"/>
              <a:buChar char="-"/>
            </a:pPr>
            <a:r>
              <a:rPr lang="en-US" sz="2100" b="1">
                <a:solidFill>
                  <a:schemeClr val="dk1"/>
                </a:solidFill>
                <a:latin typeface="Figtree"/>
                <a:ea typeface="Figtree"/>
                <a:cs typeface="Figtree"/>
                <a:sym typeface="Figtree"/>
              </a:rPr>
              <a:t>Train the workforce needed to accelerate the region’s transition to zero-emission vehicles (ZEVs) and related green economy jobs: </a:t>
            </a:r>
            <a:r>
              <a:rPr lang="en-US" sz="2100">
                <a:solidFill>
                  <a:schemeClr val="dk1"/>
                </a:solidFill>
                <a:latin typeface="Figtree"/>
                <a:ea typeface="Figtree"/>
                <a:cs typeface="Figtree"/>
                <a:sym typeface="Figtree"/>
              </a:rPr>
              <a:t>By starting programs early and addressing community support gaps, hands-on training programs will put more people into quality jobs and ensure that the region has the skilled workers it needs in electrical trades, construction, and ZEV automotive technology, among others..</a:t>
            </a:r>
            <a:endParaRPr sz="2100">
              <a:solidFill>
                <a:schemeClr val="dk1"/>
              </a:solidFill>
              <a:latin typeface="Figtree"/>
              <a:ea typeface="Figtree"/>
              <a:cs typeface="Figtree"/>
              <a:sym typeface="Figtree"/>
            </a:endParaRPr>
          </a:p>
          <a:p>
            <a:pPr marL="0" lvl="0" indent="0" algn="l" rtl="0">
              <a:lnSpc>
                <a:spcPct val="115000"/>
              </a:lnSpc>
              <a:spcBef>
                <a:spcPts val="1200"/>
              </a:spcBef>
              <a:spcAft>
                <a:spcPts val="0"/>
              </a:spcAft>
              <a:buNone/>
            </a:pPr>
            <a:endParaRPr sz="2000">
              <a:solidFill>
                <a:schemeClr val="dk1"/>
              </a:solidFill>
              <a:latin typeface="Figtree"/>
              <a:ea typeface="Figtree"/>
              <a:cs typeface="Figtree"/>
              <a:sym typeface="Figtree"/>
            </a:endParaRPr>
          </a:p>
          <a:p>
            <a:pPr marL="0" lvl="0" indent="0" algn="l" rtl="0">
              <a:spcBef>
                <a:spcPts val="1200"/>
              </a:spcBef>
              <a:spcAft>
                <a:spcPts val="0"/>
              </a:spcAft>
              <a:buClr>
                <a:schemeClr val="dk1"/>
              </a:buClr>
              <a:buSzPts val="1100"/>
              <a:buFont typeface="Arial"/>
              <a:buNone/>
            </a:pPr>
            <a:r>
              <a:rPr lang="en-US" sz="2600" b="1">
                <a:solidFill>
                  <a:schemeClr val="dk1"/>
                </a:solidFill>
                <a:latin typeface="Figtree"/>
                <a:ea typeface="Figtree"/>
                <a:cs typeface="Figtree"/>
                <a:sym typeface="Figtree"/>
              </a:rPr>
              <a:t>Investment in education and relevant training opportunities</a:t>
            </a:r>
            <a:endParaRPr sz="2600" b="1">
              <a:solidFill>
                <a:schemeClr val="dk1"/>
              </a:solidFill>
              <a:latin typeface="Figtree"/>
              <a:ea typeface="Figtree"/>
              <a:cs typeface="Figtree"/>
              <a:sym typeface="Figtree"/>
            </a:endParaRPr>
          </a:p>
          <a:p>
            <a:pPr marL="0" lvl="0" indent="0" algn="l" rtl="0">
              <a:spcBef>
                <a:spcPts val="1000"/>
              </a:spcBef>
              <a:spcAft>
                <a:spcPts val="0"/>
              </a:spcAft>
              <a:buClr>
                <a:schemeClr val="dk1"/>
              </a:buClr>
              <a:buSzPts val="1100"/>
              <a:buFont typeface="Arial"/>
              <a:buNone/>
            </a:pPr>
            <a:r>
              <a:rPr lang="en-US" sz="2100" b="1">
                <a:solidFill>
                  <a:schemeClr val="dk1"/>
                </a:solidFill>
                <a:latin typeface="Figtree"/>
                <a:ea typeface="Figtree"/>
                <a:cs typeface="Figtree"/>
                <a:sym typeface="Figtree"/>
              </a:rPr>
              <a:t>Increase investment in higher education (e.g., university satellite campuses, online distance learning, continuing education programming)</a:t>
            </a:r>
            <a:r>
              <a:rPr lang="en-US" sz="2100">
                <a:solidFill>
                  <a:schemeClr val="dk1"/>
                </a:solidFill>
                <a:latin typeface="Figtree"/>
                <a:ea typeface="Figtree"/>
                <a:cs typeface="Figtree"/>
                <a:sym typeface="Figtree"/>
              </a:rPr>
              <a:t>: This will provide more accessible and flexible education opportunities for residents, increase education attainment rates, and meet the growing demand for skilled professionals in various sectors.</a:t>
            </a:r>
            <a:endParaRPr sz="2100">
              <a:solidFill>
                <a:schemeClr val="dk1"/>
              </a:solidFill>
              <a:latin typeface="Figtree"/>
              <a:ea typeface="Figtree"/>
              <a:cs typeface="Figtree"/>
              <a:sym typeface="Figtree"/>
            </a:endParaRPr>
          </a:p>
          <a:p>
            <a:pPr marL="457200" lvl="0" indent="-361950" algn="l" rtl="0">
              <a:spcBef>
                <a:spcPts val="1000"/>
              </a:spcBef>
              <a:spcAft>
                <a:spcPts val="0"/>
              </a:spcAft>
              <a:buClr>
                <a:schemeClr val="dk1"/>
              </a:buClr>
              <a:buSzPts val="2100"/>
              <a:buFont typeface="Figtree"/>
              <a:buChar char="-"/>
            </a:pPr>
            <a:r>
              <a:rPr lang="en-US" sz="2100" b="1">
                <a:solidFill>
                  <a:schemeClr val="dk1"/>
                </a:solidFill>
                <a:latin typeface="Figtree"/>
                <a:ea typeface="Figtree"/>
                <a:cs typeface="Figtree"/>
                <a:sym typeface="Figtree"/>
              </a:rPr>
              <a:t>Partner with local colleges, universities, and vocational schools to develop tailored training programs for in-demand roles</a:t>
            </a:r>
            <a:endParaRPr sz="2100" b="1">
              <a:solidFill>
                <a:schemeClr val="dk1"/>
              </a:solidFill>
              <a:latin typeface="Figtree"/>
              <a:ea typeface="Figtree"/>
              <a:cs typeface="Figtree"/>
              <a:sym typeface="Figtree"/>
            </a:endParaRPr>
          </a:p>
          <a:p>
            <a:pPr marL="0" lvl="0" indent="0" algn="l" rtl="0">
              <a:spcBef>
                <a:spcPts val="1000"/>
              </a:spcBef>
              <a:spcAft>
                <a:spcPts val="0"/>
              </a:spcAft>
              <a:buNone/>
            </a:pPr>
            <a:endParaRPr sz="2000" b="1">
              <a:solidFill>
                <a:schemeClr val="dk1"/>
              </a:solidFill>
              <a:latin typeface="Figtree"/>
              <a:ea typeface="Figtree"/>
              <a:cs typeface="Figtree"/>
              <a:sym typeface="Figtree"/>
            </a:endParaRPr>
          </a:p>
          <a:p>
            <a:pPr marL="0" lvl="0" indent="0" algn="l" rtl="0">
              <a:lnSpc>
                <a:spcPct val="115000"/>
              </a:lnSpc>
              <a:spcBef>
                <a:spcPts val="1000"/>
              </a:spcBef>
              <a:spcAft>
                <a:spcPts val="0"/>
              </a:spcAft>
              <a:buNone/>
            </a:pPr>
            <a:r>
              <a:rPr lang="en-US" sz="2600" b="1">
                <a:solidFill>
                  <a:schemeClr val="dk1"/>
                </a:solidFill>
                <a:latin typeface="Figtree"/>
                <a:ea typeface="Figtree"/>
                <a:cs typeface="Figtree"/>
                <a:sym typeface="Figtree"/>
              </a:rPr>
              <a:t>Support &amp; Training</a:t>
            </a:r>
            <a:endParaRPr sz="2600" b="1">
              <a:solidFill>
                <a:schemeClr val="dk1"/>
              </a:solidFill>
              <a:latin typeface="Figtree"/>
              <a:ea typeface="Figtree"/>
              <a:cs typeface="Figtree"/>
              <a:sym typeface="Figtree"/>
            </a:endParaRPr>
          </a:p>
          <a:p>
            <a:pPr marL="0" lvl="0" indent="0" algn="l" rtl="0">
              <a:lnSpc>
                <a:spcPct val="115000"/>
              </a:lnSpc>
              <a:spcBef>
                <a:spcPts val="1200"/>
              </a:spcBef>
              <a:spcAft>
                <a:spcPts val="0"/>
              </a:spcAft>
              <a:buClr>
                <a:schemeClr val="dk1"/>
              </a:buClr>
              <a:buSzPts val="1100"/>
              <a:buFont typeface="Arial"/>
              <a:buNone/>
            </a:pPr>
            <a:r>
              <a:rPr lang="en-US" sz="2100" b="1">
                <a:solidFill>
                  <a:schemeClr val="dk1"/>
                </a:solidFill>
                <a:latin typeface="Figtree"/>
                <a:ea typeface="Figtree"/>
                <a:cs typeface="Figtree"/>
                <a:sym typeface="Figtree"/>
              </a:rPr>
              <a:t>Connect people with employment search support and career training services</a:t>
            </a:r>
            <a:endParaRPr sz="2100">
              <a:solidFill>
                <a:schemeClr val="dk1"/>
              </a:solidFill>
              <a:latin typeface="Figtree"/>
              <a:ea typeface="Figtree"/>
              <a:cs typeface="Figtree"/>
              <a:sym typeface="Figtree"/>
            </a:endParaRPr>
          </a:p>
          <a:p>
            <a:pPr marL="457200" lvl="0" indent="-361950" algn="l" rtl="0">
              <a:spcBef>
                <a:spcPts val="1200"/>
              </a:spcBef>
              <a:spcAft>
                <a:spcPts val="0"/>
              </a:spcAft>
              <a:buClr>
                <a:schemeClr val="dk1"/>
              </a:buClr>
              <a:buSzPts val="2100"/>
              <a:buFont typeface="Figtree"/>
              <a:buChar char="-"/>
            </a:pPr>
            <a:r>
              <a:rPr lang="en-US" sz="2100" b="1">
                <a:solidFill>
                  <a:schemeClr val="dk1"/>
                </a:solidFill>
                <a:latin typeface="Figtree"/>
                <a:ea typeface="Figtree"/>
                <a:cs typeface="Figtree"/>
                <a:sym typeface="Figtree"/>
              </a:rPr>
              <a:t>Provide scholarships, tuition reimbursement, and other financial incentives to help individuals overcome barriers to careers</a:t>
            </a:r>
            <a:r>
              <a:rPr lang="en-US" sz="2100">
                <a:solidFill>
                  <a:schemeClr val="dk1"/>
                </a:solidFill>
                <a:latin typeface="Figtree"/>
                <a:ea typeface="Figtree"/>
                <a:cs typeface="Figtree"/>
                <a:sym typeface="Figtree"/>
              </a:rPr>
              <a:t>: Addressing financial barriers will make it easier for individuals from lower-income households to pursue high-road careers.</a:t>
            </a:r>
            <a:endParaRPr sz="2100">
              <a:solidFill>
                <a:schemeClr val="dk1"/>
              </a:solidFill>
              <a:latin typeface="Figtree"/>
              <a:ea typeface="Figtree"/>
              <a:cs typeface="Figtree"/>
              <a:sym typeface="Figtree"/>
            </a:endParaRPr>
          </a:p>
          <a:p>
            <a:pPr marL="457200" lvl="0" indent="-361950" algn="l" rtl="0">
              <a:lnSpc>
                <a:spcPct val="115000"/>
              </a:lnSpc>
              <a:spcBef>
                <a:spcPts val="1200"/>
              </a:spcBef>
              <a:spcAft>
                <a:spcPts val="0"/>
              </a:spcAft>
              <a:buClr>
                <a:schemeClr val="dk1"/>
              </a:buClr>
              <a:buSzPts val="2100"/>
              <a:buFont typeface="Figtree"/>
              <a:buChar char="-"/>
            </a:pPr>
            <a:r>
              <a:rPr lang="en-US" sz="2100" b="1">
                <a:solidFill>
                  <a:schemeClr val="dk1"/>
                </a:solidFill>
                <a:latin typeface="Figtree"/>
                <a:ea typeface="Figtree"/>
                <a:cs typeface="Figtree"/>
                <a:sym typeface="Figtree"/>
              </a:rPr>
              <a:t>Address employment stability and develop solutions to ensure consistent employment for tradespeople</a:t>
            </a:r>
            <a:r>
              <a:rPr lang="en-US" sz="2100">
                <a:solidFill>
                  <a:schemeClr val="dk1"/>
                </a:solidFill>
                <a:latin typeface="Figtree"/>
                <a:ea typeface="Figtree"/>
                <a:cs typeface="Figtree"/>
                <a:sym typeface="Figtree"/>
              </a:rPr>
              <a:t>: Collaboration between companies and unions can help workers find continuous employment, improving their job security and financial stability.</a:t>
            </a:r>
            <a:endParaRPr sz="2100">
              <a:solidFill>
                <a:schemeClr val="dk1"/>
              </a:solidFill>
              <a:latin typeface="Figtree"/>
              <a:ea typeface="Figtree"/>
              <a:cs typeface="Figtree"/>
              <a:sym typeface="Figtree"/>
            </a:endParaRPr>
          </a:p>
          <a:p>
            <a:pPr marL="0" lvl="0" indent="0" algn="l" rtl="0">
              <a:lnSpc>
                <a:spcPct val="115000"/>
              </a:lnSpc>
              <a:spcBef>
                <a:spcPts val="1200"/>
              </a:spcBef>
              <a:spcAft>
                <a:spcPts val="0"/>
              </a:spcAft>
              <a:buClr>
                <a:schemeClr val="dk1"/>
              </a:buClr>
              <a:buSzPts val="1100"/>
              <a:buFont typeface="Arial"/>
              <a:buNone/>
            </a:pPr>
            <a:r>
              <a:rPr lang="en-US" sz="2100" b="1">
                <a:solidFill>
                  <a:schemeClr val="dk1"/>
                </a:solidFill>
                <a:latin typeface="Figtree"/>
                <a:ea typeface="Figtree"/>
                <a:cs typeface="Figtree"/>
                <a:sym typeface="Figtree"/>
              </a:rPr>
              <a:t>Expand people’s awareness of postsecondary education and training to include trade, technical, and vocational programs</a:t>
            </a:r>
            <a:r>
              <a:rPr lang="en-US" sz="2100">
                <a:solidFill>
                  <a:schemeClr val="dk1"/>
                </a:solidFill>
                <a:latin typeface="Figtree"/>
                <a:ea typeface="Figtree"/>
                <a:cs typeface="Figtree"/>
                <a:sym typeface="Figtree"/>
              </a:rPr>
              <a:t>: Broaden awareness in order to attract a more diverse workforce, address regional staffing shortages, and ensure a steady supply of skilled workers.</a:t>
            </a:r>
            <a:endParaRPr sz="2100">
              <a:solidFill>
                <a:schemeClr val="dk1"/>
              </a:solidFill>
              <a:latin typeface="Figtree"/>
              <a:ea typeface="Figtree"/>
              <a:cs typeface="Figtree"/>
              <a:sym typeface="Figtree"/>
            </a:endParaRPr>
          </a:p>
          <a:p>
            <a:pPr marL="0" lvl="0" indent="0" algn="l" rtl="0">
              <a:spcBef>
                <a:spcPts val="1200"/>
              </a:spcBef>
              <a:spcAft>
                <a:spcPts val="0"/>
              </a:spcAft>
              <a:buClr>
                <a:schemeClr val="dk1"/>
              </a:buClr>
              <a:buSzPts val="1100"/>
              <a:buFont typeface="Arial"/>
              <a:buNone/>
            </a:pPr>
            <a:r>
              <a:rPr lang="en-US" sz="2100" b="1">
                <a:solidFill>
                  <a:schemeClr val="dk1"/>
                </a:solidFill>
                <a:latin typeface="Figtree"/>
                <a:ea typeface="Figtree"/>
                <a:cs typeface="Figtree"/>
                <a:sym typeface="Figtree"/>
              </a:rPr>
              <a:t>Connect aspiring professionals with mentors in the sector</a:t>
            </a:r>
            <a:r>
              <a:rPr lang="en-US" sz="2100">
                <a:solidFill>
                  <a:schemeClr val="dk1"/>
                </a:solidFill>
                <a:latin typeface="Figtree"/>
                <a:ea typeface="Figtree"/>
                <a:cs typeface="Figtree"/>
                <a:sym typeface="Figtree"/>
              </a:rPr>
              <a:t>: Mentors can support early-career workers iin navigating challenges and achieving career goals.</a:t>
            </a:r>
            <a:endParaRPr sz="2100">
              <a:solidFill>
                <a:schemeClr val="dk1"/>
              </a:solidFill>
              <a:latin typeface="Figtree"/>
              <a:ea typeface="Figtree"/>
              <a:cs typeface="Figtree"/>
              <a:sym typeface="Figtree"/>
            </a:endParaRPr>
          </a:p>
          <a:p>
            <a:pPr marL="0" lvl="0" indent="0" algn="l" rtl="0">
              <a:spcBef>
                <a:spcPts val="1200"/>
              </a:spcBef>
              <a:spcAft>
                <a:spcPts val="0"/>
              </a:spcAft>
              <a:buClr>
                <a:schemeClr val="dk1"/>
              </a:buClr>
              <a:buSzPts val="1100"/>
              <a:buFont typeface="Arial"/>
              <a:buNone/>
            </a:pPr>
            <a:r>
              <a:rPr lang="en-US" sz="2100" b="1">
                <a:solidFill>
                  <a:schemeClr val="dk1"/>
                </a:solidFill>
                <a:latin typeface="Figtree"/>
                <a:ea typeface="Figtree"/>
                <a:cs typeface="Figtree"/>
                <a:sym typeface="Figtree"/>
              </a:rPr>
              <a:t>Offer financial support &amp; wraparound services such as childcare, mental health support, transportation, technology access, &amp; legal assistance to lower barriers to participation in training and education programs</a:t>
            </a:r>
            <a:r>
              <a:rPr lang="en-US" sz="2100">
                <a:solidFill>
                  <a:schemeClr val="dk1"/>
                </a:solidFill>
                <a:latin typeface="Figtree"/>
                <a:ea typeface="Figtree"/>
                <a:cs typeface="Figtree"/>
                <a:sym typeface="Figtree"/>
              </a:rPr>
              <a:t>: Offering support and services can increase access to education and training opportunities for individuals from historically underrepresented and low-income communities, supporting their successful participation and completion of these programs.</a:t>
            </a:r>
            <a:endParaRPr sz="2100">
              <a:solidFill>
                <a:schemeClr val="dk1"/>
              </a:solidFill>
              <a:latin typeface="Figtree"/>
              <a:ea typeface="Figtree"/>
              <a:cs typeface="Figtree"/>
              <a:sym typeface="Figtree"/>
            </a:endParaRPr>
          </a:p>
          <a:p>
            <a:pPr marL="0" lvl="0" indent="0" algn="l" rtl="0">
              <a:spcBef>
                <a:spcPts val="600"/>
              </a:spcBef>
              <a:spcAft>
                <a:spcPts val="0"/>
              </a:spcAft>
              <a:buClr>
                <a:schemeClr val="dk1"/>
              </a:buClr>
              <a:buSzPts val="1100"/>
              <a:buFont typeface="Arial"/>
              <a:buNone/>
            </a:pPr>
            <a:r>
              <a:rPr lang="en-US" sz="2100" b="1">
                <a:solidFill>
                  <a:schemeClr val="dk1"/>
                </a:solidFill>
                <a:latin typeface="Figtree"/>
                <a:ea typeface="Figtree"/>
                <a:cs typeface="Figtree"/>
                <a:sym typeface="Figtree"/>
              </a:rPr>
              <a:t>Redirect workforce training towards quality jobs that complement workplace automation</a:t>
            </a:r>
            <a:r>
              <a:rPr lang="en-US" sz="2100">
                <a:solidFill>
                  <a:schemeClr val="dk1"/>
                </a:solidFill>
                <a:latin typeface="Figtree"/>
                <a:ea typeface="Figtree"/>
                <a:cs typeface="Figtree"/>
                <a:sym typeface="Figtree"/>
              </a:rPr>
              <a:t>: Focusing on emerging markets and aligning training programs with industry demands can prepare the workforce for the future economy and ensure sustainable, high-quality employment opportunities.</a:t>
            </a:r>
            <a:endParaRPr sz="2100">
              <a:solidFill>
                <a:schemeClr val="dk1"/>
              </a:solidFill>
              <a:latin typeface="Figtree"/>
              <a:ea typeface="Figtree"/>
              <a:cs typeface="Figtree"/>
              <a:sym typeface="Figtree"/>
            </a:endParaRPr>
          </a:p>
          <a:p>
            <a:pPr marL="0" lvl="0" indent="0" algn="l" rtl="0">
              <a:spcBef>
                <a:spcPts val="600"/>
              </a:spcBef>
              <a:spcAft>
                <a:spcPts val="0"/>
              </a:spcAft>
              <a:buNone/>
            </a:pPr>
            <a:r>
              <a:rPr lang="en-US" sz="2100" b="1">
                <a:solidFill>
                  <a:schemeClr val="dk1"/>
                </a:solidFill>
                <a:latin typeface="Figtree"/>
                <a:ea typeface="Figtree"/>
                <a:cs typeface="Figtree"/>
                <a:sym typeface="Figtree"/>
              </a:rPr>
              <a:t>Entrepreneurial and Small Business Support</a:t>
            </a:r>
            <a:r>
              <a:rPr lang="en-US" sz="2100">
                <a:solidFill>
                  <a:schemeClr val="dk1"/>
                </a:solidFill>
                <a:latin typeface="Figtree"/>
                <a:ea typeface="Figtree"/>
                <a:cs typeface="Figtree"/>
                <a:sym typeface="Figtree"/>
              </a:rPr>
              <a:t>: Support such as programming, access to capital and resources, and networking opportunities can help entrepreneurs and small businesses drive job creation and innovation.</a:t>
            </a:r>
            <a:endParaRPr sz="2100">
              <a:solidFill>
                <a:schemeClr val="dk1"/>
              </a:solidFill>
              <a:latin typeface="Figtree"/>
              <a:ea typeface="Figtree"/>
              <a:cs typeface="Figtree"/>
              <a:sym typeface="Figtree"/>
            </a:endParaRPr>
          </a:p>
          <a:p>
            <a:pPr marL="0" lvl="0" indent="0" algn="l" rtl="0">
              <a:spcBef>
                <a:spcPts val="600"/>
              </a:spcBef>
              <a:spcAft>
                <a:spcPts val="0"/>
              </a:spcAft>
              <a:buNone/>
            </a:pPr>
            <a:endParaRPr sz="2000">
              <a:solidFill>
                <a:schemeClr val="dk1"/>
              </a:solidFill>
              <a:latin typeface="Figtree"/>
              <a:ea typeface="Figtree"/>
              <a:cs typeface="Figtree"/>
              <a:sym typeface="Figtree"/>
            </a:endParaRPr>
          </a:p>
          <a:p>
            <a:pPr marL="0" lvl="0" indent="0" algn="l" rtl="0">
              <a:spcBef>
                <a:spcPts val="600"/>
              </a:spcBef>
              <a:spcAft>
                <a:spcPts val="0"/>
              </a:spcAft>
              <a:buNone/>
            </a:pPr>
            <a:endParaRPr sz="2000">
              <a:solidFill>
                <a:schemeClr val="dk1"/>
              </a:solidFill>
              <a:latin typeface="Figtree"/>
              <a:ea typeface="Figtree"/>
              <a:cs typeface="Figtree"/>
              <a:sym typeface="Figtree"/>
            </a:endParaRPr>
          </a:p>
          <a:p>
            <a:pPr marL="0" lvl="0" indent="0" algn="l" rtl="0">
              <a:spcBef>
                <a:spcPts val="600"/>
              </a:spcBef>
              <a:spcAft>
                <a:spcPts val="0"/>
              </a:spcAft>
              <a:buNone/>
            </a:pPr>
            <a:r>
              <a:rPr lang="en-US" sz="2600" b="1">
                <a:solidFill>
                  <a:schemeClr val="dk1"/>
                </a:solidFill>
                <a:latin typeface="Figtree"/>
                <a:ea typeface="Figtree"/>
                <a:cs typeface="Figtree"/>
                <a:sym typeface="Figtree"/>
              </a:rPr>
              <a:t>Outreach &amp; recruitment - equity </a:t>
            </a:r>
            <a:endParaRPr sz="2600" b="1">
              <a:solidFill>
                <a:schemeClr val="dk1"/>
              </a:solidFill>
              <a:latin typeface="Figtree"/>
              <a:ea typeface="Figtree"/>
              <a:cs typeface="Figtree"/>
              <a:sym typeface="Figtree"/>
            </a:endParaRPr>
          </a:p>
          <a:p>
            <a:pPr marL="0" lvl="0" indent="0" algn="l" rtl="0">
              <a:spcBef>
                <a:spcPts val="600"/>
              </a:spcBef>
              <a:spcAft>
                <a:spcPts val="0"/>
              </a:spcAft>
              <a:buNone/>
            </a:pPr>
            <a:r>
              <a:rPr lang="en-US" sz="2100" b="1">
                <a:solidFill>
                  <a:schemeClr val="dk1"/>
                </a:solidFill>
                <a:latin typeface="Figtree"/>
                <a:ea typeface="Figtree"/>
                <a:cs typeface="Figtree"/>
                <a:sym typeface="Figtree"/>
              </a:rPr>
              <a:t>Launch outreach and recruitment efforts targeting individuals from equity-seeking groups</a:t>
            </a:r>
            <a:endParaRPr sz="2100">
              <a:solidFill>
                <a:schemeClr val="dk1"/>
              </a:solidFill>
              <a:latin typeface="Figtree"/>
              <a:ea typeface="Figtree"/>
              <a:cs typeface="Figtree"/>
              <a:sym typeface="Figtree"/>
            </a:endParaRPr>
          </a:p>
          <a:p>
            <a:pPr marL="0" lvl="0" indent="0" algn="l" rtl="0">
              <a:spcBef>
                <a:spcPts val="600"/>
              </a:spcBef>
              <a:spcAft>
                <a:spcPts val="0"/>
              </a:spcAft>
              <a:buNone/>
            </a:pPr>
            <a:r>
              <a:rPr lang="en-US" sz="2100" b="1">
                <a:solidFill>
                  <a:schemeClr val="dk1"/>
                </a:solidFill>
                <a:latin typeface="Figtree"/>
                <a:ea typeface="Figtree"/>
                <a:cs typeface="Figtree"/>
                <a:sym typeface="Figtree"/>
              </a:rPr>
              <a:t>Expand access to pre-apprenticeship programs</a:t>
            </a:r>
            <a:r>
              <a:rPr lang="en-US" sz="2100">
                <a:solidFill>
                  <a:schemeClr val="dk1"/>
                </a:solidFill>
                <a:latin typeface="Figtree"/>
                <a:ea typeface="Figtree"/>
                <a:cs typeface="Figtree"/>
                <a:sym typeface="Figtree"/>
              </a:rPr>
              <a:t>: By using established models and partnering with local unions, schools, and community colleges, these programs seek to create clear pathways to quality jobs and meet the future workforce needs of the region.</a:t>
            </a:r>
            <a:endParaRPr sz="2100">
              <a:solidFill>
                <a:schemeClr val="dk1"/>
              </a:solidFill>
              <a:latin typeface="Figtree"/>
              <a:ea typeface="Figtree"/>
              <a:cs typeface="Figtree"/>
              <a:sym typeface="Figtree"/>
            </a:endParaRPr>
          </a:p>
          <a:p>
            <a:pPr marL="0" lvl="0" indent="0" algn="l" rtl="0">
              <a:spcBef>
                <a:spcPts val="600"/>
              </a:spcBef>
              <a:spcAft>
                <a:spcPts val="0"/>
              </a:spcAft>
              <a:buNone/>
            </a:pPr>
            <a:r>
              <a:rPr lang="en-US" sz="2100" b="1">
                <a:solidFill>
                  <a:schemeClr val="dk1"/>
                </a:solidFill>
                <a:latin typeface="Figtree"/>
                <a:ea typeface="Figtree"/>
                <a:cs typeface="Figtree"/>
                <a:sym typeface="Figtree"/>
              </a:rPr>
              <a:t>Enforce anti-discrimination policies, combat implicit bias, and establish mentorship programs with ongoing support services that incorporate continuous improvement and regular feedback</a:t>
            </a:r>
            <a:r>
              <a:rPr lang="en-US" sz="2100">
                <a:solidFill>
                  <a:schemeClr val="dk1"/>
                </a:solidFill>
                <a:latin typeface="Figtree"/>
                <a:ea typeface="Figtree"/>
                <a:cs typeface="Figtree"/>
                <a:sym typeface="Figtree"/>
              </a:rPr>
              <a:t>: Incorporating continuous improvement and regular feedback opportunities can create an inclusive and supportive environment for all individuals, especially those from historically underrepresented communities.</a:t>
            </a:r>
            <a:endParaRPr sz="2100">
              <a:solidFill>
                <a:schemeClr val="dk1"/>
              </a:solidFill>
              <a:latin typeface="Figtree"/>
              <a:ea typeface="Figtree"/>
              <a:cs typeface="Figtree"/>
              <a:sym typeface="Figtree"/>
            </a:endParaRPr>
          </a:p>
          <a:p>
            <a:pPr marL="457200" lvl="0" indent="-361950" algn="l" rtl="0">
              <a:lnSpc>
                <a:spcPct val="115000"/>
              </a:lnSpc>
              <a:spcBef>
                <a:spcPts val="1000"/>
              </a:spcBef>
              <a:spcAft>
                <a:spcPts val="0"/>
              </a:spcAft>
              <a:buClr>
                <a:schemeClr val="dk1"/>
              </a:buClr>
              <a:buSzPts val="2100"/>
              <a:buFont typeface="Figtree"/>
              <a:buChar char="-"/>
            </a:pPr>
            <a:r>
              <a:rPr lang="en-US" sz="2100" b="1">
                <a:solidFill>
                  <a:schemeClr val="dk1"/>
                </a:solidFill>
                <a:latin typeface="Figtree"/>
                <a:ea typeface="Figtree"/>
                <a:cs typeface="Figtree"/>
                <a:sym typeface="Figtree"/>
              </a:rPr>
              <a:t>Promote diversity and inclusion by actively recruiting and supporting individuals from equity-seeking groups</a:t>
            </a:r>
            <a:r>
              <a:rPr lang="en-US" sz="2100">
                <a:solidFill>
                  <a:schemeClr val="dk1"/>
                </a:solidFill>
                <a:latin typeface="Figtree"/>
                <a:ea typeface="Figtree"/>
                <a:cs typeface="Figtree"/>
                <a:sym typeface="Figtree"/>
              </a:rPr>
              <a:t>: Implementing public awareness campaigns, adjusting policies to improve early career support, and increasing access and advocacy will create a more supportive, inclusive, and equitable working environment.  </a:t>
            </a:r>
            <a:endParaRPr sz="2100">
              <a:solidFill>
                <a:schemeClr val="dk1"/>
              </a:solidFill>
              <a:latin typeface="Figtree"/>
              <a:ea typeface="Figtree"/>
              <a:cs typeface="Figtree"/>
              <a:sym typeface="Figtree"/>
            </a:endParaRPr>
          </a:p>
          <a:p>
            <a:pPr marL="457200" lvl="0" indent="-355600" algn="l" rtl="0">
              <a:lnSpc>
                <a:spcPct val="115000"/>
              </a:lnSpc>
              <a:spcBef>
                <a:spcPts val="0"/>
              </a:spcBef>
              <a:spcAft>
                <a:spcPts val="0"/>
              </a:spcAft>
              <a:buClr>
                <a:schemeClr val="dk1"/>
              </a:buClr>
              <a:buSzPts val="2000"/>
              <a:buFont typeface="Figtree"/>
              <a:buChar char="-"/>
            </a:pPr>
            <a:r>
              <a:rPr lang="en-US" sz="2100" b="1">
                <a:solidFill>
                  <a:schemeClr val="dk1"/>
                </a:solidFill>
                <a:latin typeface="Figtree"/>
                <a:ea typeface="Figtree"/>
                <a:cs typeface="Figtree"/>
                <a:sym typeface="Figtree"/>
              </a:rPr>
              <a:t>Actively recruit and support individuals from equity-seeking groups and connect aspiring professionals with mentors</a:t>
            </a:r>
            <a:r>
              <a:rPr lang="en-US" sz="2100">
                <a:solidFill>
                  <a:schemeClr val="dk1"/>
                </a:solidFill>
                <a:latin typeface="Figtree"/>
                <a:ea typeface="Figtree"/>
                <a:cs typeface="Figtree"/>
                <a:sym typeface="Figtree"/>
              </a:rPr>
              <a:t>: Improved recruit</a:t>
            </a:r>
            <a:r>
              <a:rPr lang="en-US" sz="2000">
                <a:solidFill>
                  <a:schemeClr val="dk1"/>
                </a:solidFill>
                <a:latin typeface="Figtree"/>
                <a:ea typeface="Figtree"/>
                <a:cs typeface="Figtree"/>
                <a:sym typeface="Figtree"/>
              </a:rPr>
              <a:t>ment, support, and mentorship programs for workers from equity-seeking groups will help them navigate their careers and achieve their goals.</a:t>
            </a:r>
            <a:endParaRPr sz="2000">
              <a:solidFill>
                <a:schemeClr val="dk1"/>
              </a:solidFill>
              <a:latin typeface="Figtree"/>
              <a:ea typeface="Figtree"/>
              <a:cs typeface="Figtree"/>
              <a:sym typeface="Figtree"/>
            </a:endParaRPr>
          </a:p>
        </p:txBody>
      </p:sp>
      <p:sp>
        <p:nvSpPr>
          <p:cNvPr id="94" name="Google Shape;94;p1"/>
          <p:cNvSpPr/>
          <p:nvPr/>
        </p:nvSpPr>
        <p:spPr>
          <a:xfrm>
            <a:off x="502842" y="2236743"/>
            <a:ext cx="23372100" cy="8687100"/>
          </a:xfrm>
          <a:prstGeom prst="rect">
            <a:avLst/>
          </a:prstGeom>
          <a:noFill/>
          <a:ln w="76200" cap="flat" cmpd="sng">
            <a:solidFill>
              <a:srgbClr val="5E40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4000"/>
              <a:buFont typeface="Calibri"/>
              <a:buNone/>
            </a:pPr>
            <a:endParaRPr sz="4000" b="0" i="0" u="none" strike="noStrike" cap="none">
              <a:solidFill>
                <a:srgbClr val="F9F2E9"/>
              </a:solidFill>
              <a:latin typeface="Calibri"/>
              <a:ea typeface="Calibri"/>
              <a:cs typeface="Calibri"/>
              <a:sym typeface="Calibri"/>
            </a:endParaRPr>
          </a:p>
        </p:txBody>
      </p:sp>
      <p:sp>
        <p:nvSpPr>
          <p:cNvPr id="95" name="Google Shape;95;p1"/>
          <p:cNvSpPr/>
          <p:nvPr/>
        </p:nvSpPr>
        <p:spPr>
          <a:xfrm>
            <a:off x="130354" y="1603632"/>
            <a:ext cx="2584048" cy="118359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9F2E9"/>
              </a:solidFill>
              <a:latin typeface="Calibri"/>
              <a:ea typeface="Calibri"/>
              <a:cs typeface="Calibri"/>
              <a:sym typeface="Calibri"/>
            </a:endParaRPr>
          </a:p>
        </p:txBody>
      </p:sp>
      <p:sp>
        <p:nvSpPr>
          <p:cNvPr id="96" name="Google Shape;96;p1"/>
          <p:cNvSpPr txBox="1"/>
          <p:nvPr/>
        </p:nvSpPr>
        <p:spPr>
          <a:xfrm>
            <a:off x="1741682" y="1922098"/>
            <a:ext cx="6378190" cy="646331"/>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3600"/>
              <a:buFont typeface="Figtree"/>
              <a:buNone/>
            </a:pPr>
            <a:r>
              <a:rPr lang="en-US" sz="3600" b="1" i="0" u="none" strike="noStrike" cap="none">
                <a:solidFill>
                  <a:srgbClr val="000000"/>
                </a:solidFill>
                <a:latin typeface="Figtree"/>
                <a:ea typeface="Figtree"/>
                <a:cs typeface="Figtree"/>
                <a:sym typeface="Figtree"/>
              </a:rPr>
              <a:t>Why is this topic important?</a:t>
            </a:r>
            <a:endParaRPr sz="3600" b="1" i="0" u="none" strike="noStrike" cap="none">
              <a:solidFill>
                <a:srgbClr val="000000"/>
              </a:solidFill>
              <a:latin typeface="Figtree"/>
              <a:ea typeface="Figtree"/>
              <a:cs typeface="Figtree"/>
              <a:sym typeface="Figtree"/>
            </a:endParaRPr>
          </a:p>
        </p:txBody>
      </p:sp>
      <p:sp>
        <p:nvSpPr>
          <p:cNvPr id="97" name="Google Shape;97;p1"/>
          <p:cNvSpPr/>
          <p:nvPr/>
        </p:nvSpPr>
        <p:spPr>
          <a:xfrm>
            <a:off x="254251" y="11238471"/>
            <a:ext cx="2481770" cy="120032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9F2E9"/>
              </a:solidFill>
              <a:latin typeface="Calibri"/>
              <a:ea typeface="Calibri"/>
              <a:cs typeface="Calibri"/>
              <a:sym typeface="Calibri"/>
            </a:endParaRPr>
          </a:p>
        </p:txBody>
      </p:sp>
      <p:sp>
        <p:nvSpPr>
          <p:cNvPr id="98" name="Google Shape;98;p1"/>
          <p:cNvSpPr txBox="1"/>
          <p:nvPr/>
        </p:nvSpPr>
        <p:spPr>
          <a:xfrm>
            <a:off x="1741671" y="11423200"/>
            <a:ext cx="9498000" cy="646500"/>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3600"/>
              <a:buFont typeface="Figtree"/>
              <a:buNone/>
            </a:pPr>
            <a:r>
              <a:rPr lang="en-US" sz="3600" b="1" i="0" u="none" strike="noStrike" cap="none">
                <a:solidFill>
                  <a:srgbClr val="000000"/>
                </a:solidFill>
                <a:latin typeface="Figtree"/>
                <a:ea typeface="Figtree"/>
                <a:cs typeface="Figtree"/>
                <a:sym typeface="Figtree"/>
              </a:rPr>
              <a:t>What we have heard from the </a:t>
            </a:r>
            <a:r>
              <a:rPr lang="en-US" sz="3600" b="1" i="0" u="none" strike="noStrike" cap="none">
                <a:solidFill>
                  <a:srgbClr val="000000"/>
                </a:solidFill>
                <a:latin typeface="Figtree"/>
                <a:ea typeface="Figtree"/>
                <a:cs typeface="Figtree"/>
                <a:sym typeface="Figtre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community</a:t>
            </a:r>
            <a:r>
              <a:rPr lang="en-US" sz="3600" b="1" i="0" u="none" strike="noStrike" cap="none">
                <a:solidFill>
                  <a:srgbClr val="000000"/>
                </a:solidFill>
                <a:latin typeface="Figtree"/>
                <a:ea typeface="Figtree"/>
                <a:cs typeface="Figtree"/>
                <a:sym typeface="Figtree"/>
              </a:rPr>
              <a:t>…</a:t>
            </a: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24436832" y="147853"/>
            <a:ext cx="1748185" cy="103622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9F2E9"/>
              </a:solidFill>
              <a:latin typeface="Calibri"/>
              <a:ea typeface="Calibri"/>
              <a:cs typeface="Calibri"/>
              <a:sym typeface="Calibri"/>
            </a:endParaRPr>
          </a:p>
        </p:txBody>
      </p:sp>
      <p:sp>
        <p:nvSpPr>
          <p:cNvPr id="100" name="Google Shape;100;p1"/>
          <p:cNvSpPr txBox="1"/>
          <p:nvPr/>
        </p:nvSpPr>
        <p:spPr>
          <a:xfrm>
            <a:off x="13879355" y="11395396"/>
            <a:ext cx="6300945" cy="646331"/>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3600"/>
              <a:buFont typeface="Figtree"/>
              <a:buNone/>
            </a:pPr>
            <a:r>
              <a:rPr lang="en-US" sz="3600" b="1" i="0" u="none" strike="noStrike" cap="none">
                <a:solidFill>
                  <a:srgbClr val="000000"/>
                </a:solidFill>
                <a:latin typeface="Figtree"/>
                <a:ea typeface="Figtree"/>
                <a:cs typeface="Figtree"/>
                <a:sym typeface="Figtree"/>
              </a:rPr>
              <a:t>Key data findings…</a:t>
            </a:r>
            <a:endParaRPr sz="1400" b="0" i="0" u="none" strike="noStrike" cap="none">
              <a:solidFill>
                <a:srgbClr val="000000"/>
              </a:solidFill>
              <a:latin typeface="Arial"/>
              <a:ea typeface="Arial"/>
              <a:cs typeface="Arial"/>
              <a:sym typeface="Arial"/>
            </a:endParaRPr>
          </a:p>
        </p:txBody>
      </p:sp>
      <p:sp>
        <p:nvSpPr>
          <p:cNvPr id="101" name="Google Shape;101;p1"/>
          <p:cNvSpPr txBox="1"/>
          <p:nvPr/>
        </p:nvSpPr>
        <p:spPr>
          <a:xfrm>
            <a:off x="26081053" y="342802"/>
            <a:ext cx="6024547" cy="646331"/>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3600"/>
              <a:buFont typeface="Figtree"/>
              <a:buNone/>
            </a:pPr>
            <a:r>
              <a:rPr lang="en-US" sz="3600" b="1" i="0" u="none" strike="noStrike" cap="none">
                <a:solidFill>
                  <a:srgbClr val="000000"/>
                </a:solidFill>
                <a:latin typeface="Figtree"/>
                <a:ea typeface="Figtree"/>
                <a:cs typeface="Figtree"/>
                <a:sym typeface="Figtree"/>
              </a:rPr>
              <a:t>Strategies and tactics</a:t>
            </a:r>
            <a:endParaRPr sz="3600" b="1" i="0" u="none" strike="noStrike" cap="none" baseline="30000">
              <a:solidFill>
                <a:srgbClr val="000000"/>
              </a:solidFill>
              <a:latin typeface="Figtree"/>
              <a:ea typeface="Figtree"/>
              <a:cs typeface="Figtree"/>
              <a:sym typeface="Figtree"/>
            </a:endParaRPr>
          </a:p>
        </p:txBody>
      </p:sp>
      <p:sp>
        <p:nvSpPr>
          <p:cNvPr id="102" name="Google Shape;102;p1"/>
          <p:cNvSpPr txBox="1"/>
          <p:nvPr/>
        </p:nvSpPr>
        <p:spPr>
          <a:xfrm>
            <a:off x="934475" y="2912100"/>
            <a:ext cx="22094700" cy="79854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endParaRPr sz="2600" b="1">
              <a:solidFill>
                <a:schemeClr val="dk1"/>
              </a:solidFill>
              <a:latin typeface="Figtree"/>
              <a:ea typeface="Figtree"/>
              <a:cs typeface="Figtree"/>
              <a:sym typeface="Figtree"/>
            </a:endParaRPr>
          </a:p>
          <a:p>
            <a:pPr marL="0" lvl="0" indent="0" algn="l" rtl="0">
              <a:lnSpc>
                <a:spcPct val="115000"/>
              </a:lnSpc>
              <a:spcBef>
                <a:spcPts val="600"/>
              </a:spcBef>
              <a:spcAft>
                <a:spcPts val="0"/>
              </a:spcAft>
              <a:buClr>
                <a:schemeClr val="dk1"/>
              </a:buClr>
              <a:buSzPts val="1100"/>
              <a:buFont typeface="Arial"/>
              <a:buNone/>
            </a:pPr>
            <a:r>
              <a:rPr lang="en-US" sz="2600" b="1">
                <a:solidFill>
                  <a:schemeClr val="dk1"/>
                </a:solidFill>
                <a:latin typeface="Figtree"/>
                <a:ea typeface="Figtree"/>
                <a:cs typeface="Figtree"/>
                <a:sym typeface="Figtree"/>
              </a:rPr>
              <a:t>Why are pathways to quality jobs in healthcare, construction &amp; related trades, information technology (IT), and management  important for a strong and inclusive regional economy?</a:t>
            </a:r>
            <a:endParaRPr sz="2600" i="1">
              <a:solidFill>
                <a:srgbClr val="0000FF"/>
              </a:solidFill>
              <a:latin typeface="Figtree"/>
              <a:ea typeface="Figtree"/>
              <a:cs typeface="Figtree"/>
              <a:sym typeface="Figtree"/>
            </a:endParaRPr>
          </a:p>
          <a:p>
            <a:pPr marL="0" lvl="0" indent="0" algn="l" rtl="0">
              <a:spcBef>
                <a:spcPts val="600"/>
              </a:spcBef>
              <a:spcAft>
                <a:spcPts val="0"/>
              </a:spcAft>
              <a:buClr>
                <a:schemeClr val="dk1"/>
              </a:buClr>
              <a:buSzPts val="1100"/>
              <a:buFont typeface="Arial"/>
              <a:buNone/>
            </a:pPr>
            <a:r>
              <a:rPr lang="en-US" sz="2600">
                <a:solidFill>
                  <a:schemeClr val="dk1"/>
                </a:solidFill>
                <a:latin typeface="Figtree"/>
                <a:ea typeface="Figtree"/>
                <a:cs typeface="Figtree"/>
                <a:sym typeface="Figtree"/>
              </a:rPr>
              <a:t>This strategy can contribute to inclusive regional economic development by providing pathways to stable employment and upward mobility for individuals from different backgrounds. Strengthening pathways into these careers will expand Inland SoCal residents’ access to quality jobs, even for those without a four-year degree. Because many of these occupations offer opportunities for career advancement, including leadership roles, this can foster long-term economic stability and wealth-building for those from equity-seeking groups, especially as individuals from equity-seeking groups secure high-demand, well-paying jobs that help reduce disparities in income and opportunity. Combined with efforts to diversify the healthcare workforce, this can also increase sector innovation and adaptability. </a:t>
            </a:r>
            <a:endParaRPr sz="2600">
              <a:solidFill>
                <a:schemeClr val="dk1"/>
              </a:solidFill>
              <a:latin typeface="Figtree"/>
              <a:ea typeface="Figtree"/>
              <a:cs typeface="Figtree"/>
              <a:sym typeface="Figtree"/>
            </a:endParaRPr>
          </a:p>
          <a:p>
            <a:pPr marL="0" lvl="0" indent="0" algn="l" rtl="0">
              <a:spcBef>
                <a:spcPts val="600"/>
              </a:spcBef>
              <a:spcAft>
                <a:spcPts val="0"/>
              </a:spcAft>
              <a:buClr>
                <a:schemeClr val="dk1"/>
              </a:buClr>
              <a:buSzPts val="1100"/>
              <a:buFont typeface="Arial"/>
              <a:buNone/>
            </a:pPr>
            <a:endParaRPr sz="2600">
              <a:solidFill>
                <a:schemeClr val="dk1"/>
              </a:solidFill>
              <a:latin typeface="Figtree"/>
              <a:ea typeface="Figtree"/>
              <a:cs typeface="Figtree"/>
              <a:sym typeface="Figtree"/>
            </a:endParaRPr>
          </a:p>
          <a:p>
            <a:pPr marL="0" lvl="0" indent="0" algn="l" rtl="0">
              <a:lnSpc>
                <a:spcPct val="115000"/>
              </a:lnSpc>
              <a:spcBef>
                <a:spcPts val="600"/>
              </a:spcBef>
              <a:spcAft>
                <a:spcPts val="0"/>
              </a:spcAft>
              <a:buClr>
                <a:schemeClr val="dk1"/>
              </a:buClr>
              <a:buSzPts val="1100"/>
              <a:buFont typeface="Arial"/>
              <a:buNone/>
            </a:pPr>
            <a:r>
              <a:rPr lang="en-US" sz="2600" b="1">
                <a:solidFill>
                  <a:schemeClr val="dk1"/>
                </a:solidFill>
                <a:latin typeface="Figtree"/>
                <a:ea typeface="Figtree"/>
                <a:cs typeface="Figtree"/>
                <a:sym typeface="Figtree"/>
              </a:rPr>
              <a:t>How will pathways to quality jobs in healthcare contribute to a more equitable Inland SoCal?</a:t>
            </a:r>
            <a:endParaRPr sz="2600" i="1">
              <a:solidFill>
                <a:srgbClr val="0000FF"/>
              </a:solidFill>
              <a:latin typeface="Figtree"/>
              <a:ea typeface="Figtree"/>
              <a:cs typeface="Figtree"/>
              <a:sym typeface="Figtree"/>
            </a:endParaRPr>
          </a:p>
          <a:p>
            <a:pPr marL="0" lvl="0" indent="0" algn="l" rtl="0">
              <a:spcBef>
                <a:spcPts val="600"/>
              </a:spcBef>
              <a:spcAft>
                <a:spcPts val="0"/>
              </a:spcAft>
              <a:buClr>
                <a:schemeClr val="dk1"/>
              </a:buClr>
              <a:buSzPts val="1100"/>
              <a:buFont typeface="Arial"/>
              <a:buNone/>
            </a:pPr>
            <a:endParaRPr sz="2600">
              <a:solidFill>
                <a:schemeClr val="dk1"/>
              </a:solidFill>
              <a:latin typeface="Figtree"/>
              <a:ea typeface="Figtree"/>
              <a:cs typeface="Figtree"/>
              <a:sym typeface="Figtree"/>
            </a:endParaRPr>
          </a:p>
          <a:p>
            <a:pPr marL="0" lvl="0" indent="0" algn="l" rtl="0">
              <a:lnSpc>
                <a:spcPct val="115000"/>
              </a:lnSpc>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Pathways to quality jobs in healthcare, construction and related trades, IT, and management can open doors for individuals from equity-seeking groups to secure high-paying, stable jobs, which reduces income disparities. These pathways promote social mobility and wealth-building for individuals from equity-seeking groups. These various pathways additionally create career advancement opportunities through apprenticeships and continuous training, fostering mobility into higher-level positions and providing multiple ways to remain competitive in the job market.</a:t>
            </a:r>
            <a:endParaRPr sz="2600">
              <a:solidFill>
                <a:schemeClr val="dk1"/>
              </a:solidFill>
              <a:latin typeface="Figtree"/>
              <a:ea typeface="Figtree"/>
              <a:cs typeface="Figtree"/>
              <a:sym typeface="Figtree"/>
            </a:endParaRPr>
          </a:p>
          <a:p>
            <a:pPr marL="0" marR="0" lvl="0" indent="0" algn="l" rtl="0">
              <a:lnSpc>
                <a:spcPct val="100000"/>
              </a:lnSpc>
              <a:spcBef>
                <a:spcPts val="600"/>
              </a:spcBef>
              <a:spcAft>
                <a:spcPts val="0"/>
              </a:spcAft>
              <a:buClr>
                <a:srgbClr val="000000"/>
              </a:buClr>
              <a:buSzPts val="2600"/>
              <a:buFont typeface="Arial"/>
              <a:buNone/>
            </a:pPr>
            <a:endParaRPr sz="2600" b="1">
              <a:highlight>
                <a:srgbClr val="FFFF00"/>
              </a:highlight>
              <a:latin typeface="Figtree"/>
              <a:ea typeface="Figtree"/>
              <a:cs typeface="Figtree"/>
              <a:sym typeface="Figtree"/>
            </a:endParaRPr>
          </a:p>
        </p:txBody>
      </p:sp>
      <p:sp>
        <p:nvSpPr>
          <p:cNvPr id="103" name="Google Shape;103;p1"/>
          <p:cNvSpPr txBox="1"/>
          <p:nvPr/>
        </p:nvSpPr>
        <p:spPr>
          <a:xfrm>
            <a:off x="1080766" y="13032679"/>
            <a:ext cx="5830800" cy="8496600"/>
          </a:xfrm>
          <a:prstGeom prst="rect">
            <a:avLst/>
          </a:prstGeom>
          <a:noFill/>
          <a:ln>
            <a:noFill/>
          </a:ln>
        </p:spPr>
        <p:txBody>
          <a:bodyPr spcFirstLastPara="1" wrap="square" lIns="91425" tIns="45700" rIns="91425" bIns="45700" anchor="t" anchorCtr="0">
            <a:spAutoFit/>
          </a:bodyPr>
          <a:lstStyle/>
          <a:p>
            <a:pPr marL="0" lvl="0" indent="0" algn="l" rtl="0">
              <a:spcBef>
                <a:spcPts val="200"/>
              </a:spcBef>
              <a:spcAft>
                <a:spcPts val="0"/>
              </a:spcAft>
              <a:buClr>
                <a:schemeClr val="dk1"/>
              </a:buClr>
              <a:buSzPts val="1100"/>
              <a:buFont typeface="Arial"/>
              <a:buNone/>
            </a:pPr>
            <a:r>
              <a:rPr lang="en-US" sz="2600">
                <a:solidFill>
                  <a:schemeClr val="dk1"/>
                </a:solidFill>
                <a:latin typeface="Figtree"/>
                <a:ea typeface="Figtree"/>
                <a:cs typeface="Figtree"/>
                <a:sym typeface="Figtree"/>
              </a:rPr>
              <a:t>Valeria Cordoba (pseudonym), a county labor division employee in Riverside, emphasized the potential wrap around services can provide for high road careers that require long-term training. She stated, “</a:t>
            </a:r>
            <a:r>
              <a:rPr lang="en-US" sz="2600" i="1">
                <a:solidFill>
                  <a:schemeClr val="dk1"/>
                </a:solidFill>
                <a:latin typeface="Figtree"/>
                <a:ea typeface="Figtree"/>
                <a:cs typeface="Figtree"/>
                <a:sym typeface="Figtree"/>
              </a:rPr>
              <a:t>You'd have to have something to help you cover housing and utilities. I think it would be doable for maybe two months with services that are out there, </a:t>
            </a:r>
            <a:r>
              <a:rPr lang="en-US" sz="2600" b="1" i="1">
                <a:solidFill>
                  <a:schemeClr val="dk1"/>
                </a:solidFill>
                <a:latin typeface="Figtree"/>
                <a:ea typeface="Figtree"/>
                <a:cs typeface="Figtree"/>
                <a:sym typeface="Figtree"/>
              </a:rPr>
              <a:t>but for the short term training to high level jobs, and you might make a little bit more than minimum wage - if you become like a phlebotomist or a medical assistant, or even in construction. I mean, they get overtime and everything</a:t>
            </a:r>
            <a:r>
              <a:rPr lang="en-US" sz="2600" i="1">
                <a:solidFill>
                  <a:schemeClr val="dk1"/>
                </a:solidFill>
                <a:latin typeface="Figtree"/>
                <a:ea typeface="Figtree"/>
                <a:cs typeface="Figtree"/>
                <a:sym typeface="Figtree"/>
              </a:rPr>
              <a:t>. You really need a longer, more intense career technical training to make higher wages</a:t>
            </a:r>
            <a:r>
              <a:rPr lang="en-US" sz="2600">
                <a:solidFill>
                  <a:schemeClr val="dk1"/>
                </a:solidFill>
                <a:latin typeface="Figtree"/>
                <a:ea typeface="Figtree"/>
                <a:cs typeface="Figtree"/>
                <a:sym typeface="Figtree"/>
              </a:rPr>
              <a:t>.” </a:t>
            </a:r>
            <a:endParaRPr sz="2600">
              <a:solidFill>
                <a:schemeClr val="dk1"/>
              </a:solidFill>
              <a:highlight>
                <a:srgbClr val="FFFF00"/>
              </a:highlight>
              <a:latin typeface="Figtree"/>
              <a:ea typeface="Figtree"/>
              <a:cs typeface="Figtree"/>
              <a:sym typeface="Figtree"/>
            </a:endParaRPr>
          </a:p>
          <a:p>
            <a:pPr marL="0" marR="0" lvl="0" indent="0" algn="l" rtl="0">
              <a:lnSpc>
                <a:spcPct val="100000"/>
              </a:lnSpc>
              <a:spcBef>
                <a:spcPts val="0"/>
              </a:spcBef>
              <a:spcAft>
                <a:spcPts val="0"/>
              </a:spcAft>
              <a:buClr>
                <a:srgbClr val="000000"/>
              </a:buClr>
              <a:buSzPts val="2600"/>
              <a:buFont typeface="Arial"/>
              <a:buNone/>
            </a:pPr>
            <a:endParaRPr sz="2600" b="1">
              <a:highlight>
                <a:srgbClr val="FFFF00"/>
              </a:highlight>
              <a:latin typeface="Figtree"/>
              <a:ea typeface="Figtree"/>
              <a:cs typeface="Figtree"/>
              <a:sym typeface="Figtree"/>
            </a:endParaRPr>
          </a:p>
        </p:txBody>
      </p:sp>
      <p:pic>
        <p:nvPicPr>
          <p:cNvPr id="104" name="Google Shape;104;p1" descr="Lightbulb and gear with solid fill"/>
          <p:cNvPicPr preferRelativeResize="0"/>
          <p:nvPr/>
        </p:nvPicPr>
        <p:blipFill rotWithShape="1">
          <a:blip r:embed="rId3">
            <a:alphaModFix/>
          </a:blip>
          <a:srcRect/>
          <a:stretch/>
        </p:blipFill>
        <p:spPr>
          <a:xfrm>
            <a:off x="24659720" y="30648"/>
            <a:ext cx="1270636" cy="1270636"/>
          </a:xfrm>
          <a:prstGeom prst="rect">
            <a:avLst/>
          </a:prstGeom>
          <a:noFill/>
          <a:ln>
            <a:noFill/>
          </a:ln>
        </p:spPr>
      </p:pic>
      <p:sp>
        <p:nvSpPr>
          <p:cNvPr id="105" name="Google Shape;105;p1"/>
          <p:cNvSpPr/>
          <p:nvPr/>
        </p:nvSpPr>
        <p:spPr>
          <a:xfrm>
            <a:off x="12560255" y="11204831"/>
            <a:ext cx="1319100" cy="152050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9F2E9"/>
              </a:solidFill>
              <a:latin typeface="Calibri"/>
              <a:ea typeface="Calibri"/>
              <a:cs typeface="Calibri"/>
              <a:sym typeface="Calibri"/>
            </a:endParaRPr>
          </a:p>
        </p:txBody>
      </p:sp>
      <p:pic>
        <p:nvPicPr>
          <p:cNvPr id="106" name="Google Shape;106;p1" descr="Research with solid fill"/>
          <p:cNvPicPr preferRelativeResize="0"/>
          <p:nvPr/>
        </p:nvPicPr>
        <p:blipFill rotWithShape="1">
          <a:blip r:embed="rId4">
            <a:alphaModFix/>
          </a:blip>
          <a:srcRect/>
          <a:stretch/>
        </p:blipFill>
        <p:spPr>
          <a:xfrm flipH="1">
            <a:off x="12668588" y="11164243"/>
            <a:ext cx="1141860" cy="1141860"/>
          </a:xfrm>
          <a:prstGeom prst="rect">
            <a:avLst/>
          </a:prstGeom>
          <a:noFill/>
          <a:ln>
            <a:noFill/>
          </a:ln>
        </p:spPr>
      </p:pic>
      <p:pic>
        <p:nvPicPr>
          <p:cNvPr id="107" name="Google Shape;107;p1" descr="Group with solid fill"/>
          <p:cNvPicPr preferRelativeResize="0"/>
          <p:nvPr/>
        </p:nvPicPr>
        <p:blipFill rotWithShape="1">
          <a:blip r:embed="rId5">
            <a:alphaModFix/>
          </a:blip>
          <a:srcRect/>
          <a:stretch/>
        </p:blipFill>
        <p:spPr>
          <a:xfrm flipH="1">
            <a:off x="408546" y="11095230"/>
            <a:ext cx="1319100" cy="1319100"/>
          </a:xfrm>
          <a:prstGeom prst="rect">
            <a:avLst/>
          </a:prstGeom>
          <a:noFill/>
          <a:ln>
            <a:noFill/>
          </a:ln>
        </p:spPr>
      </p:pic>
      <p:pic>
        <p:nvPicPr>
          <p:cNvPr id="108" name="Google Shape;108;p1" descr="Priorities with solid fill"/>
          <p:cNvPicPr preferRelativeResize="0"/>
          <p:nvPr/>
        </p:nvPicPr>
        <p:blipFill rotWithShape="1">
          <a:blip r:embed="rId6">
            <a:alphaModFix/>
          </a:blip>
          <a:srcRect/>
          <a:stretch/>
        </p:blipFill>
        <p:spPr>
          <a:xfrm>
            <a:off x="456180" y="1487399"/>
            <a:ext cx="1423865" cy="1333200"/>
          </a:xfrm>
          <a:prstGeom prst="rect">
            <a:avLst/>
          </a:prstGeom>
          <a:noFill/>
          <a:ln>
            <a:noFill/>
          </a:ln>
        </p:spPr>
      </p:pic>
      <p:pic>
        <p:nvPicPr>
          <p:cNvPr id="109" name="Google Shape;109;p1" descr="A logo with white text and a sun&#10;&#10;Description automatically generated"/>
          <p:cNvPicPr preferRelativeResize="0"/>
          <p:nvPr/>
        </p:nvPicPr>
        <p:blipFill rotWithShape="1">
          <a:blip r:embed="rId7">
            <a:alphaModFix/>
          </a:blip>
          <a:srcRect/>
          <a:stretch/>
        </p:blipFill>
        <p:spPr>
          <a:xfrm>
            <a:off x="39057657" y="20675601"/>
            <a:ext cx="4330700" cy="1727200"/>
          </a:xfrm>
          <a:prstGeom prst="rect">
            <a:avLst/>
          </a:prstGeom>
          <a:noFill/>
          <a:ln>
            <a:noFill/>
          </a:ln>
        </p:spPr>
      </p:pic>
      <p:sp>
        <p:nvSpPr>
          <p:cNvPr id="110" name="Google Shape;110;p1"/>
          <p:cNvSpPr txBox="1"/>
          <p:nvPr/>
        </p:nvSpPr>
        <p:spPr>
          <a:xfrm>
            <a:off x="16909525" y="13536300"/>
            <a:ext cx="6300900" cy="5588700"/>
          </a:xfrm>
          <a:prstGeom prst="rect">
            <a:avLst/>
          </a:prstGeom>
          <a:noFill/>
          <a:ln>
            <a:noFill/>
          </a:ln>
        </p:spPr>
        <p:txBody>
          <a:bodyPr spcFirstLastPara="1" wrap="square" lIns="91425" tIns="91425" rIns="91425" bIns="91425" anchor="t" anchorCtr="0">
            <a:noAutofit/>
          </a:bodyPr>
          <a:lstStyle/>
          <a:p>
            <a:pPr marL="0" lvl="0" indent="12700" algn="just" rtl="0">
              <a:spcBef>
                <a:spcPts val="0"/>
              </a:spcBef>
              <a:spcAft>
                <a:spcPts val="0"/>
              </a:spcAft>
              <a:buClr>
                <a:schemeClr val="dk1"/>
              </a:buClr>
              <a:buSzPts val="1100"/>
              <a:buFont typeface="Arial"/>
              <a:buNone/>
            </a:pPr>
            <a:r>
              <a:rPr lang="en-US" sz="2600">
                <a:solidFill>
                  <a:schemeClr val="dk1"/>
                </a:solidFill>
                <a:latin typeface="Figtree"/>
                <a:ea typeface="Figtree"/>
                <a:cs typeface="Figtree"/>
                <a:sym typeface="Figtree"/>
              </a:rPr>
              <a:t>Sam, who trained as a nurse and worked in physical therapy, mentioned that she would be interested in seeing more apprenticeships in construction. “</a:t>
            </a:r>
            <a:r>
              <a:rPr lang="en-US" sz="2600" b="1" i="1">
                <a:solidFill>
                  <a:schemeClr val="dk1"/>
                </a:solidFill>
                <a:latin typeface="Figtree"/>
                <a:ea typeface="Figtree"/>
                <a:cs typeface="Figtree"/>
                <a:sym typeface="Figtree"/>
              </a:rPr>
              <a:t>Yeah. I would like to see more apprenticeships, like, you know, for building homes and stuff like that </a:t>
            </a:r>
            <a:r>
              <a:rPr lang="en-US" sz="2600" i="1">
                <a:solidFill>
                  <a:schemeClr val="dk1"/>
                </a:solidFill>
                <a:latin typeface="Figtree"/>
                <a:ea typeface="Figtree"/>
                <a:cs typeface="Figtree"/>
                <a:sym typeface="Figtree"/>
              </a:rPr>
              <a:t>. . . I'm sure there's a lot of young men, you know, that will be more than interested in trying to get jobs doing that, you know, if they had training for them</a:t>
            </a:r>
            <a:r>
              <a:rPr lang="en-US" sz="2600">
                <a:solidFill>
                  <a:schemeClr val="dk1"/>
                </a:solidFill>
                <a:latin typeface="Figtree"/>
                <a:ea typeface="Figtree"/>
                <a:cs typeface="Figtree"/>
                <a:sym typeface="Figtree"/>
              </a:rPr>
              <a:t>.” </a:t>
            </a:r>
            <a:endParaRPr sz="2600">
              <a:solidFill>
                <a:schemeClr val="dk1"/>
              </a:solidFill>
              <a:latin typeface="Figtree"/>
              <a:ea typeface="Figtree"/>
              <a:cs typeface="Figtree"/>
              <a:sym typeface="Figtree"/>
            </a:endParaRPr>
          </a:p>
          <a:p>
            <a:pPr marL="0" lvl="0" indent="12700" algn="just" rtl="0">
              <a:spcBef>
                <a:spcPts val="0"/>
              </a:spcBef>
              <a:spcAft>
                <a:spcPts val="0"/>
              </a:spcAft>
              <a:buClr>
                <a:schemeClr val="dk1"/>
              </a:buClr>
              <a:buSzPts val="1100"/>
              <a:buFont typeface="Arial"/>
              <a:buNone/>
            </a:pPr>
            <a:endParaRPr sz="2600">
              <a:solidFill>
                <a:schemeClr val="dk1"/>
              </a:solidFill>
              <a:latin typeface="Figtree"/>
              <a:ea typeface="Figtree"/>
              <a:cs typeface="Figtree"/>
              <a:sym typeface="Figtree"/>
            </a:endParaRPr>
          </a:p>
          <a:p>
            <a:pPr marL="0" lvl="0" indent="12700" algn="just" rtl="0">
              <a:spcBef>
                <a:spcPts val="0"/>
              </a:spcBef>
              <a:spcAft>
                <a:spcPts val="0"/>
              </a:spcAft>
              <a:buClr>
                <a:schemeClr val="dk1"/>
              </a:buClr>
              <a:buSzPts val="1100"/>
              <a:buFont typeface="Arial"/>
              <a:buNone/>
            </a:pPr>
            <a:r>
              <a:rPr lang="en-US" sz="2600">
                <a:solidFill>
                  <a:schemeClr val="dk1"/>
                </a:solidFill>
                <a:latin typeface="Figtree"/>
                <a:ea typeface="Figtree"/>
                <a:cs typeface="Figtree"/>
                <a:sym typeface="Figtree"/>
              </a:rPr>
              <a:t>Gary Resvaloso, Youth Council Advisor and Tribal Council Member from the Torres Martinez tribe, spoke to the power of hands-on learning, recounting that </a:t>
            </a:r>
            <a:r>
              <a:rPr lang="en-US" sz="2600" b="1">
                <a:solidFill>
                  <a:schemeClr val="dk1"/>
                </a:solidFill>
                <a:latin typeface="Figtree"/>
                <a:ea typeface="Figtree"/>
                <a:cs typeface="Figtree"/>
                <a:sym typeface="Figtree"/>
              </a:rPr>
              <a:t>some who participated in “</a:t>
            </a:r>
            <a:r>
              <a:rPr lang="en-US" sz="2600" b="1" i="1">
                <a:solidFill>
                  <a:schemeClr val="dk1"/>
                </a:solidFill>
                <a:latin typeface="Figtree"/>
                <a:ea typeface="Figtree"/>
                <a:cs typeface="Figtree"/>
                <a:sym typeface="Figtree"/>
              </a:rPr>
              <a:t>our carpenter class went on to actually become frame makers or building houses</a:t>
            </a:r>
            <a:r>
              <a:rPr lang="en-US" sz="2600" b="1">
                <a:solidFill>
                  <a:schemeClr val="dk1"/>
                </a:solidFill>
                <a:latin typeface="Figtree"/>
                <a:ea typeface="Figtree"/>
                <a:cs typeface="Figtree"/>
                <a:sym typeface="Figtree"/>
              </a:rPr>
              <a:t>.”</a:t>
            </a:r>
            <a:endParaRPr sz="2600" b="1">
              <a:solidFill>
                <a:schemeClr val="dk1"/>
              </a:solidFill>
              <a:highlight>
                <a:srgbClr val="FFFF00"/>
              </a:highlight>
              <a:latin typeface="Figtree"/>
              <a:ea typeface="Figtree"/>
              <a:cs typeface="Figtree"/>
              <a:sym typeface="Figtree"/>
            </a:endParaRPr>
          </a:p>
          <a:p>
            <a:pPr marL="0" lvl="0" indent="0" algn="l" rtl="0">
              <a:spcBef>
                <a:spcPts val="0"/>
              </a:spcBef>
              <a:spcAft>
                <a:spcPts val="0"/>
              </a:spcAft>
              <a:buNone/>
            </a:pPr>
            <a:endParaRPr sz="2600">
              <a:solidFill>
                <a:schemeClr val="dk1"/>
              </a:solidFill>
              <a:latin typeface="Calibri"/>
              <a:ea typeface="Calibri"/>
              <a:cs typeface="Calibri"/>
              <a:sym typeface="Calibri"/>
            </a:endParaRPr>
          </a:p>
        </p:txBody>
      </p:sp>
      <p:sp>
        <p:nvSpPr>
          <p:cNvPr id="111" name="Google Shape;111;p1"/>
          <p:cNvSpPr txBox="1"/>
          <p:nvPr/>
        </p:nvSpPr>
        <p:spPr>
          <a:xfrm>
            <a:off x="12133275" y="13032675"/>
            <a:ext cx="4330800" cy="216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600">
                <a:solidFill>
                  <a:schemeClr val="dk1"/>
                </a:solidFill>
                <a:latin typeface="Figtree"/>
                <a:ea typeface="Figtree"/>
                <a:cs typeface="Figtree"/>
                <a:sym typeface="Figtree"/>
              </a:rPr>
              <a:t>Benni (pseudonym) an organizer, similarly felt that reskilling can help an individual move into a higher paying job.  The impact of paid training and upskilling support was also highlighted when considering that internships that are unpaid, however good, are not always a realistic option. As a government relations manager for a major company put it, “</a:t>
            </a:r>
            <a:r>
              <a:rPr lang="en-US" sz="2600" b="1" i="1">
                <a:solidFill>
                  <a:schemeClr val="dk1"/>
                </a:solidFill>
                <a:latin typeface="Figtree"/>
                <a:ea typeface="Figtree"/>
                <a:cs typeface="Figtree"/>
                <a:sym typeface="Figtree"/>
              </a:rPr>
              <a:t>you have to be able to afford that sacrifice [...] and that eliminates a lot of people</a:t>
            </a:r>
            <a:r>
              <a:rPr lang="en-US" sz="2600">
                <a:solidFill>
                  <a:schemeClr val="dk1"/>
                </a:solidFill>
                <a:latin typeface="Figtree"/>
                <a:ea typeface="Figtree"/>
                <a:cs typeface="Figtree"/>
                <a:sym typeface="Figtree"/>
              </a:rPr>
              <a:t>”. </a:t>
            </a:r>
            <a:endParaRPr sz="2600">
              <a:solidFill>
                <a:schemeClr val="dk1"/>
              </a:solidFill>
              <a:latin typeface="Figtree"/>
              <a:ea typeface="Figtree"/>
              <a:cs typeface="Figtree"/>
              <a:sym typeface="Figtree"/>
            </a:endParaRPr>
          </a:p>
          <a:p>
            <a:pPr marL="0" lvl="0" indent="0" algn="l" rtl="0">
              <a:spcBef>
                <a:spcPts val="0"/>
              </a:spcBef>
              <a:spcAft>
                <a:spcPts val="0"/>
              </a:spcAft>
              <a:buNone/>
            </a:pPr>
            <a:endParaRPr sz="2600">
              <a:solidFill>
                <a:schemeClr val="dk1"/>
              </a:solidFill>
              <a:latin typeface="Calibri"/>
              <a:ea typeface="Calibri"/>
              <a:cs typeface="Calibri"/>
              <a:sym typeface="Calibri"/>
            </a:endParaRPr>
          </a:p>
        </p:txBody>
      </p:sp>
      <p:sp>
        <p:nvSpPr>
          <p:cNvPr id="112" name="Google Shape;112;p1"/>
          <p:cNvSpPr txBox="1"/>
          <p:nvPr/>
        </p:nvSpPr>
        <p:spPr>
          <a:xfrm>
            <a:off x="7357025" y="13536300"/>
            <a:ext cx="4330800" cy="6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600">
                <a:solidFill>
                  <a:srgbClr val="0F0F0F"/>
                </a:solidFill>
                <a:latin typeface="Figtree"/>
                <a:ea typeface="Figtree"/>
                <a:cs typeface="Figtree"/>
                <a:sym typeface="Figtree"/>
              </a:rPr>
              <a:t>As one former executive put it “</a:t>
            </a:r>
            <a:r>
              <a:rPr lang="en-US" sz="2600" i="1">
                <a:solidFill>
                  <a:schemeClr val="dk1"/>
                </a:solidFill>
                <a:latin typeface="Figtree"/>
                <a:ea typeface="Figtree"/>
                <a:cs typeface="Figtree"/>
                <a:sym typeface="Figtree"/>
              </a:rPr>
              <a:t>There are no opportunities</a:t>
            </a:r>
            <a:r>
              <a:rPr lang="en-US" sz="2600" b="1" i="1">
                <a:solidFill>
                  <a:schemeClr val="dk1"/>
                </a:solidFill>
                <a:latin typeface="Figtree"/>
                <a:ea typeface="Figtree"/>
                <a:cs typeface="Figtree"/>
                <a:sym typeface="Figtree"/>
              </a:rPr>
              <a:t> </a:t>
            </a:r>
            <a:r>
              <a:rPr lang="en-US" sz="2600" i="1">
                <a:solidFill>
                  <a:schemeClr val="dk1"/>
                </a:solidFill>
                <a:latin typeface="Figtree"/>
                <a:ea typeface="Figtree"/>
                <a:cs typeface="Figtree"/>
                <a:sym typeface="Figtree"/>
              </a:rPr>
              <a:t>in the High Desert. For instance, there are no consulting firms; there is no Deloitte. You have to go to Vegas or LA to find that. </a:t>
            </a:r>
            <a:r>
              <a:rPr lang="en-US" sz="2600" b="1" i="1">
                <a:solidFill>
                  <a:schemeClr val="dk1"/>
                </a:solidFill>
                <a:latin typeface="Figtree"/>
                <a:ea typeface="Figtree"/>
                <a:cs typeface="Figtree"/>
                <a:sym typeface="Figtree"/>
              </a:rPr>
              <a:t>There are a lot of people that have to leave the community. </a:t>
            </a:r>
            <a:r>
              <a:rPr lang="en-US" sz="2600" i="1">
                <a:solidFill>
                  <a:schemeClr val="dk1"/>
                </a:solidFill>
                <a:latin typeface="Figtree"/>
                <a:ea typeface="Figtree"/>
                <a:cs typeface="Figtree"/>
                <a:sym typeface="Figtree"/>
              </a:rPr>
              <a:t>There is an overabundance of entry-level positions - like 90 to 95% of the roles in the area. Very few leadership roles.</a:t>
            </a:r>
            <a:r>
              <a:rPr lang="en-US" sz="2600">
                <a:solidFill>
                  <a:srgbClr val="0F0F0F"/>
                </a:solidFill>
                <a:latin typeface="Figtree"/>
                <a:ea typeface="Figtree"/>
                <a:cs typeface="Figtree"/>
                <a:sym typeface="Figtree"/>
              </a:rPr>
              <a:t>”</a:t>
            </a:r>
            <a:endParaRPr sz="2600">
              <a:solidFill>
                <a:srgbClr val="0F0F0F"/>
              </a:solidFill>
              <a:latin typeface="Figtree"/>
              <a:ea typeface="Figtree"/>
              <a:cs typeface="Figtree"/>
              <a:sym typeface="Figtree"/>
            </a:endParaRPr>
          </a:p>
          <a:p>
            <a:pPr marL="0" lvl="0" indent="0" algn="l" rtl="0">
              <a:spcBef>
                <a:spcPts val="0"/>
              </a:spcBef>
              <a:spcAft>
                <a:spcPts val="0"/>
              </a:spcAft>
              <a:buNone/>
            </a:pPr>
            <a:endParaRPr sz="2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Uplift Branding">
      <a:dk1>
        <a:srgbClr val="000000"/>
      </a:dk1>
      <a:lt1>
        <a:srgbClr val="F9F2E9"/>
      </a:lt1>
      <a:dk2>
        <a:srgbClr val="30255D"/>
      </a:dk2>
      <a:lt2>
        <a:srgbClr val="D0D0CE"/>
      </a:lt2>
      <a:accent1>
        <a:srgbClr val="F29124"/>
      </a:accent1>
      <a:accent2>
        <a:srgbClr val="801722"/>
      </a:accent2>
      <a:accent3>
        <a:srgbClr val="EA5253"/>
      </a:accent3>
      <a:accent4>
        <a:srgbClr val="B01E4F"/>
      </a:accent4>
      <a:accent5>
        <a:srgbClr val="74C9B9"/>
      </a:accent5>
      <a:accent6>
        <a:srgbClr val="1D6F7E"/>
      </a:accent6>
      <a:hlink>
        <a:srgbClr val="6797CB"/>
      </a:hlink>
      <a:folHlink>
        <a:srgbClr val="B4BC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1388</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Figtree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Blanthorn, Maddy</dc:creator>
  <cp:lastModifiedBy>Athena Tan</cp:lastModifiedBy>
  <cp:revision>1</cp:revision>
  <dcterms:created xsi:type="dcterms:W3CDTF">2024-04-03T15:38:44Z</dcterms:created>
  <dcterms:modified xsi:type="dcterms:W3CDTF">2025-01-27T20:56:48Z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2024-04-03T15:38:44Z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ab89958d-9729-4463-8aaa-92aef60b7b42</vt:lpwstr>
  </property>
  <property fmtid="{D5CDD505-2E9C-101B-9397-08002B2CF9AE}" pid="8" name="MSIP_Label_ea60d57e-af5b-4752-ac57-3e4f28ca11dc_ContentBits">
    <vt:lpwstr>0</vt:lpwstr>
  </property>
  <property fmtid="{D5CDD505-2E9C-101B-9397-08002B2CF9AE}" pid="9" name="ContentTypeId">
    <vt:lpwstr>0x010100CC4CFEF906CA2D43828A07E7A3618A25</vt:lpwstr>
  </property>
  <property fmtid="{D5CDD505-2E9C-101B-9397-08002B2CF9AE}" pid="10" name="MediaServiceImageTags">
    <vt:lpwstr/>
  </property>
</Properties>
</file>