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22402800" cx="43891200"/>
  <p:notesSz cx="6858000" cy="9144000"/>
  <p:embeddedFontLst>
    <p:embeddedFont>
      <p:font typeface="Figtre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56">
          <p15:clr>
            <a:srgbClr val="A4A3A4"/>
          </p15:clr>
        </p15:guide>
        <p15:guide id="2" pos="13824">
          <p15:clr>
            <a:srgbClr val="A4A3A4"/>
          </p15:clr>
        </p15:guide>
      </p15:sldGuideLst>
    </p:ext>
    <p:ext uri="GoogleSlidesCustomDataVersion2">
      <go:slidesCustomData xmlns:go="http://customooxmlschemas.google.com/" r:id="rId12" roundtripDataSignature="AMtx7mjTt7SwTJoVK0SAcJZT6+bayuCF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5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Figtree-boldItalic.fntdata"/><Relationship Id="rId10" Type="http://schemas.openxmlformats.org/officeDocument/2006/relationships/font" Target="fonts/Figtree-italic.fntdata"/><Relationship Id="rId12" Type="http://customschemas.google.com/relationships/presentationmetadata" Target="metadata"/><Relationship Id="rId9" Type="http://schemas.openxmlformats.org/officeDocument/2006/relationships/font" Target="fonts/Figtre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Figtre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 type="body"/>
          </p:nvPr>
        </p:nvSpPr>
        <p:spPr>
          <a:xfrm rot="5400000">
            <a:off x="14838415" y="-5857186"/>
            <a:ext cx="14214371"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75" name="Google Shape;75;p1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26648992" y="5953390"/>
            <a:ext cx="18985337"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 type="body"/>
          </p:nvPr>
        </p:nvSpPr>
        <p:spPr>
          <a:xfrm rot="5400000">
            <a:off x="7446592" y="-3236329"/>
            <a:ext cx="18985337"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81" name="Google Shape;81;p1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19" name="Shape 19"/>
        <p:cNvGrpSpPr/>
        <p:nvPr/>
      </p:nvGrpSpPr>
      <p:grpSpPr>
        <a:xfrm>
          <a:off x="0" y="0"/>
          <a:ext cx="0" cy="0"/>
          <a:chOff x="0" y="0"/>
          <a:chExt cx="0" cy="0"/>
        </a:xfrm>
      </p:grpSpPr>
      <p:sp>
        <p:nvSpPr>
          <p:cNvPr id="20" name="Google Shape;20;p5"/>
          <p:cNvSpPr txBox="1"/>
          <p:nvPr>
            <p:ph type="ctrTitle"/>
          </p:nvPr>
        </p:nvSpPr>
        <p:spPr>
          <a:xfrm>
            <a:off x="5486400" y="3666386"/>
            <a:ext cx="32918400" cy="77994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 type="subTitle"/>
          </p:nvPr>
        </p:nvSpPr>
        <p:spPr>
          <a:xfrm>
            <a:off x="5486400" y="11766657"/>
            <a:ext cx="32918400" cy="540882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67"/>
              </a:spcBef>
              <a:spcAft>
                <a:spcPts val="0"/>
              </a:spcAft>
              <a:buClr>
                <a:schemeClr val="dk1"/>
              </a:buClr>
              <a:buSzPts val="7840"/>
              <a:buNone/>
              <a:defRPr sz="7840"/>
            </a:lvl1pPr>
            <a:lvl2pPr lvl="1" algn="ctr">
              <a:lnSpc>
                <a:spcPct val="90000"/>
              </a:lnSpc>
              <a:spcBef>
                <a:spcPts val="1633"/>
              </a:spcBef>
              <a:spcAft>
                <a:spcPts val="0"/>
              </a:spcAft>
              <a:buClr>
                <a:schemeClr val="dk1"/>
              </a:buClr>
              <a:buSzPts val="6533"/>
              <a:buNone/>
              <a:defRPr sz="6533"/>
            </a:lvl2pPr>
            <a:lvl3pPr lvl="2" algn="ctr">
              <a:lnSpc>
                <a:spcPct val="90000"/>
              </a:lnSpc>
              <a:spcBef>
                <a:spcPts val="1633"/>
              </a:spcBef>
              <a:spcAft>
                <a:spcPts val="0"/>
              </a:spcAft>
              <a:buClr>
                <a:schemeClr val="dk1"/>
              </a:buClr>
              <a:buSzPts val="5880"/>
              <a:buNone/>
              <a:defRPr sz="5880"/>
            </a:lvl3pPr>
            <a:lvl4pPr lvl="3" algn="ctr">
              <a:lnSpc>
                <a:spcPct val="90000"/>
              </a:lnSpc>
              <a:spcBef>
                <a:spcPts val="1633"/>
              </a:spcBef>
              <a:spcAft>
                <a:spcPts val="0"/>
              </a:spcAft>
              <a:buClr>
                <a:schemeClr val="dk1"/>
              </a:buClr>
              <a:buSzPts val="5227"/>
              <a:buNone/>
              <a:defRPr sz="5227"/>
            </a:lvl4pPr>
            <a:lvl5pPr lvl="4" algn="ctr">
              <a:lnSpc>
                <a:spcPct val="90000"/>
              </a:lnSpc>
              <a:spcBef>
                <a:spcPts val="1633"/>
              </a:spcBef>
              <a:spcAft>
                <a:spcPts val="0"/>
              </a:spcAft>
              <a:buClr>
                <a:schemeClr val="dk1"/>
              </a:buClr>
              <a:buSzPts val="5227"/>
              <a:buNone/>
              <a:defRPr sz="5227"/>
            </a:lvl5pPr>
            <a:lvl6pPr lvl="5" algn="ctr">
              <a:lnSpc>
                <a:spcPct val="90000"/>
              </a:lnSpc>
              <a:spcBef>
                <a:spcPts val="1633"/>
              </a:spcBef>
              <a:spcAft>
                <a:spcPts val="0"/>
              </a:spcAft>
              <a:buClr>
                <a:schemeClr val="dk1"/>
              </a:buClr>
              <a:buSzPts val="5227"/>
              <a:buNone/>
              <a:defRPr sz="5227"/>
            </a:lvl6pPr>
            <a:lvl7pPr lvl="6" algn="ctr">
              <a:lnSpc>
                <a:spcPct val="90000"/>
              </a:lnSpc>
              <a:spcBef>
                <a:spcPts val="1633"/>
              </a:spcBef>
              <a:spcAft>
                <a:spcPts val="0"/>
              </a:spcAft>
              <a:buClr>
                <a:schemeClr val="dk1"/>
              </a:buClr>
              <a:buSzPts val="5227"/>
              <a:buNone/>
              <a:defRPr sz="5227"/>
            </a:lvl7pPr>
            <a:lvl8pPr lvl="7" algn="ctr">
              <a:lnSpc>
                <a:spcPct val="90000"/>
              </a:lnSpc>
              <a:spcBef>
                <a:spcPts val="1633"/>
              </a:spcBef>
              <a:spcAft>
                <a:spcPts val="0"/>
              </a:spcAft>
              <a:buClr>
                <a:schemeClr val="dk1"/>
              </a:buClr>
              <a:buSzPts val="5227"/>
              <a:buNone/>
              <a:defRPr sz="5227"/>
            </a:lvl8pPr>
            <a:lvl9pPr lvl="8" algn="ctr">
              <a:lnSpc>
                <a:spcPct val="90000"/>
              </a:lnSpc>
              <a:spcBef>
                <a:spcPts val="1633"/>
              </a:spcBef>
              <a:spcAft>
                <a:spcPts val="0"/>
              </a:spcAft>
              <a:buClr>
                <a:schemeClr val="dk1"/>
              </a:buClr>
              <a:buSzPts val="5227"/>
              <a:buNone/>
              <a:defRPr sz="5227"/>
            </a:lvl9pPr>
          </a:lstStyle>
          <a:p/>
        </p:txBody>
      </p:sp>
      <p:sp>
        <p:nvSpPr>
          <p:cNvPr id="22" name="Google Shape;22;p5"/>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28" name="Google Shape;28;p6"/>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2994660" y="5585146"/>
            <a:ext cx="37856160" cy="93189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 type="body"/>
          </p:nvPr>
        </p:nvSpPr>
        <p:spPr>
          <a:xfrm>
            <a:off x="2994660" y="14992247"/>
            <a:ext cx="37856160" cy="49006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rgbClr val="888888"/>
              </a:buClr>
              <a:buSzPts val="7840"/>
              <a:buNone/>
              <a:defRPr sz="7840">
                <a:solidFill>
                  <a:srgbClr val="888888"/>
                </a:solidFill>
              </a:defRPr>
            </a:lvl1pPr>
            <a:lvl2pPr indent="-228600" lvl="1" marL="914400" algn="l">
              <a:lnSpc>
                <a:spcPct val="90000"/>
              </a:lnSpc>
              <a:spcBef>
                <a:spcPts val="1633"/>
              </a:spcBef>
              <a:spcAft>
                <a:spcPts val="0"/>
              </a:spcAft>
              <a:buClr>
                <a:srgbClr val="888888"/>
              </a:buClr>
              <a:buSzPts val="6533"/>
              <a:buNone/>
              <a:defRPr sz="6533">
                <a:solidFill>
                  <a:srgbClr val="888888"/>
                </a:solidFill>
              </a:defRPr>
            </a:lvl2pPr>
            <a:lvl3pPr indent="-228600" lvl="2" marL="1371600" algn="l">
              <a:lnSpc>
                <a:spcPct val="90000"/>
              </a:lnSpc>
              <a:spcBef>
                <a:spcPts val="1633"/>
              </a:spcBef>
              <a:spcAft>
                <a:spcPts val="0"/>
              </a:spcAft>
              <a:buClr>
                <a:srgbClr val="888888"/>
              </a:buClr>
              <a:buSzPts val="5880"/>
              <a:buNone/>
              <a:defRPr sz="5880">
                <a:solidFill>
                  <a:srgbClr val="888888"/>
                </a:solidFill>
              </a:defRPr>
            </a:lvl3pPr>
            <a:lvl4pPr indent="-228600" lvl="3" marL="1828800" algn="l">
              <a:lnSpc>
                <a:spcPct val="90000"/>
              </a:lnSpc>
              <a:spcBef>
                <a:spcPts val="1633"/>
              </a:spcBef>
              <a:spcAft>
                <a:spcPts val="0"/>
              </a:spcAft>
              <a:buClr>
                <a:srgbClr val="888888"/>
              </a:buClr>
              <a:buSzPts val="5227"/>
              <a:buNone/>
              <a:defRPr sz="5227">
                <a:solidFill>
                  <a:srgbClr val="888888"/>
                </a:solidFill>
              </a:defRPr>
            </a:lvl4pPr>
            <a:lvl5pPr indent="-228600" lvl="4" marL="2286000" algn="l">
              <a:lnSpc>
                <a:spcPct val="90000"/>
              </a:lnSpc>
              <a:spcBef>
                <a:spcPts val="1633"/>
              </a:spcBef>
              <a:spcAft>
                <a:spcPts val="0"/>
              </a:spcAft>
              <a:buClr>
                <a:srgbClr val="888888"/>
              </a:buClr>
              <a:buSzPts val="5227"/>
              <a:buNone/>
              <a:defRPr sz="5227">
                <a:solidFill>
                  <a:srgbClr val="888888"/>
                </a:solidFill>
              </a:defRPr>
            </a:lvl5pPr>
            <a:lvl6pPr indent="-228600" lvl="5" marL="2743200" algn="l">
              <a:lnSpc>
                <a:spcPct val="90000"/>
              </a:lnSpc>
              <a:spcBef>
                <a:spcPts val="1633"/>
              </a:spcBef>
              <a:spcAft>
                <a:spcPts val="0"/>
              </a:spcAft>
              <a:buClr>
                <a:srgbClr val="888888"/>
              </a:buClr>
              <a:buSzPts val="5227"/>
              <a:buNone/>
              <a:defRPr sz="5227">
                <a:solidFill>
                  <a:srgbClr val="888888"/>
                </a:solidFill>
              </a:defRPr>
            </a:lvl6pPr>
            <a:lvl7pPr indent="-228600" lvl="6" marL="3200400" algn="l">
              <a:lnSpc>
                <a:spcPct val="90000"/>
              </a:lnSpc>
              <a:spcBef>
                <a:spcPts val="1633"/>
              </a:spcBef>
              <a:spcAft>
                <a:spcPts val="0"/>
              </a:spcAft>
              <a:buClr>
                <a:srgbClr val="888888"/>
              </a:buClr>
              <a:buSzPts val="5227"/>
              <a:buNone/>
              <a:defRPr sz="5227">
                <a:solidFill>
                  <a:srgbClr val="888888"/>
                </a:solidFill>
              </a:defRPr>
            </a:lvl7pPr>
            <a:lvl8pPr indent="-228600" lvl="7" marL="3657600" algn="l">
              <a:lnSpc>
                <a:spcPct val="90000"/>
              </a:lnSpc>
              <a:spcBef>
                <a:spcPts val="1633"/>
              </a:spcBef>
              <a:spcAft>
                <a:spcPts val="0"/>
              </a:spcAft>
              <a:buClr>
                <a:srgbClr val="888888"/>
              </a:buClr>
              <a:buSzPts val="5227"/>
              <a:buNone/>
              <a:defRPr sz="5227">
                <a:solidFill>
                  <a:srgbClr val="888888"/>
                </a:solidFill>
              </a:defRPr>
            </a:lvl8pPr>
            <a:lvl9pPr indent="-228600" lvl="8" marL="4114800" algn="l">
              <a:lnSpc>
                <a:spcPct val="90000"/>
              </a:lnSpc>
              <a:spcBef>
                <a:spcPts val="1633"/>
              </a:spcBef>
              <a:spcAft>
                <a:spcPts val="0"/>
              </a:spcAft>
              <a:buClr>
                <a:srgbClr val="888888"/>
              </a:buClr>
              <a:buSzPts val="5227"/>
              <a:buNone/>
              <a:defRPr sz="5227">
                <a:solidFill>
                  <a:srgbClr val="888888"/>
                </a:solidFill>
              </a:defRPr>
            </a:lvl9pPr>
          </a:lstStyle>
          <a:p/>
        </p:txBody>
      </p:sp>
      <p:sp>
        <p:nvSpPr>
          <p:cNvPr id="34" name="Google Shape;34;p7"/>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30175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0" name="Google Shape;40;p8"/>
          <p:cNvSpPr txBox="1"/>
          <p:nvPr>
            <p:ph idx="2" type="body"/>
          </p:nvPr>
        </p:nvSpPr>
        <p:spPr>
          <a:xfrm>
            <a:off x="222199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1" name="Google Shape;41;p8"/>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3023237"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 type="body"/>
          </p:nvPr>
        </p:nvSpPr>
        <p:spPr>
          <a:xfrm>
            <a:off x="3023239" y="5491799"/>
            <a:ext cx="18568033"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7" name="Google Shape;47;p9"/>
          <p:cNvSpPr txBox="1"/>
          <p:nvPr>
            <p:ph idx="2" type="body"/>
          </p:nvPr>
        </p:nvSpPr>
        <p:spPr>
          <a:xfrm>
            <a:off x="3023239" y="8183245"/>
            <a:ext cx="18568033"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8" name="Google Shape;48;p9"/>
          <p:cNvSpPr txBox="1"/>
          <p:nvPr>
            <p:ph idx="3" type="body"/>
          </p:nvPr>
        </p:nvSpPr>
        <p:spPr>
          <a:xfrm>
            <a:off x="22219920" y="5491799"/>
            <a:ext cx="18659477"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9" name="Google Shape;49;p9"/>
          <p:cNvSpPr txBox="1"/>
          <p:nvPr>
            <p:ph idx="4" type="body"/>
          </p:nvPr>
        </p:nvSpPr>
        <p:spPr>
          <a:xfrm>
            <a:off x="22219920" y="8183245"/>
            <a:ext cx="18659477"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50" name="Google Shape;50;p9"/>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a:off x="18659477" y="3225590"/>
            <a:ext cx="22219920" cy="15920508"/>
          </a:xfrm>
          <a:prstGeom prst="rect">
            <a:avLst/>
          </a:prstGeom>
          <a:noFill/>
          <a:ln>
            <a:noFill/>
          </a:ln>
        </p:spPr>
        <p:txBody>
          <a:bodyPr anchorCtr="0" anchor="t" bIns="45700" lIns="91425" spcFirstLastPara="1" rIns="91425" wrap="square" tIns="45700">
            <a:normAutofit/>
          </a:bodyPr>
          <a:lstStyle>
            <a:lvl1pPr indent="-892365" lvl="0" marL="457200" algn="l">
              <a:lnSpc>
                <a:spcPct val="90000"/>
              </a:lnSpc>
              <a:spcBef>
                <a:spcPts val="3267"/>
              </a:spcBef>
              <a:spcAft>
                <a:spcPts val="0"/>
              </a:spcAft>
              <a:buClr>
                <a:schemeClr val="dk1"/>
              </a:buClr>
              <a:buSzPts val="10453"/>
              <a:buChar char="•"/>
              <a:defRPr sz="10453"/>
            </a:lvl1pPr>
            <a:lvl2pPr indent="-809434" lvl="1" marL="914400" algn="l">
              <a:lnSpc>
                <a:spcPct val="90000"/>
              </a:lnSpc>
              <a:spcBef>
                <a:spcPts val="1633"/>
              </a:spcBef>
              <a:spcAft>
                <a:spcPts val="0"/>
              </a:spcAft>
              <a:buClr>
                <a:schemeClr val="dk1"/>
              </a:buClr>
              <a:buSzPts val="9147"/>
              <a:buChar char="•"/>
              <a:defRPr sz="9147"/>
            </a:lvl2pPr>
            <a:lvl3pPr indent="-726440" lvl="2" marL="1371600" algn="l">
              <a:lnSpc>
                <a:spcPct val="90000"/>
              </a:lnSpc>
              <a:spcBef>
                <a:spcPts val="1633"/>
              </a:spcBef>
              <a:spcAft>
                <a:spcPts val="0"/>
              </a:spcAft>
              <a:buClr>
                <a:schemeClr val="dk1"/>
              </a:buClr>
              <a:buSzPts val="7840"/>
              <a:buChar char="•"/>
              <a:defRPr sz="7840"/>
            </a:lvl3pPr>
            <a:lvl4pPr indent="-643445" lvl="3" marL="1828800" algn="l">
              <a:lnSpc>
                <a:spcPct val="90000"/>
              </a:lnSpc>
              <a:spcBef>
                <a:spcPts val="1633"/>
              </a:spcBef>
              <a:spcAft>
                <a:spcPts val="0"/>
              </a:spcAft>
              <a:buClr>
                <a:schemeClr val="dk1"/>
              </a:buClr>
              <a:buSzPts val="6533"/>
              <a:buChar char="•"/>
              <a:defRPr sz="6533"/>
            </a:lvl4pPr>
            <a:lvl5pPr indent="-643445" lvl="4" marL="2286000" algn="l">
              <a:lnSpc>
                <a:spcPct val="90000"/>
              </a:lnSpc>
              <a:spcBef>
                <a:spcPts val="1633"/>
              </a:spcBef>
              <a:spcAft>
                <a:spcPts val="0"/>
              </a:spcAft>
              <a:buClr>
                <a:schemeClr val="dk1"/>
              </a:buClr>
              <a:buSzPts val="6533"/>
              <a:buChar char="•"/>
              <a:defRPr sz="6533"/>
            </a:lvl5pPr>
            <a:lvl6pPr indent="-643445" lvl="5" marL="2743200" algn="l">
              <a:lnSpc>
                <a:spcPct val="90000"/>
              </a:lnSpc>
              <a:spcBef>
                <a:spcPts val="1633"/>
              </a:spcBef>
              <a:spcAft>
                <a:spcPts val="0"/>
              </a:spcAft>
              <a:buClr>
                <a:schemeClr val="dk1"/>
              </a:buClr>
              <a:buSzPts val="6533"/>
              <a:buChar char="•"/>
              <a:defRPr sz="6533"/>
            </a:lvl6pPr>
            <a:lvl7pPr indent="-643445" lvl="6" marL="3200400" algn="l">
              <a:lnSpc>
                <a:spcPct val="90000"/>
              </a:lnSpc>
              <a:spcBef>
                <a:spcPts val="1633"/>
              </a:spcBef>
              <a:spcAft>
                <a:spcPts val="0"/>
              </a:spcAft>
              <a:buClr>
                <a:schemeClr val="dk1"/>
              </a:buClr>
              <a:buSzPts val="6533"/>
              <a:buChar char="•"/>
              <a:defRPr sz="6533"/>
            </a:lvl7pPr>
            <a:lvl8pPr indent="-643445" lvl="7" marL="3657600" algn="l">
              <a:lnSpc>
                <a:spcPct val="90000"/>
              </a:lnSpc>
              <a:spcBef>
                <a:spcPts val="1633"/>
              </a:spcBef>
              <a:spcAft>
                <a:spcPts val="0"/>
              </a:spcAft>
              <a:buClr>
                <a:schemeClr val="dk1"/>
              </a:buClr>
              <a:buSzPts val="6533"/>
              <a:buChar char="•"/>
              <a:defRPr sz="6533"/>
            </a:lvl8pPr>
            <a:lvl9pPr indent="-643445" lvl="8" marL="4114800" algn="l">
              <a:lnSpc>
                <a:spcPct val="90000"/>
              </a:lnSpc>
              <a:spcBef>
                <a:spcPts val="1633"/>
              </a:spcBef>
              <a:spcAft>
                <a:spcPts val="0"/>
              </a:spcAft>
              <a:buClr>
                <a:schemeClr val="dk1"/>
              </a:buClr>
              <a:buSzPts val="6533"/>
              <a:buChar char="•"/>
              <a:defRPr sz="6533"/>
            </a:lvl9pPr>
          </a:lstStyle>
          <a:p/>
        </p:txBody>
      </p:sp>
      <p:sp>
        <p:nvSpPr>
          <p:cNvPr id="61" name="Google Shape;61;p11"/>
          <p:cNvSpPr txBox="1"/>
          <p:nvPr>
            <p:ph idx="2"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2" name="Google Shape;62;p11"/>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p:nvPr>
            <p:ph idx="2" type="pic"/>
          </p:nvPr>
        </p:nvSpPr>
        <p:spPr>
          <a:xfrm>
            <a:off x="18659477" y="3225590"/>
            <a:ext cx="22219920" cy="15920508"/>
          </a:xfrm>
          <a:prstGeom prst="rect">
            <a:avLst/>
          </a:prstGeom>
          <a:noFill/>
          <a:ln>
            <a:noFill/>
          </a:ln>
        </p:spPr>
      </p:sp>
      <p:sp>
        <p:nvSpPr>
          <p:cNvPr id="68" name="Google Shape;68;p12"/>
          <p:cNvSpPr txBox="1"/>
          <p:nvPr>
            <p:ph idx="1"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9" name="Google Shape;69;p12"/>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373"/>
              <a:buFont typeface="Calibri"/>
              <a:buNone/>
              <a:defRPr b="0" i="0" sz="1437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809434" lvl="0" marL="457200" marR="0" rtl="0" algn="l">
              <a:lnSpc>
                <a:spcPct val="90000"/>
              </a:lnSpc>
              <a:spcBef>
                <a:spcPts val="3267"/>
              </a:spcBef>
              <a:spcAft>
                <a:spcPts val="0"/>
              </a:spcAft>
              <a:buClr>
                <a:schemeClr val="dk1"/>
              </a:buClr>
              <a:buSzPts val="9147"/>
              <a:buFont typeface="Arial"/>
              <a:buChar char="•"/>
              <a:defRPr b="0" i="0" sz="9147" u="none" cap="none" strike="noStrike">
                <a:solidFill>
                  <a:schemeClr val="dk1"/>
                </a:solidFill>
                <a:latin typeface="Calibri"/>
                <a:ea typeface="Calibri"/>
                <a:cs typeface="Calibri"/>
                <a:sym typeface="Calibri"/>
              </a:defRPr>
            </a:lvl1pPr>
            <a:lvl2pPr indent="-726440" lvl="1" marL="914400" marR="0" rtl="0" algn="l">
              <a:lnSpc>
                <a:spcPct val="90000"/>
              </a:lnSpc>
              <a:spcBef>
                <a:spcPts val="1633"/>
              </a:spcBef>
              <a:spcAft>
                <a:spcPts val="0"/>
              </a:spcAft>
              <a:buClr>
                <a:schemeClr val="dk1"/>
              </a:buClr>
              <a:buSzPts val="7840"/>
              <a:buFont typeface="Arial"/>
              <a:buChar char="•"/>
              <a:defRPr b="0" i="0" sz="7840" u="none" cap="none" strike="noStrike">
                <a:solidFill>
                  <a:schemeClr val="dk1"/>
                </a:solidFill>
                <a:latin typeface="Calibri"/>
                <a:ea typeface="Calibri"/>
                <a:cs typeface="Calibri"/>
                <a:sym typeface="Calibri"/>
              </a:defRPr>
            </a:lvl2pPr>
            <a:lvl3pPr indent="-643445" lvl="2" marL="1371600" marR="0" rtl="0" algn="l">
              <a:lnSpc>
                <a:spcPct val="90000"/>
              </a:lnSpc>
              <a:spcBef>
                <a:spcPts val="1633"/>
              </a:spcBef>
              <a:spcAft>
                <a:spcPts val="0"/>
              </a:spcAft>
              <a:buClr>
                <a:schemeClr val="dk1"/>
              </a:buClr>
              <a:buSzPts val="6533"/>
              <a:buFont typeface="Arial"/>
              <a:buChar char="•"/>
              <a:defRPr b="0" i="0" sz="6533" u="none" cap="none" strike="noStrike">
                <a:solidFill>
                  <a:schemeClr val="dk1"/>
                </a:solidFill>
                <a:latin typeface="Calibri"/>
                <a:ea typeface="Calibri"/>
                <a:cs typeface="Calibri"/>
                <a:sym typeface="Calibri"/>
              </a:defRPr>
            </a:lvl3pPr>
            <a:lvl4pPr indent="-601980" lvl="3" marL="1828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4pPr>
            <a:lvl5pPr indent="-601979" lvl="4" marL="22860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5pPr>
            <a:lvl6pPr indent="-601979" lvl="5" marL="27432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6pPr>
            <a:lvl7pPr indent="-601979" lvl="6" marL="32004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7pPr>
            <a:lvl8pPr indent="-601979" lvl="7" marL="36576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8pPr>
            <a:lvl9pPr indent="-601979" lvl="8" marL="4114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0" name="Google Shape;90;p1"/>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1" name="Google Shape;91;p1"/>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92" name="Google Shape;92;p1"/>
          <p:cNvSpPr txBox="1"/>
          <p:nvPr/>
        </p:nvSpPr>
        <p:spPr>
          <a:xfrm>
            <a:off x="502841" y="482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Access to Transportation</a:t>
            </a:r>
            <a:endParaRPr b="1" i="1" sz="6000" u="none" cap="none" strike="noStrike">
              <a:solidFill>
                <a:srgbClr val="000000"/>
              </a:solidFill>
              <a:latin typeface="Figtree"/>
              <a:ea typeface="Figtree"/>
              <a:cs typeface="Figtree"/>
              <a:sym typeface="Figtree"/>
            </a:endParaRPr>
          </a:p>
        </p:txBody>
      </p:sp>
      <p:sp>
        <p:nvSpPr>
          <p:cNvPr id="93" name="Google Shape;93;p1"/>
          <p:cNvSpPr txBox="1"/>
          <p:nvPr/>
        </p:nvSpPr>
        <p:spPr>
          <a:xfrm>
            <a:off x="25152812" y="1401356"/>
            <a:ext cx="17853600" cy="792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Invest in infrastructure for bike lanes, pedestrian pathways, and smart transit technologies</a:t>
            </a:r>
            <a:r>
              <a:rPr lang="en-US" sz="2700">
                <a:solidFill>
                  <a:schemeClr val="dk1"/>
                </a:solidFill>
                <a:latin typeface="Figtree"/>
                <a:ea typeface="Figtree"/>
                <a:cs typeface="Figtree"/>
                <a:sym typeface="Figtree"/>
              </a:rPr>
              <a:t>: These investments will expand transportation options, which currently hinder economic mobility; restrict access to jobs, education, and essential services; and contribute to traffic congestion and environmental issues.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Provide subsidies or vouchers for public transportation, car ownership, and need-based gas subsidies</a:t>
            </a:r>
            <a:r>
              <a:rPr lang="en-US" sz="2700">
                <a:solidFill>
                  <a:schemeClr val="dk1"/>
                </a:solidFill>
                <a:latin typeface="Figtree"/>
                <a:ea typeface="Figtree"/>
                <a:cs typeface="Figtree"/>
                <a:sym typeface="Figtree"/>
              </a:rPr>
              <a:t>: These solutions address the challenge of limited access to affordable and reliable transportation, which restricts economic mobility, job access, and participation in education and essential services, particularly for low-income and underserved populations.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Establish ride-sharing and carpooling programs</a:t>
            </a:r>
            <a:r>
              <a:rPr lang="en-US" sz="2700">
                <a:solidFill>
                  <a:schemeClr val="dk1"/>
                </a:solidFill>
                <a:latin typeface="Figtree"/>
                <a:ea typeface="Figtree"/>
                <a:cs typeface="Figtree"/>
                <a:sym typeface="Figtree"/>
              </a:rPr>
              <a:t>: These initiatives can expand transportation options and reduce costs for commuters, especially those who have few public transit options.</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Work with employers to offer transportation benefits, shuttle services, and flexible work arrangements</a:t>
            </a:r>
            <a:r>
              <a:rPr lang="en-US" sz="2700">
                <a:solidFill>
                  <a:schemeClr val="dk1"/>
                </a:solidFill>
                <a:latin typeface="Figtree"/>
                <a:ea typeface="Figtree"/>
                <a:cs typeface="Figtree"/>
                <a:sym typeface="Figtree"/>
              </a:rPr>
              <a:t>: Expanding workers’ transportation options increases access to job opportunities and reduces daily single-driver commutes.</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Advocate for policies to improve public transportation funding, expand routes, increase service frequency, and prioritize equity and accessibility</a:t>
            </a:r>
            <a:r>
              <a:rPr lang="en-US" sz="2700">
                <a:solidFill>
                  <a:schemeClr val="dk1"/>
                </a:solidFill>
                <a:latin typeface="Figtree"/>
                <a:ea typeface="Figtree"/>
                <a:cs typeface="Figtree"/>
                <a:sym typeface="Figtree"/>
              </a:rPr>
              <a:t>: Strong and well-funded public transit systems expand and enhance transportation services for everyone, including those with disabilities.</a:t>
            </a:r>
            <a:endParaRPr sz="2700">
              <a:solidFill>
                <a:schemeClr val="dk1"/>
              </a:solidFill>
              <a:latin typeface="Figtree"/>
              <a:ea typeface="Figtree"/>
              <a:cs typeface="Figtree"/>
              <a:sym typeface="Figtree"/>
            </a:endParaRPr>
          </a:p>
          <a:p>
            <a:pPr indent="0" lvl="0" marL="0" rtl="0" algn="l">
              <a:spcBef>
                <a:spcPts val="1200"/>
              </a:spcBef>
              <a:spcAft>
                <a:spcPts val="1200"/>
              </a:spcAft>
              <a:buClr>
                <a:schemeClr val="dk1"/>
              </a:buClr>
              <a:buSzPts val="1100"/>
              <a:buFont typeface="Arial"/>
              <a:buNone/>
            </a:pPr>
            <a:r>
              <a:rPr b="1" lang="en-US" sz="2700">
                <a:solidFill>
                  <a:schemeClr val="dk1"/>
                </a:solidFill>
                <a:latin typeface="Figtree"/>
                <a:ea typeface="Figtree"/>
                <a:cs typeface="Figtree"/>
                <a:sym typeface="Figtree"/>
              </a:rPr>
              <a:t>Develop electric vehicle (EV) charging stations in residential, commercial, and industrial areas</a:t>
            </a:r>
            <a:r>
              <a:rPr lang="en-US" sz="2700">
                <a:solidFill>
                  <a:schemeClr val="dk1"/>
                </a:solidFill>
                <a:latin typeface="Figtree"/>
                <a:ea typeface="Figtree"/>
                <a:cs typeface="Figtree"/>
                <a:sym typeface="Figtree"/>
              </a:rPr>
              <a:t>: Greater access to EV charging infrastructure will be essential as the state transitions away from fossil fuels.</a:t>
            </a:r>
            <a:endParaRPr b="1" sz="2700">
              <a:highlight>
                <a:srgbClr val="FFFF00"/>
              </a:highlight>
              <a:latin typeface="Figtree"/>
              <a:ea typeface="Figtree"/>
              <a:cs typeface="Figtree"/>
              <a:sym typeface="Figtree"/>
            </a:endParaRPr>
          </a:p>
        </p:txBody>
      </p:sp>
      <p:sp>
        <p:nvSpPr>
          <p:cNvPr id="94" name="Google Shape;94;p1"/>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5" name="Google Shape;95;p1"/>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6" name="Google Shape;96;p1"/>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7" name="Google Shape;97;p1"/>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8" name="Google Shape;98;p1"/>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99" name="Google Shape;99;p1"/>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00" name="Google Shape;100;p1"/>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1" name="Google Shape;101;p1"/>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0"/>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3" name="Google Shape;103;p1"/>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04" name="Google Shape;104;p1"/>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05" name="Google Shape;105;p1"/>
          <p:cNvSpPr txBox="1"/>
          <p:nvPr/>
        </p:nvSpPr>
        <p:spPr>
          <a:xfrm>
            <a:off x="934477" y="2912100"/>
            <a:ext cx="22673400" cy="7280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i="1" lang="en-US" sz="2700">
                <a:solidFill>
                  <a:schemeClr val="dk1"/>
                </a:solidFill>
                <a:latin typeface="Figtree"/>
                <a:ea typeface="Figtree"/>
                <a:cs typeface="Figtree"/>
                <a:sym typeface="Figtree"/>
              </a:rPr>
              <a:t>This strategy aims to reduce transportation barriers, increase economic opportunities, enhance community engagement, and improve access to transportation by expanding public transit options, creating pedestrian-friendly areas, and establishing transit-oriented industries.</a:t>
            </a:r>
            <a:endParaRPr i="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Why is transportation access important for a strong and inclusive regional economy?</a:t>
            </a:r>
            <a:endParaRPr i="1" sz="2700">
              <a:solidFill>
                <a:srgbClr val="0000FF"/>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A lack of reliable transportation poses significant barriers to economic mobility in Inland SoCal by limiting people’s access to education, training, and job opportunities. In a region where many people rely on cars, limited public transit options and lack of access to a car make it harder to get and keep a job, especially in rural areas. Better access to transportation expands people’s economic opportunities by making it easier to get to school, work, the grocery store, doctor appointments, and other activities of daily life. Transportation access ensures that people can participate in the economy and the world around them, which contributes to more inclusive and broadly prosperous communities.</a:t>
            </a:r>
            <a:endParaRPr i="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How will transportation access contribute to a more equitable Inland SoCal?</a:t>
            </a:r>
            <a:endParaRPr i="1" sz="2700">
              <a:solidFill>
                <a:srgbClr val="0000FF"/>
              </a:solidFill>
              <a:latin typeface="Figtree"/>
              <a:ea typeface="Figtree"/>
              <a:cs typeface="Figtree"/>
              <a:sym typeface="Figtree"/>
            </a:endParaRPr>
          </a:p>
          <a:p>
            <a:pPr indent="0" lvl="0" marL="0" rtl="0" algn="l">
              <a:lnSpc>
                <a:spcPct val="100000"/>
              </a:lnSpc>
              <a:spcBef>
                <a:spcPts val="1200"/>
              </a:spcBef>
              <a:spcAft>
                <a:spcPts val="1200"/>
              </a:spcAft>
              <a:buClr>
                <a:schemeClr val="dk1"/>
              </a:buClr>
              <a:buSzPts val="1100"/>
              <a:buFont typeface="Arial"/>
              <a:buNone/>
            </a:pPr>
            <a:r>
              <a:rPr lang="en-US" sz="2700">
                <a:solidFill>
                  <a:schemeClr val="dk1"/>
                </a:solidFill>
                <a:latin typeface="Figtree"/>
                <a:ea typeface="Figtree"/>
                <a:cs typeface="Figtree"/>
                <a:sym typeface="Figtree"/>
              </a:rPr>
              <a:t>Enhancing transportation access will significantly improve equity by ensuring that all residents, especially those from economically disadvantaged communities, have reliable means to reach essential services and job opportunities. Investing in infrastructure can expand transportation options and reduce barriers to economic mobility. Implementing smart transit technologies, such as real-time arrival information and mobile ticketing apps, further enhances accessibility. Subsidies, programs, and private sector collaborations, in addition to advocating for policies that improve public transportation funding, can additionally ensure that all residents have access to safe, reliable, and affordable transportation. </a:t>
            </a:r>
            <a:endParaRPr b="1" sz="2700">
              <a:highlight>
                <a:srgbClr val="FFFF00"/>
              </a:highlight>
              <a:latin typeface="Figtree"/>
              <a:ea typeface="Figtree"/>
              <a:cs typeface="Figtree"/>
              <a:sym typeface="Figtree"/>
            </a:endParaRPr>
          </a:p>
        </p:txBody>
      </p:sp>
      <p:sp>
        <p:nvSpPr>
          <p:cNvPr id="106" name="Google Shape;106;p1"/>
          <p:cNvSpPr txBox="1"/>
          <p:nvPr/>
        </p:nvSpPr>
        <p:spPr>
          <a:xfrm>
            <a:off x="1086882" y="12725350"/>
            <a:ext cx="10641300" cy="74646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Ryan</a:t>
            </a:r>
            <a:r>
              <a:rPr baseline="30000" lang="en-US" sz="2700">
                <a:solidFill>
                  <a:srgbClr val="0F0F0F"/>
                </a:solidFill>
                <a:latin typeface="Figtree"/>
                <a:ea typeface="Figtree"/>
                <a:cs typeface="Figtree"/>
                <a:sym typeface="Figtree"/>
              </a:rPr>
              <a:t>[1]</a:t>
            </a:r>
            <a:r>
              <a:rPr lang="en-US" sz="2700">
                <a:solidFill>
                  <a:srgbClr val="0F0F0F"/>
                </a:solidFill>
                <a:latin typeface="Figtree"/>
                <a:ea typeface="Figtree"/>
                <a:cs typeface="Figtree"/>
                <a:sym typeface="Figtree"/>
              </a:rPr>
              <a:t> recounted that they lost their job due to lack of reliable transportation, that “</a:t>
            </a:r>
            <a:r>
              <a:rPr i="1" lang="en-US" sz="2700">
                <a:solidFill>
                  <a:schemeClr val="dk1"/>
                </a:solidFill>
                <a:latin typeface="Figtree"/>
                <a:ea typeface="Figtree"/>
                <a:cs typeface="Figtree"/>
                <a:sym typeface="Figtree"/>
              </a:rPr>
              <a:t>Again, transportation, I lost it because I didn't have transportation. I was missing too many days. So yeah. Yeah, they have to [have a car], so I said, "understandable.</a:t>
            </a:r>
            <a:r>
              <a:rPr lang="en-US" sz="2700">
                <a:solidFill>
                  <a:srgbClr val="0F0F0F"/>
                </a:solidFill>
                <a:latin typeface="Figtree"/>
                <a:ea typeface="Figtree"/>
                <a:cs typeface="Figtree"/>
                <a:sym typeface="Figtree"/>
              </a:rPr>
              <a:t>”” </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Miini, who splits a vehicle with their fiancée, shared that “</a:t>
            </a:r>
            <a:r>
              <a:rPr i="1" lang="en-US" sz="2700">
                <a:solidFill>
                  <a:schemeClr val="dk1"/>
                </a:solidFill>
                <a:latin typeface="Figtree"/>
                <a:ea typeface="Figtree"/>
                <a:cs typeface="Figtree"/>
                <a:sym typeface="Figtree"/>
              </a:rPr>
              <a:t>sometimes he would have to do overtime, which in turn would make me late for work because we only have one car.</a:t>
            </a:r>
            <a:r>
              <a:rPr lang="en-US" sz="2700">
                <a:solidFill>
                  <a:srgbClr val="0F0F0F"/>
                </a:solidFill>
                <a:latin typeface="Figtree"/>
                <a:ea typeface="Figtree"/>
                <a:cs typeface="Figtree"/>
                <a:sym typeface="Figtree"/>
              </a:rPr>
              <a:t>” </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rgbClr val="0F0F0F"/>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Disinvested communities struggle to get from place to place. Cars are expensive to maintain, and communities may need to rely on public transportation; which diminishes job opportunities. - Western San Bernardino</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I think that the lack of both good public transportation and nearby job training programs is really hurting the ability for people to get entry level skills and work.</a:t>
            </a:r>
            <a:endParaRPr sz="2700">
              <a:solidFill>
                <a:srgbClr val="0F0F0F"/>
              </a:solidFill>
              <a:latin typeface="Figtree"/>
              <a:ea typeface="Figtree"/>
              <a:cs typeface="Figtree"/>
              <a:sym typeface="Figtree"/>
            </a:endParaRPr>
          </a:p>
        </p:txBody>
      </p:sp>
      <p:sp>
        <p:nvSpPr>
          <p:cNvPr id="107" name="Google Shape;107;p1"/>
          <p:cNvSpPr txBox="1"/>
          <p:nvPr/>
        </p:nvSpPr>
        <p:spPr>
          <a:xfrm>
            <a:off x="13245721" y="12678950"/>
            <a:ext cx="10362000" cy="55977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Many workers in Southern California commute by car. Workers from Riverside and San Bernardino counties </a:t>
            </a:r>
            <a:r>
              <a:rPr b="1" lang="en-US" sz="2700">
                <a:solidFill>
                  <a:srgbClr val="0F0F0F"/>
                </a:solidFill>
                <a:latin typeface="Figtree"/>
                <a:ea typeface="Figtree"/>
                <a:cs typeface="Figtree"/>
                <a:sym typeface="Figtree"/>
              </a:rPr>
              <a:t>overwhelmingly commute alone by private automobile,</a:t>
            </a:r>
            <a:r>
              <a:rPr lang="en-US" sz="2700">
                <a:solidFill>
                  <a:srgbClr val="0F0F0F"/>
                </a:solidFill>
                <a:latin typeface="Figtree"/>
                <a:ea typeface="Figtree"/>
                <a:cs typeface="Figtree"/>
                <a:sym typeface="Figtree"/>
              </a:rPr>
              <a:t> at approximately 73.5% in Riverside and 74.4% in San Bernardino.</a:t>
            </a:r>
            <a:endParaRPr sz="2700" u="sng">
              <a:solidFill>
                <a:srgbClr val="1155CC"/>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b="1"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Commute times in the two-county region were also higher than that of both Los Angeles and Orange counties, with a </a:t>
            </a:r>
            <a:r>
              <a:rPr b="1" lang="en-US" sz="2700">
                <a:solidFill>
                  <a:srgbClr val="0F0F0F"/>
                </a:solidFill>
                <a:latin typeface="Figtree"/>
                <a:ea typeface="Figtree"/>
                <a:cs typeface="Figtree"/>
                <a:sym typeface="Figtree"/>
              </a:rPr>
              <a:t>greater percentage of the population commuting 60 minutes or more</a:t>
            </a:r>
            <a:r>
              <a:rPr lang="en-US" sz="2700">
                <a:solidFill>
                  <a:srgbClr val="0F0F0F"/>
                </a:solidFill>
                <a:latin typeface="Figtree"/>
                <a:ea typeface="Figtree"/>
                <a:cs typeface="Figtree"/>
                <a:sym typeface="Figtree"/>
              </a:rPr>
              <a:t>. </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While the majority of households in both counties have access to at least one private vehicle, </a:t>
            </a:r>
            <a:r>
              <a:rPr b="1" lang="en-US" sz="2700">
                <a:solidFill>
                  <a:srgbClr val="0F0F0F"/>
                </a:solidFill>
                <a:latin typeface="Figtree"/>
                <a:ea typeface="Figtree"/>
                <a:cs typeface="Figtree"/>
                <a:sym typeface="Figtree"/>
              </a:rPr>
              <a:t>almost 2% of Riverside County households, and 2.3% of San Bernardino County households did not have access to a private vehicle</a:t>
            </a:r>
            <a:r>
              <a:rPr lang="en-US" sz="2700">
                <a:solidFill>
                  <a:srgbClr val="0F0F0F"/>
                </a:solidFill>
                <a:latin typeface="Figtree"/>
                <a:ea typeface="Figtree"/>
                <a:cs typeface="Figtree"/>
                <a:sym typeface="Figtree"/>
              </a:rPr>
              <a:t>.</a:t>
            </a:r>
            <a:endParaRPr b="1" sz="2700">
              <a:latin typeface="Figtree"/>
              <a:ea typeface="Figtree"/>
              <a:cs typeface="Figtree"/>
              <a:sym typeface="Figtree"/>
            </a:endParaRPr>
          </a:p>
        </p:txBody>
      </p:sp>
      <p:pic>
        <p:nvPicPr>
          <p:cNvPr descr="Lightbulb and gear with solid fill" id="108" name="Google Shape;108;p1"/>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09" name="Google Shape;109;p1"/>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10" name="Google Shape;110;p1"/>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11" name="Google Shape;111;p1"/>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12" name="Google Shape;112;p1"/>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13" name="Google Shape;113;p1"/>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Gears with solid fill" id="114" name="Google Shape;114;p1"/>
          <p:cNvPicPr preferRelativeResize="0"/>
          <p:nvPr/>
        </p:nvPicPr>
        <p:blipFill rotWithShape="1">
          <a:blip r:embed="rId8">
            <a:alphaModFix/>
          </a:blip>
          <a:srcRect b="0" l="0" r="0" t="0"/>
          <a:stretch/>
        </p:blipFill>
        <p:spPr>
          <a:xfrm>
            <a:off x="14267117" y="-90556"/>
            <a:ext cx="1516436" cy="15164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1" name="Google Shape;121;p2"/>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2" name="Google Shape;122;p2"/>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123" name="Google Shape;123;p2"/>
          <p:cNvSpPr txBox="1"/>
          <p:nvPr/>
        </p:nvSpPr>
        <p:spPr>
          <a:xfrm>
            <a:off x="352144" y="99993"/>
            <a:ext cx="23830027" cy="144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i="0" lang="en-US" sz="8800" u="none" cap="none" strike="noStrike">
                <a:solidFill>
                  <a:srgbClr val="000000"/>
                </a:solidFill>
                <a:latin typeface="Figtree"/>
                <a:ea typeface="Figtree"/>
                <a:cs typeface="Figtree"/>
                <a:sym typeface="Figtree"/>
              </a:rPr>
              <a:t>TOPIC </a:t>
            </a:r>
            <a:r>
              <a:rPr b="1" i="1" lang="en-US" sz="6000" u="none" cap="none" strike="noStrike">
                <a:solidFill>
                  <a:srgbClr val="000000"/>
                </a:solidFill>
                <a:latin typeface="Figtree"/>
                <a:ea typeface="Figtree"/>
                <a:cs typeface="Figtree"/>
                <a:sym typeface="Figtree"/>
              </a:rPr>
              <a:t>(Economic Mobility and Wealth-Building) </a:t>
            </a:r>
            <a:endParaRPr b="1" i="1" sz="6000" u="none" cap="none" strike="noStrike">
              <a:solidFill>
                <a:srgbClr val="000000"/>
              </a:solidFill>
              <a:latin typeface="Figtree"/>
              <a:ea typeface="Figtree"/>
              <a:cs typeface="Figtree"/>
              <a:sym typeface="Figtree"/>
            </a:endParaRPr>
          </a:p>
        </p:txBody>
      </p:sp>
      <p:sp>
        <p:nvSpPr>
          <p:cNvPr id="124" name="Google Shape;124;p2"/>
          <p:cNvSpPr txBox="1"/>
          <p:nvPr/>
        </p:nvSpPr>
        <p:spPr>
          <a:xfrm>
            <a:off x="25152812" y="1401356"/>
            <a:ext cx="17853624"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a:t>
            </a:r>
            <a:endParaRPr b="1" i="0" sz="2600" u="none" cap="none" strike="noStrike">
              <a:solidFill>
                <a:srgbClr val="000000"/>
              </a:solidFill>
              <a:highlight>
                <a:srgbClr val="FFFF00"/>
              </a:highlight>
              <a:latin typeface="Figtree"/>
              <a:ea typeface="Figtree"/>
              <a:cs typeface="Figtree"/>
              <a:sym typeface="Figtree"/>
            </a:endParaRPr>
          </a:p>
        </p:txBody>
      </p:sp>
      <p:sp>
        <p:nvSpPr>
          <p:cNvPr id="125" name="Google Shape;125;p2"/>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6" name="Google Shape;126;p2"/>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7" name="Google Shape;127;p2"/>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8" name="Google Shape;128;p2"/>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9" name="Google Shape;129;p2"/>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130" name="Google Shape;130;p2"/>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31" name="Google Shape;131;p2"/>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2" name="Google Shape;132;p2"/>
          <p:cNvSpPr txBox="1"/>
          <p:nvPr/>
        </p:nvSpPr>
        <p:spPr>
          <a:xfrm>
            <a:off x="1741682" y="11118397"/>
            <a:ext cx="6117607" cy="120032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community?</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4" name="Google Shape;134;p2"/>
          <p:cNvSpPr txBox="1"/>
          <p:nvPr/>
        </p:nvSpPr>
        <p:spPr>
          <a:xfrm>
            <a:off x="13879356" y="11414139"/>
            <a:ext cx="4219688" cy="66507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35" name="Google Shape;135;p2"/>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36" name="Google Shape;136;p2"/>
          <p:cNvSpPr txBox="1"/>
          <p:nvPr/>
        </p:nvSpPr>
        <p:spPr>
          <a:xfrm>
            <a:off x="934466" y="2912106"/>
            <a:ext cx="17853624"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a:t>
            </a:r>
            <a:endParaRPr b="1" i="0" sz="2600" u="none" cap="none" strike="noStrike">
              <a:solidFill>
                <a:srgbClr val="000000"/>
              </a:solidFill>
              <a:highlight>
                <a:srgbClr val="FFFF00"/>
              </a:highlight>
              <a:latin typeface="Figtree"/>
              <a:ea typeface="Figtree"/>
              <a:cs typeface="Figtree"/>
              <a:sym typeface="Figtree"/>
            </a:endParaRPr>
          </a:p>
        </p:txBody>
      </p:sp>
      <p:sp>
        <p:nvSpPr>
          <p:cNvPr id="137" name="Google Shape;137;p2"/>
          <p:cNvSpPr txBox="1"/>
          <p:nvPr/>
        </p:nvSpPr>
        <p:spPr>
          <a:xfrm>
            <a:off x="1086866" y="12725341"/>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 / QUOTES</a:t>
            </a:r>
            <a:endParaRPr b="1" i="0" sz="2600" u="none" cap="none" strike="noStrike">
              <a:solidFill>
                <a:srgbClr val="000000"/>
              </a:solidFill>
              <a:highlight>
                <a:srgbClr val="FFFF00"/>
              </a:highlight>
              <a:latin typeface="Figtree"/>
              <a:ea typeface="Figtree"/>
              <a:cs typeface="Figtree"/>
              <a:sym typeface="Figtree"/>
            </a:endParaRPr>
          </a:p>
        </p:txBody>
      </p:sp>
      <p:sp>
        <p:nvSpPr>
          <p:cNvPr id="138" name="Google Shape;138;p2"/>
          <p:cNvSpPr txBox="1"/>
          <p:nvPr/>
        </p:nvSpPr>
        <p:spPr>
          <a:xfrm>
            <a:off x="13245731" y="12678956"/>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GRAPH(S) / TEXT</a:t>
            </a:r>
            <a:endParaRPr b="1" i="0" sz="2600" u="none" cap="none" strike="noStrike">
              <a:solidFill>
                <a:srgbClr val="000000"/>
              </a:solidFill>
              <a:highlight>
                <a:srgbClr val="FFFF00"/>
              </a:highlight>
              <a:latin typeface="Figtree"/>
              <a:ea typeface="Figtree"/>
              <a:cs typeface="Figtree"/>
              <a:sym typeface="Figtree"/>
            </a:endParaRPr>
          </a:p>
        </p:txBody>
      </p:sp>
      <p:pic>
        <p:nvPicPr>
          <p:cNvPr descr="Lightbulb and gear with solid fill" id="139" name="Google Shape;139;p2"/>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40" name="Google Shape;140;p2"/>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41" name="Google Shape;141;p2"/>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42" name="Google Shape;142;p2"/>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43" name="Google Shape;143;p2"/>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44" name="Google Shape;144;p2"/>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Family with girl with solid fill" id="145" name="Google Shape;145;p2"/>
          <p:cNvPicPr preferRelativeResize="0"/>
          <p:nvPr/>
        </p:nvPicPr>
        <p:blipFill rotWithShape="1">
          <a:blip r:embed="rId8">
            <a:alphaModFix/>
          </a:blip>
          <a:srcRect b="0" l="0" r="0" t="0"/>
          <a:stretch/>
        </p:blipFill>
        <p:spPr>
          <a:xfrm>
            <a:off x="19113500" y="154905"/>
            <a:ext cx="1423865" cy="14238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plift Branding">
      <a:dk1>
        <a:srgbClr val="000000"/>
      </a:dk1>
      <a:lt1>
        <a:srgbClr val="F9F2E9"/>
      </a:lt1>
      <a:dk2>
        <a:srgbClr val="30255D"/>
      </a:dk2>
      <a:lt2>
        <a:srgbClr val="D0D0CE"/>
      </a:lt2>
      <a:accent1>
        <a:srgbClr val="F29124"/>
      </a:accent1>
      <a:accent2>
        <a:srgbClr val="801722"/>
      </a:accent2>
      <a:accent3>
        <a:srgbClr val="EA5253"/>
      </a:accent3>
      <a:accent4>
        <a:srgbClr val="B01E4F"/>
      </a:accent4>
      <a:accent5>
        <a:srgbClr val="74C9B9"/>
      </a:accent5>
      <a:accent6>
        <a:srgbClr val="1D6F7E"/>
      </a:accent6>
      <a:hlink>
        <a:srgbClr val="6797CB"/>
      </a:hlink>
      <a:folHlink>
        <a:srgbClr val="B4BC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2024-04-03T15:38:44Z</dcterms:created>
  <dc:creator>Blanthorn, Maddy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2024-04-03T15:38:44Z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ab89958d-9729-4463-8aaa-92aef60b7b42</vt:lpwstr>
  </property>
  <property fmtid="{D5CDD505-2E9C-101B-9397-08002B2CF9AE}" pid="8" name="MSIP_Label_ea60d57e-af5b-4752-ac57-3e4f28ca11dc_ContentBits">
    <vt:lpwstr>0</vt:lpwstr>
  </property>
  <property fmtid="{D5CDD505-2E9C-101B-9397-08002B2CF9AE}" pid="9" name="ContentTypeId">
    <vt:lpwstr>0x010100CC4CFEF906CA2D43828A07E7A3618A25</vt:lpwstr>
  </property>
  <property fmtid="{D5CDD505-2E9C-101B-9397-08002B2CF9AE}" pid="10" name="MediaServiceImageTags">
    <vt:lpwstr/>
  </property>
</Properties>
</file>