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22402800" cx="43891200"/>
  <p:notesSz cx="6858000" cy="9144000"/>
  <p:embeddedFontLst>
    <p:embeddedFont>
      <p:font typeface="Figtre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56">
          <p15:clr>
            <a:srgbClr val="A4A3A4"/>
          </p15:clr>
        </p15:guide>
        <p15:guide id="2" pos="13824">
          <p15:clr>
            <a:srgbClr val="A4A3A4"/>
          </p15:clr>
        </p15:guide>
      </p15:sldGuideLst>
    </p:ext>
    <p:ext uri="GoogleSlidesCustomDataVersion2">
      <go:slidesCustomData xmlns:go="http://customooxmlschemas.google.com/" r:id="rId11" roundtripDataSignature="AMtx7mh4iiHMIjhusd7ObSIN5qyXoGxs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5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Figtree-boldItalic.fntdata"/><Relationship Id="rId9" Type="http://schemas.openxmlformats.org/officeDocument/2006/relationships/font" Target="fonts/Figtre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Figtree-regular.fntdata"/><Relationship Id="rId8" Type="http://schemas.openxmlformats.org/officeDocument/2006/relationships/font" Target="fonts/Figtre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 type="body"/>
          </p:nvPr>
        </p:nvSpPr>
        <p:spPr>
          <a:xfrm rot="5400000">
            <a:off x="14838415" y="-5857186"/>
            <a:ext cx="14214371"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75" name="Google Shape;75;p1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26648992" y="5953390"/>
            <a:ext cx="18985337"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 type="body"/>
          </p:nvPr>
        </p:nvSpPr>
        <p:spPr>
          <a:xfrm rot="5400000">
            <a:off x="7446592" y="-3236329"/>
            <a:ext cx="18985337"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81" name="Google Shape;81;p1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19" name="Shape 19"/>
        <p:cNvGrpSpPr/>
        <p:nvPr/>
      </p:nvGrpSpPr>
      <p:grpSpPr>
        <a:xfrm>
          <a:off x="0" y="0"/>
          <a:ext cx="0" cy="0"/>
          <a:chOff x="0" y="0"/>
          <a:chExt cx="0" cy="0"/>
        </a:xfrm>
      </p:grpSpPr>
      <p:sp>
        <p:nvSpPr>
          <p:cNvPr id="20" name="Google Shape;20;p5"/>
          <p:cNvSpPr txBox="1"/>
          <p:nvPr>
            <p:ph type="ctrTitle"/>
          </p:nvPr>
        </p:nvSpPr>
        <p:spPr>
          <a:xfrm>
            <a:off x="5486400" y="3666386"/>
            <a:ext cx="32918400" cy="77994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 type="subTitle"/>
          </p:nvPr>
        </p:nvSpPr>
        <p:spPr>
          <a:xfrm>
            <a:off x="5486400" y="11766657"/>
            <a:ext cx="32918400" cy="540882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67"/>
              </a:spcBef>
              <a:spcAft>
                <a:spcPts val="0"/>
              </a:spcAft>
              <a:buClr>
                <a:schemeClr val="dk1"/>
              </a:buClr>
              <a:buSzPts val="7840"/>
              <a:buNone/>
              <a:defRPr sz="7840"/>
            </a:lvl1pPr>
            <a:lvl2pPr lvl="1" algn="ctr">
              <a:lnSpc>
                <a:spcPct val="90000"/>
              </a:lnSpc>
              <a:spcBef>
                <a:spcPts val="1633"/>
              </a:spcBef>
              <a:spcAft>
                <a:spcPts val="0"/>
              </a:spcAft>
              <a:buClr>
                <a:schemeClr val="dk1"/>
              </a:buClr>
              <a:buSzPts val="6533"/>
              <a:buNone/>
              <a:defRPr sz="6533"/>
            </a:lvl2pPr>
            <a:lvl3pPr lvl="2" algn="ctr">
              <a:lnSpc>
                <a:spcPct val="90000"/>
              </a:lnSpc>
              <a:spcBef>
                <a:spcPts val="1633"/>
              </a:spcBef>
              <a:spcAft>
                <a:spcPts val="0"/>
              </a:spcAft>
              <a:buClr>
                <a:schemeClr val="dk1"/>
              </a:buClr>
              <a:buSzPts val="5880"/>
              <a:buNone/>
              <a:defRPr sz="5880"/>
            </a:lvl3pPr>
            <a:lvl4pPr lvl="3" algn="ctr">
              <a:lnSpc>
                <a:spcPct val="90000"/>
              </a:lnSpc>
              <a:spcBef>
                <a:spcPts val="1633"/>
              </a:spcBef>
              <a:spcAft>
                <a:spcPts val="0"/>
              </a:spcAft>
              <a:buClr>
                <a:schemeClr val="dk1"/>
              </a:buClr>
              <a:buSzPts val="5227"/>
              <a:buNone/>
              <a:defRPr sz="5227"/>
            </a:lvl4pPr>
            <a:lvl5pPr lvl="4" algn="ctr">
              <a:lnSpc>
                <a:spcPct val="90000"/>
              </a:lnSpc>
              <a:spcBef>
                <a:spcPts val="1633"/>
              </a:spcBef>
              <a:spcAft>
                <a:spcPts val="0"/>
              </a:spcAft>
              <a:buClr>
                <a:schemeClr val="dk1"/>
              </a:buClr>
              <a:buSzPts val="5227"/>
              <a:buNone/>
              <a:defRPr sz="5227"/>
            </a:lvl5pPr>
            <a:lvl6pPr lvl="5" algn="ctr">
              <a:lnSpc>
                <a:spcPct val="90000"/>
              </a:lnSpc>
              <a:spcBef>
                <a:spcPts val="1633"/>
              </a:spcBef>
              <a:spcAft>
                <a:spcPts val="0"/>
              </a:spcAft>
              <a:buClr>
                <a:schemeClr val="dk1"/>
              </a:buClr>
              <a:buSzPts val="5227"/>
              <a:buNone/>
              <a:defRPr sz="5227"/>
            </a:lvl6pPr>
            <a:lvl7pPr lvl="6" algn="ctr">
              <a:lnSpc>
                <a:spcPct val="90000"/>
              </a:lnSpc>
              <a:spcBef>
                <a:spcPts val="1633"/>
              </a:spcBef>
              <a:spcAft>
                <a:spcPts val="0"/>
              </a:spcAft>
              <a:buClr>
                <a:schemeClr val="dk1"/>
              </a:buClr>
              <a:buSzPts val="5227"/>
              <a:buNone/>
              <a:defRPr sz="5227"/>
            </a:lvl7pPr>
            <a:lvl8pPr lvl="7" algn="ctr">
              <a:lnSpc>
                <a:spcPct val="90000"/>
              </a:lnSpc>
              <a:spcBef>
                <a:spcPts val="1633"/>
              </a:spcBef>
              <a:spcAft>
                <a:spcPts val="0"/>
              </a:spcAft>
              <a:buClr>
                <a:schemeClr val="dk1"/>
              </a:buClr>
              <a:buSzPts val="5227"/>
              <a:buNone/>
              <a:defRPr sz="5227"/>
            </a:lvl8pPr>
            <a:lvl9pPr lvl="8" algn="ctr">
              <a:lnSpc>
                <a:spcPct val="90000"/>
              </a:lnSpc>
              <a:spcBef>
                <a:spcPts val="1633"/>
              </a:spcBef>
              <a:spcAft>
                <a:spcPts val="0"/>
              </a:spcAft>
              <a:buClr>
                <a:schemeClr val="dk1"/>
              </a:buClr>
              <a:buSzPts val="5227"/>
              <a:buNone/>
              <a:defRPr sz="5227"/>
            </a:lvl9pPr>
          </a:lstStyle>
          <a:p/>
        </p:txBody>
      </p:sp>
      <p:sp>
        <p:nvSpPr>
          <p:cNvPr id="22" name="Google Shape;22;p5"/>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28" name="Google Shape;28;p6"/>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2994660" y="5585146"/>
            <a:ext cx="37856160" cy="93189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 type="body"/>
          </p:nvPr>
        </p:nvSpPr>
        <p:spPr>
          <a:xfrm>
            <a:off x="2994660" y="14992247"/>
            <a:ext cx="37856160" cy="490061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rgbClr val="888888"/>
              </a:buClr>
              <a:buSzPts val="7840"/>
              <a:buNone/>
              <a:defRPr sz="7840">
                <a:solidFill>
                  <a:srgbClr val="888888"/>
                </a:solidFill>
              </a:defRPr>
            </a:lvl1pPr>
            <a:lvl2pPr indent="-228600" lvl="1" marL="914400" algn="l">
              <a:lnSpc>
                <a:spcPct val="90000"/>
              </a:lnSpc>
              <a:spcBef>
                <a:spcPts val="1633"/>
              </a:spcBef>
              <a:spcAft>
                <a:spcPts val="0"/>
              </a:spcAft>
              <a:buClr>
                <a:srgbClr val="888888"/>
              </a:buClr>
              <a:buSzPts val="6533"/>
              <a:buNone/>
              <a:defRPr sz="6533">
                <a:solidFill>
                  <a:srgbClr val="888888"/>
                </a:solidFill>
              </a:defRPr>
            </a:lvl2pPr>
            <a:lvl3pPr indent="-228600" lvl="2" marL="1371600" algn="l">
              <a:lnSpc>
                <a:spcPct val="90000"/>
              </a:lnSpc>
              <a:spcBef>
                <a:spcPts val="1633"/>
              </a:spcBef>
              <a:spcAft>
                <a:spcPts val="0"/>
              </a:spcAft>
              <a:buClr>
                <a:srgbClr val="888888"/>
              </a:buClr>
              <a:buSzPts val="5880"/>
              <a:buNone/>
              <a:defRPr sz="5880">
                <a:solidFill>
                  <a:srgbClr val="888888"/>
                </a:solidFill>
              </a:defRPr>
            </a:lvl3pPr>
            <a:lvl4pPr indent="-228600" lvl="3" marL="1828800" algn="l">
              <a:lnSpc>
                <a:spcPct val="90000"/>
              </a:lnSpc>
              <a:spcBef>
                <a:spcPts val="1633"/>
              </a:spcBef>
              <a:spcAft>
                <a:spcPts val="0"/>
              </a:spcAft>
              <a:buClr>
                <a:srgbClr val="888888"/>
              </a:buClr>
              <a:buSzPts val="5227"/>
              <a:buNone/>
              <a:defRPr sz="5227">
                <a:solidFill>
                  <a:srgbClr val="888888"/>
                </a:solidFill>
              </a:defRPr>
            </a:lvl4pPr>
            <a:lvl5pPr indent="-228600" lvl="4" marL="2286000" algn="l">
              <a:lnSpc>
                <a:spcPct val="90000"/>
              </a:lnSpc>
              <a:spcBef>
                <a:spcPts val="1633"/>
              </a:spcBef>
              <a:spcAft>
                <a:spcPts val="0"/>
              </a:spcAft>
              <a:buClr>
                <a:srgbClr val="888888"/>
              </a:buClr>
              <a:buSzPts val="5227"/>
              <a:buNone/>
              <a:defRPr sz="5227">
                <a:solidFill>
                  <a:srgbClr val="888888"/>
                </a:solidFill>
              </a:defRPr>
            </a:lvl5pPr>
            <a:lvl6pPr indent="-228600" lvl="5" marL="2743200" algn="l">
              <a:lnSpc>
                <a:spcPct val="90000"/>
              </a:lnSpc>
              <a:spcBef>
                <a:spcPts val="1633"/>
              </a:spcBef>
              <a:spcAft>
                <a:spcPts val="0"/>
              </a:spcAft>
              <a:buClr>
                <a:srgbClr val="888888"/>
              </a:buClr>
              <a:buSzPts val="5227"/>
              <a:buNone/>
              <a:defRPr sz="5227">
                <a:solidFill>
                  <a:srgbClr val="888888"/>
                </a:solidFill>
              </a:defRPr>
            </a:lvl6pPr>
            <a:lvl7pPr indent="-228600" lvl="6" marL="3200400" algn="l">
              <a:lnSpc>
                <a:spcPct val="90000"/>
              </a:lnSpc>
              <a:spcBef>
                <a:spcPts val="1633"/>
              </a:spcBef>
              <a:spcAft>
                <a:spcPts val="0"/>
              </a:spcAft>
              <a:buClr>
                <a:srgbClr val="888888"/>
              </a:buClr>
              <a:buSzPts val="5227"/>
              <a:buNone/>
              <a:defRPr sz="5227">
                <a:solidFill>
                  <a:srgbClr val="888888"/>
                </a:solidFill>
              </a:defRPr>
            </a:lvl7pPr>
            <a:lvl8pPr indent="-228600" lvl="7" marL="3657600" algn="l">
              <a:lnSpc>
                <a:spcPct val="90000"/>
              </a:lnSpc>
              <a:spcBef>
                <a:spcPts val="1633"/>
              </a:spcBef>
              <a:spcAft>
                <a:spcPts val="0"/>
              </a:spcAft>
              <a:buClr>
                <a:srgbClr val="888888"/>
              </a:buClr>
              <a:buSzPts val="5227"/>
              <a:buNone/>
              <a:defRPr sz="5227">
                <a:solidFill>
                  <a:srgbClr val="888888"/>
                </a:solidFill>
              </a:defRPr>
            </a:lvl8pPr>
            <a:lvl9pPr indent="-228600" lvl="8" marL="4114800" algn="l">
              <a:lnSpc>
                <a:spcPct val="90000"/>
              </a:lnSpc>
              <a:spcBef>
                <a:spcPts val="1633"/>
              </a:spcBef>
              <a:spcAft>
                <a:spcPts val="0"/>
              </a:spcAft>
              <a:buClr>
                <a:srgbClr val="888888"/>
              </a:buClr>
              <a:buSzPts val="5227"/>
              <a:buNone/>
              <a:defRPr sz="5227">
                <a:solidFill>
                  <a:srgbClr val="888888"/>
                </a:solidFill>
              </a:defRPr>
            </a:lvl9pPr>
          </a:lstStyle>
          <a:p/>
        </p:txBody>
      </p:sp>
      <p:sp>
        <p:nvSpPr>
          <p:cNvPr id="34" name="Google Shape;34;p7"/>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30175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0" name="Google Shape;40;p8"/>
          <p:cNvSpPr txBox="1"/>
          <p:nvPr>
            <p:ph idx="2" type="body"/>
          </p:nvPr>
        </p:nvSpPr>
        <p:spPr>
          <a:xfrm>
            <a:off x="222199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1" name="Google Shape;41;p8"/>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3023237"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
          <p:cNvSpPr txBox="1"/>
          <p:nvPr>
            <p:ph idx="1" type="body"/>
          </p:nvPr>
        </p:nvSpPr>
        <p:spPr>
          <a:xfrm>
            <a:off x="3023239" y="5491799"/>
            <a:ext cx="18568033"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7" name="Google Shape;47;p9"/>
          <p:cNvSpPr txBox="1"/>
          <p:nvPr>
            <p:ph idx="2" type="body"/>
          </p:nvPr>
        </p:nvSpPr>
        <p:spPr>
          <a:xfrm>
            <a:off x="3023239" y="8183245"/>
            <a:ext cx="18568033"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8" name="Google Shape;48;p9"/>
          <p:cNvSpPr txBox="1"/>
          <p:nvPr>
            <p:ph idx="3" type="body"/>
          </p:nvPr>
        </p:nvSpPr>
        <p:spPr>
          <a:xfrm>
            <a:off x="22219920" y="5491799"/>
            <a:ext cx="18659477"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9" name="Google Shape;49;p9"/>
          <p:cNvSpPr txBox="1"/>
          <p:nvPr>
            <p:ph idx="4" type="body"/>
          </p:nvPr>
        </p:nvSpPr>
        <p:spPr>
          <a:xfrm>
            <a:off x="22219920" y="8183245"/>
            <a:ext cx="18659477"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50" name="Google Shape;50;p9"/>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a:off x="18659477" y="3225590"/>
            <a:ext cx="22219920" cy="15920508"/>
          </a:xfrm>
          <a:prstGeom prst="rect">
            <a:avLst/>
          </a:prstGeom>
          <a:noFill/>
          <a:ln>
            <a:noFill/>
          </a:ln>
        </p:spPr>
        <p:txBody>
          <a:bodyPr anchorCtr="0" anchor="t" bIns="45700" lIns="91425" spcFirstLastPara="1" rIns="91425" wrap="square" tIns="45700">
            <a:normAutofit/>
          </a:bodyPr>
          <a:lstStyle>
            <a:lvl1pPr indent="-892365" lvl="0" marL="457200" algn="l">
              <a:lnSpc>
                <a:spcPct val="90000"/>
              </a:lnSpc>
              <a:spcBef>
                <a:spcPts val="3267"/>
              </a:spcBef>
              <a:spcAft>
                <a:spcPts val="0"/>
              </a:spcAft>
              <a:buClr>
                <a:schemeClr val="dk1"/>
              </a:buClr>
              <a:buSzPts val="10453"/>
              <a:buChar char="•"/>
              <a:defRPr sz="10453"/>
            </a:lvl1pPr>
            <a:lvl2pPr indent="-809434" lvl="1" marL="914400" algn="l">
              <a:lnSpc>
                <a:spcPct val="90000"/>
              </a:lnSpc>
              <a:spcBef>
                <a:spcPts val="1633"/>
              </a:spcBef>
              <a:spcAft>
                <a:spcPts val="0"/>
              </a:spcAft>
              <a:buClr>
                <a:schemeClr val="dk1"/>
              </a:buClr>
              <a:buSzPts val="9147"/>
              <a:buChar char="•"/>
              <a:defRPr sz="9147"/>
            </a:lvl2pPr>
            <a:lvl3pPr indent="-726440" lvl="2" marL="1371600" algn="l">
              <a:lnSpc>
                <a:spcPct val="90000"/>
              </a:lnSpc>
              <a:spcBef>
                <a:spcPts val="1633"/>
              </a:spcBef>
              <a:spcAft>
                <a:spcPts val="0"/>
              </a:spcAft>
              <a:buClr>
                <a:schemeClr val="dk1"/>
              </a:buClr>
              <a:buSzPts val="7840"/>
              <a:buChar char="•"/>
              <a:defRPr sz="7840"/>
            </a:lvl3pPr>
            <a:lvl4pPr indent="-643445" lvl="3" marL="1828800" algn="l">
              <a:lnSpc>
                <a:spcPct val="90000"/>
              </a:lnSpc>
              <a:spcBef>
                <a:spcPts val="1633"/>
              </a:spcBef>
              <a:spcAft>
                <a:spcPts val="0"/>
              </a:spcAft>
              <a:buClr>
                <a:schemeClr val="dk1"/>
              </a:buClr>
              <a:buSzPts val="6533"/>
              <a:buChar char="•"/>
              <a:defRPr sz="6533"/>
            </a:lvl4pPr>
            <a:lvl5pPr indent="-643445" lvl="4" marL="2286000" algn="l">
              <a:lnSpc>
                <a:spcPct val="90000"/>
              </a:lnSpc>
              <a:spcBef>
                <a:spcPts val="1633"/>
              </a:spcBef>
              <a:spcAft>
                <a:spcPts val="0"/>
              </a:spcAft>
              <a:buClr>
                <a:schemeClr val="dk1"/>
              </a:buClr>
              <a:buSzPts val="6533"/>
              <a:buChar char="•"/>
              <a:defRPr sz="6533"/>
            </a:lvl5pPr>
            <a:lvl6pPr indent="-643445" lvl="5" marL="2743200" algn="l">
              <a:lnSpc>
                <a:spcPct val="90000"/>
              </a:lnSpc>
              <a:spcBef>
                <a:spcPts val="1633"/>
              </a:spcBef>
              <a:spcAft>
                <a:spcPts val="0"/>
              </a:spcAft>
              <a:buClr>
                <a:schemeClr val="dk1"/>
              </a:buClr>
              <a:buSzPts val="6533"/>
              <a:buChar char="•"/>
              <a:defRPr sz="6533"/>
            </a:lvl6pPr>
            <a:lvl7pPr indent="-643445" lvl="6" marL="3200400" algn="l">
              <a:lnSpc>
                <a:spcPct val="90000"/>
              </a:lnSpc>
              <a:spcBef>
                <a:spcPts val="1633"/>
              </a:spcBef>
              <a:spcAft>
                <a:spcPts val="0"/>
              </a:spcAft>
              <a:buClr>
                <a:schemeClr val="dk1"/>
              </a:buClr>
              <a:buSzPts val="6533"/>
              <a:buChar char="•"/>
              <a:defRPr sz="6533"/>
            </a:lvl7pPr>
            <a:lvl8pPr indent="-643445" lvl="7" marL="3657600" algn="l">
              <a:lnSpc>
                <a:spcPct val="90000"/>
              </a:lnSpc>
              <a:spcBef>
                <a:spcPts val="1633"/>
              </a:spcBef>
              <a:spcAft>
                <a:spcPts val="0"/>
              </a:spcAft>
              <a:buClr>
                <a:schemeClr val="dk1"/>
              </a:buClr>
              <a:buSzPts val="6533"/>
              <a:buChar char="•"/>
              <a:defRPr sz="6533"/>
            </a:lvl8pPr>
            <a:lvl9pPr indent="-643445" lvl="8" marL="4114800" algn="l">
              <a:lnSpc>
                <a:spcPct val="90000"/>
              </a:lnSpc>
              <a:spcBef>
                <a:spcPts val="1633"/>
              </a:spcBef>
              <a:spcAft>
                <a:spcPts val="0"/>
              </a:spcAft>
              <a:buClr>
                <a:schemeClr val="dk1"/>
              </a:buClr>
              <a:buSzPts val="6533"/>
              <a:buChar char="•"/>
              <a:defRPr sz="6533"/>
            </a:lvl9pPr>
          </a:lstStyle>
          <a:p/>
        </p:txBody>
      </p:sp>
      <p:sp>
        <p:nvSpPr>
          <p:cNvPr id="61" name="Google Shape;61;p11"/>
          <p:cNvSpPr txBox="1"/>
          <p:nvPr>
            <p:ph idx="2"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2" name="Google Shape;62;p11"/>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p:nvPr>
            <p:ph idx="2" type="pic"/>
          </p:nvPr>
        </p:nvSpPr>
        <p:spPr>
          <a:xfrm>
            <a:off x="18659477" y="3225590"/>
            <a:ext cx="22219920" cy="15920508"/>
          </a:xfrm>
          <a:prstGeom prst="rect">
            <a:avLst/>
          </a:prstGeom>
          <a:noFill/>
          <a:ln>
            <a:noFill/>
          </a:ln>
        </p:spPr>
      </p:sp>
      <p:sp>
        <p:nvSpPr>
          <p:cNvPr id="68" name="Google Shape;68;p12"/>
          <p:cNvSpPr txBox="1"/>
          <p:nvPr>
            <p:ph idx="1"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9" name="Google Shape;69;p12"/>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373"/>
              <a:buFont typeface="Calibri"/>
              <a:buNone/>
              <a:defRPr b="0" i="0" sz="1437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809434" lvl="0" marL="457200" marR="0" rtl="0" algn="l">
              <a:lnSpc>
                <a:spcPct val="90000"/>
              </a:lnSpc>
              <a:spcBef>
                <a:spcPts val="3267"/>
              </a:spcBef>
              <a:spcAft>
                <a:spcPts val="0"/>
              </a:spcAft>
              <a:buClr>
                <a:schemeClr val="dk1"/>
              </a:buClr>
              <a:buSzPts val="9147"/>
              <a:buFont typeface="Arial"/>
              <a:buChar char="•"/>
              <a:defRPr b="0" i="0" sz="9147" u="none" cap="none" strike="noStrike">
                <a:solidFill>
                  <a:schemeClr val="dk1"/>
                </a:solidFill>
                <a:latin typeface="Calibri"/>
                <a:ea typeface="Calibri"/>
                <a:cs typeface="Calibri"/>
                <a:sym typeface="Calibri"/>
              </a:defRPr>
            </a:lvl1pPr>
            <a:lvl2pPr indent="-726440" lvl="1" marL="914400" marR="0" rtl="0" algn="l">
              <a:lnSpc>
                <a:spcPct val="90000"/>
              </a:lnSpc>
              <a:spcBef>
                <a:spcPts val="1633"/>
              </a:spcBef>
              <a:spcAft>
                <a:spcPts val="0"/>
              </a:spcAft>
              <a:buClr>
                <a:schemeClr val="dk1"/>
              </a:buClr>
              <a:buSzPts val="7840"/>
              <a:buFont typeface="Arial"/>
              <a:buChar char="•"/>
              <a:defRPr b="0" i="0" sz="7840" u="none" cap="none" strike="noStrike">
                <a:solidFill>
                  <a:schemeClr val="dk1"/>
                </a:solidFill>
                <a:latin typeface="Calibri"/>
                <a:ea typeface="Calibri"/>
                <a:cs typeface="Calibri"/>
                <a:sym typeface="Calibri"/>
              </a:defRPr>
            </a:lvl2pPr>
            <a:lvl3pPr indent="-643445" lvl="2" marL="1371600" marR="0" rtl="0" algn="l">
              <a:lnSpc>
                <a:spcPct val="90000"/>
              </a:lnSpc>
              <a:spcBef>
                <a:spcPts val="1633"/>
              </a:spcBef>
              <a:spcAft>
                <a:spcPts val="0"/>
              </a:spcAft>
              <a:buClr>
                <a:schemeClr val="dk1"/>
              </a:buClr>
              <a:buSzPts val="6533"/>
              <a:buFont typeface="Arial"/>
              <a:buChar char="•"/>
              <a:defRPr b="0" i="0" sz="6533" u="none" cap="none" strike="noStrike">
                <a:solidFill>
                  <a:schemeClr val="dk1"/>
                </a:solidFill>
                <a:latin typeface="Calibri"/>
                <a:ea typeface="Calibri"/>
                <a:cs typeface="Calibri"/>
                <a:sym typeface="Calibri"/>
              </a:defRPr>
            </a:lvl3pPr>
            <a:lvl4pPr indent="-601980" lvl="3" marL="1828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4pPr>
            <a:lvl5pPr indent="-601979" lvl="4" marL="22860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5pPr>
            <a:lvl6pPr indent="-601979" lvl="5" marL="27432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6pPr>
            <a:lvl7pPr indent="-601979" lvl="6" marL="32004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7pPr>
            <a:lvl8pPr indent="-601979" lvl="7" marL="36576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8pPr>
            <a:lvl9pPr indent="-601979" lvl="8" marL="4114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0" name="Google Shape;90;p1"/>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1" name="Google Shape;91;p1"/>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92" name="Google Shape;92;p1"/>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3" name="Google Shape;93;p1"/>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4" name="Google Shape;94;p1"/>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5" name="Google Shape;95;p1"/>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6" name="Google Shape;96;p1"/>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97" name="Google Shape;97;p1"/>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98" name="Google Shape;98;p1"/>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9" name="Google Shape;99;p1"/>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0"/>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1" name="Google Shape;101;p1"/>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03" name="Google Shape;103;p1"/>
          <p:cNvSpPr txBox="1"/>
          <p:nvPr/>
        </p:nvSpPr>
        <p:spPr>
          <a:xfrm>
            <a:off x="1086882" y="12725350"/>
            <a:ext cx="10641300" cy="994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lang="en-US" sz="3200">
                <a:latin typeface="Figtree"/>
                <a:ea typeface="Figtree"/>
                <a:cs typeface="Figtree"/>
                <a:sym typeface="Figtree"/>
              </a:rPr>
              <a:t>“. . . highlight the air quality issue affecting our region as we have consistently ranked among the worst in the nation according to the American Lung Association.”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rPr lang="en-US" sz="3200">
                <a:latin typeface="Figtree"/>
                <a:ea typeface="Figtree"/>
                <a:cs typeface="Figtree"/>
                <a:sym typeface="Figtree"/>
              </a:rPr>
              <a:t>Inland SoCal “. . . struggles with extreme heat, and we will need a local workforce to meet our cooling needs with upgraded air conditioners. These are important jobs as part of the clean economy and are usually small business owners.”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rPr lang="en-US" sz="3200">
                <a:latin typeface="Figtree"/>
                <a:ea typeface="Figtree"/>
                <a:cs typeface="Figtree"/>
                <a:sym typeface="Figtree"/>
              </a:rPr>
              <a:t>“Small businesses that do energy-efficiency work should also be included, such as . . . electricians and plumbers. There's a lot of funding from the state and feds to decarbonize and electrify. We will need more energy efficiency professionals who can install the equipment needed to reduce GHG emissions and/or energy demand on the grid.”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a:p>
            <a:pPr indent="0" lvl="0" marL="0" rtl="0" algn="l">
              <a:spcBef>
                <a:spcPts val="0"/>
              </a:spcBef>
              <a:spcAft>
                <a:spcPts val="0"/>
              </a:spcAft>
              <a:buClr>
                <a:schemeClr val="dk1"/>
              </a:buClr>
              <a:buSzPts val="11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p:txBody>
      </p:sp>
      <p:sp>
        <p:nvSpPr>
          <p:cNvPr id="104" name="Google Shape;104;p1"/>
          <p:cNvSpPr txBox="1"/>
          <p:nvPr/>
        </p:nvSpPr>
        <p:spPr>
          <a:xfrm>
            <a:off x="12966425" y="12678950"/>
            <a:ext cx="10641300" cy="9158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3200">
                <a:latin typeface="Figtree"/>
                <a:ea typeface="Figtree"/>
                <a:cs typeface="Figtree"/>
                <a:sym typeface="Figtree"/>
              </a:rPr>
              <a:t>Over the next 30 years, Inland SoCal is expected to have hotter weather and longer heatwaves. Climate-related heat events intensify poor air quality in the region and increase risk of overheating and heat stroke, with serious implications for people’s health.</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lang="en-US" sz="3200">
                <a:latin typeface="Figtree"/>
                <a:ea typeface="Figtree"/>
                <a:cs typeface="Figtree"/>
                <a:sym typeface="Figtree"/>
              </a:rPr>
              <a:t>California has one of the most ambitious climate mandates in the nation. Achieving carbon neutrality by 2045 will require growing the clean economy fast enough and large enough to meet rising demand. </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lang="en-US" sz="3200">
                <a:latin typeface="Figtree"/>
                <a:ea typeface="Figtree"/>
                <a:cs typeface="Figtree"/>
                <a:sym typeface="Figtree"/>
              </a:rPr>
              <a:t>Many clean economy occupations—including solar installers, EV technicians, HVAC professionals, and energy auditors—require less than one year of training and offer opportunities for career advancement.  </a:t>
            </a:r>
            <a:endParaRPr sz="3200">
              <a:latin typeface="Figtree"/>
              <a:ea typeface="Figtree"/>
              <a:cs typeface="Figtree"/>
              <a:sym typeface="Figtree"/>
            </a:endParaRPr>
          </a:p>
          <a:p>
            <a:pPr indent="0" lvl="0" marL="0" rtl="0" algn="l">
              <a:spcBef>
                <a:spcPts val="1800"/>
              </a:spcBef>
              <a:spcAft>
                <a:spcPts val="1800"/>
              </a:spcAft>
              <a:buClr>
                <a:schemeClr val="dk1"/>
              </a:buClr>
              <a:buSzPts val="2600"/>
              <a:buFont typeface="Arial"/>
              <a:buNone/>
            </a:pPr>
            <a:r>
              <a:rPr lang="en-US" sz="3200">
                <a:solidFill>
                  <a:schemeClr val="dk1"/>
                </a:solidFill>
                <a:latin typeface="Figtree"/>
                <a:ea typeface="Figtree"/>
                <a:cs typeface="Figtree"/>
                <a:sym typeface="Figtree"/>
              </a:rPr>
              <a:t>Rooftop community solar puts unused square footage to work by installing solar panels on the roofs of houses, apartment buildings, commercial spaces, warehouses, and factories.</a:t>
            </a:r>
            <a:endParaRPr sz="3200">
              <a:latin typeface="Figtree"/>
              <a:ea typeface="Figtree"/>
              <a:cs typeface="Figtree"/>
              <a:sym typeface="Figtree"/>
            </a:endParaRPr>
          </a:p>
        </p:txBody>
      </p:sp>
      <p:pic>
        <p:nvPicPr>
          <p:cNvPr descr="Lightbulb and gear with solid fill" id="105" name="Google Shape;105;p1"/>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06" name="Google Shape;106;p1"/>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07" name="Google Shape;107;p1"/>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08" name="Google Shape;108;p1"/>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09" name="Google Shape;109;p1"/>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10" name="Google Shape;110;p1"/>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sp>
        <p:nvSpPr>
          <p:cNvPr id="111" name="Google Shape;111;p1"/>
          <p:cNvSpPr txBox="1"/>
          <p:nvPr/>
        </p:nvSpPr>
        <p:spPr>
          <a:xfrm>
            <a:off x="1845949" y="48275"/>
            <a:ext cx="224868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Clean Economy Adoption</a:t>
            </a:r>
            <a:r>
              <a:rPr b="1" i="0" lang="en-US" sz="8800" u="none" cap="none" strike="noStrike">
                <a:solidFill>
                  <a:srgbClr val="000000"/>
                </a:solidFill>
                <a:latin typeface="Figtree"/>
                <a:ea typeface="Figtree"/>
                <a:cs typeface="Figtree"/>
                <a:sym typeface="Figtree"/>
              </a:rPr>
              <a:t> </a:t>
            </a:r>
            <a:r>
              <a:rPr i="1" lang="en-US" sz="6000" u="none" cap="none" strike="noStrike">
                <a:solidFill>
                  <a:srgbClr val="000000"/>
                </a:solidFill>
                <a:latin typeface="Figtree"/>
                <a:ea typeface="Figtree"/>
                <a:cs typeface="Figtree"/>
                <a:sym typeface="Figtree"/>
              </a:rPr>
              <a:t>(Quality Job Creation) </a:t>
            </a:r>
            <a:endParaRPr i="1" sz="6000" u="none" cap="none" strike="noStrike">
              <a:solidFill>
                <a:srgbClr val="000000"/>
              </a:solidFill>
              <a:latin typeface="Figtree"/>
              <a:ea typeface="Figtree"/>
              <a:cs typeface="Figtree"/>
              <a:sym typeface="Figtree"/>
            </a:endParaRPr>
          </a:p>
        </p:txBody>
      </p:sp>
      <p:pic>
        <p:nvPicPr>
          <p:cNvPr descr="Gears with solid fill" id="112" name="Google Shape;112;p1"/>
          <p:cNvPicPr preferRelativeResize="0"/>
          <p:nvPr/>
        </p:nvPicPr>
        <p:blipFill rotWithShape="1">
          <a:blip r:embed="rId8">
            <a:alphaModFix/>
          </a:blip>
          <a:srcRect b="0" l="0" r="0" t="0"/>
          <a:stretch/>
        </p:blipFill>
        <p:spPr>
          <a:xfrm>
            <a:off x="309879" y="-40456"/>
            <a:ext cx="1516436" cy="1516436"/>
          </a:xfrm>
          <a:prstGeom prst="rect">
            <a:avLst/>
          </a:prstGeom>
          <a:noFill/>
          <a:ln>
            <a:noFill/>
          </a:ln>
        </p:spPr>
      </p:pic>
      <p:sp>
        <p:nvSpPr>
          <p:cNvPr id="113" name="Google Shape;113;p1"/>
          <p:cNvSpPr txBox="1"/>
          <p:nvPr/>
        </p:nvSpPr>
        <p:spPr>
          <a:xfrm>
            <a:off x="934477" y="2912100"/>
            <a:ext cx="22486800" cy="8635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3200">
                <a:latin typeface="Figtree"/>
                <a:ea typeface="Figtree"/>
                <a:cs typeface="Figtree"/>
                <a:sym typeface="Figtree"/>
              </a:rPr>
              <a:t>The clean economy aims to address the effects of climate change, boost climate resilience, and accelerate the transition to clean energy. It includes a wide range of industries, products, and services that touch almost every aspect of daily life. </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lang="en-US" sz="3200">
                <a:latin typeface="Figtree"/>
                <a:ea typeface="Figtree"/>
                <a:cs typeface="Figtree"/>
                <a:sym typeface="Figtree"/>
              </a:rPr>
              <a:t>Supercharging </a:t>
            </a:r>
            <a:r>
              <a:rPr lang="en-US" sz="3200">
                <a:solidFill>
                  <a:schemeClr val="dk1"/>
                </a:solidFill>
                <a:latin typeface="Figtree"/>
                <a:ea typeface="Figtree"/>
                <a:cs typeface="Figtree"/>
                <a:sym typeface="Figtree"/>
              </a:rPr>
              <a:t>regional </a:t>
            </a:r>
            <a:r>
              <a:rPr lang="en-US" sz="3200">
                <a:latin typeface="Figtree"/>
                <a:ea typeface="Figtree"/>
                <a:cs typeface="Figtree"/>
                <a:sym typeface="Figtree"/>
              </a:rPr>
              <a:t>adoption of clean economy solutions will accelerate the energy transition, strengthen local businesses, and improve quality of life for Inland SoCal residents, with emphasis on communities hardest hit by climate impacts and industrial pollution. </a:t>
            </a:r>
            <a:r>
              <a:rPr lang="en-US" sz="3200">
                <a:solidFill>
                  <a:schemeClr val="dk1"/>
                </a:solidFill>
                <a:latin typeface="Figtree"/>
                <a:ea typeface="Figtree"/>
                <a:cs typeface="Figtree"/>
                <a:sym typeface="Figtree"/>
              </a:rPr>
              <a:t>It </a:t>
            </a:r>
            <a:r>
              <a:rPr lang="en-US" sz="3200">
                <a:solidFill>
                  <a:schemeClr val="dk1"/>
                </a:solidFill>
                <a:latin typeface="Figtree"/>
                <a:ea typeface="Figtree"/>
                <a:cs typeface="Figtree"/>
                <a:sym typeface="Figtree"/>
              </a:rPr>
              <a:t>will also give Inland SoCal an advantage over other regions that underinvest in this sector, particularly as the pace of the energy transition increases. </a:t>
            </a:r>
            <a:endParaRPr sz="3200">
              <a:solidFill>
                <a:schemeClr val="dk1"/>
              </a:solidFill>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lang="en-US" sz="3200">
                <a:latin typeface="Figtree"/>
                <a:ea typeface="Figtree"/>
                <a:cs typeface="Figtree"/>
                <a:sym typeface="Figtree"/>
              </a:rPr>
              <a:t>Adoption of clean economy solutions can have an outsized impact on struggling families’ financial self-sufficiency, health outcomes, and overall quality of life, but only if they are involved in this transition. Community-based organizations will play a role in ensuring that community members’ priorities and the distinctive histories and cultural knowledge within these communities are take into account.</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t/>
            </a:r>
            <a:endParaRPr sz="3200">
              <a:latin typeface="Figtree"/>
              <a:ea typeface="Figtree"/>
              <a:cs typeface="Figtree"/>
              <a:sym typeface="Figtree"/>
            </a:endParaRPr>
          </a:p>
          <a:p>
            <a:pPr indent="0" lvl="0" marL="0" rtl="0" algn="l">
              <a:spcBef>
                <a:spcPts val="0"/>
              </a:spcBef>
              <a:spcAft>
                <a:spcPts val="0"/>
              </a:spcAft>
              <a:buClr>
                <a:schemeClr val="dk1"/>
              </a:buClr>
              <a:buSzPts val="11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p:txBody>
      </p:sp>
      <p:sp>
        <p:nvSpPr>
          <p:cNvPr id="114" name="Google Shape;114;p1"/>
          <p:cNvSpPr txBox="1"/>
          <p:nvPr/>
        </p:nvSpPr>
        <p:spPr>
          <a:xfrm>
            <a:off x="25152812" y="1401356"/>
            <a:ext cx="17853600" cy="1135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3200">
                <a:latin typeface="Figtree"/>
                <a:ea typeface="Figtree"/>
                <a:cs typeface="Figtree"/>
                <a:sym typeface="Figtree"/>
              </a:rPr>
              <a:t>Warehouse rooftop community solar: </a:t>
            </a:r>
            <a:r>
              <a:rPr lang="en-US" sz="3200">
                <a:latin typeface="Figtree"/>
                <a:ea typeface="Figtree"/>
                <a:cs typeface="Figtree"/>
                <a:sym typeface="Figtree"/>
              </a:rPr>
              <a:t>Community solar installations on warehouse roofs can begin to compensate for environmental harms caused by these facilities by expanding lower-income households’ access to low-cost clean energy, reducing GHG emissions, and creating new quality jobs that are accessible to struggling workers in the community—all at no cost to residents and without need for public-sector funding. This effort will require collaboration among community solar developers, community-based organizations, community members, building owners, and workforce development providers.</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b="1" lang="en-US" sz="3200">
                <a:latin typeface="Figtree"/>
                <a:ea typeface="Figtree"/>
                <a:cs typeface="Figtree"/>
                <a:sym typeface="Figtree"/>
              </a:rPr>
              <a:t>Clean Economy Business Initiative: </a:t>
            </a:r>
            <a:r>
              <a:rPr lang="en-US" sz="3200">
                <a:latin typeface="Figtree"/>
                <a:ea typeface="Figtree"/>
                <a:cs typeface="Figtree"/>
                <a:sym typeface="Figtree"/>
              </a:rPr>
              <a:t>Help local small businesses benefit from the energy transition by identifying how they can contribute to the clean economy and connecting them with new customers and the support services they need to succeed.</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b="1" lang="en-US" sz="3200">
                <a:latin typeface="Figtree"/>
                <a:ea typeface="Figtree"/>
                <a:cs typeface="Figtree"/>
                <a:sym typeface="Figtree"/>
              </a:rPr>
              <a:t>Small Business Climate Transition Network: </a:t>
            </a:r>
            <a:r>
              <a:rPr lang="en-US" sz="3200">
                <a:latin typeface="Figtree"/>
                <a:ea typeface="Figtree"/>
                <a:cs typeface="Figtree"/>
                <a:sym typeface="Figtree"/>
              </a:rPr>
              <a:t>Establish an easy-to-navigate climate transition support network to help local small businesses access the assistance they need. By leveraging existing programs and expanding regional outreach, climate transition planning, technical assistance delivery, and other critical functions, Inland SoCal can ease the path for smaller companies during this disruptive period.</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b="1" lang="en-US" sz="3200">
                <a:latin typeface="Figtree"/>
                <a:ea typeface="Figtree"/>
                <a:cs typeface="Figtree"/>
                <a:sym typeface="Figtree"/>
              </a:rPr>
              <a:t>Clean Logistics Consortium: </a:t>
            </a:r>
            <a:r>
              <a:rPr lang="en-US" sz="3200">
                <a:latin typeface="Figtree"/>
                <a:ea typeface="Figtree"/>
                <a:cs typeface="Figtree"/>
                <a:sym typeface="Figtree"/>
              </a:rPr>
              <a:t>Convene a consortium of companies, ports, railroads, utilities, regulators, and public-sector actors to co-design a path to wholesale logistics decarbonization in the region and implement the investments and actions needed to accomplish this unparalleled task.</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plift Branding">
      <a:dk1>
        <a:srgbClr val="000000"/>
      </a:dk1>
      <a:lt1>
        <a:srgbClr val="F9F2E9"/>
      </a:lt1>
      <a:dk2>
        <a:srgbClr val="30255D"/>
      </a:dk2>
      <a:lt2>
        <a:srgbClr val="D0D0CE"/>
      </a:lt2>
      <a:accent1>
        <a:srgbClr val="F29124"/>
      </a:accent1>
      <a:accent2>
        <a:srgbClr val="801722"/>
      </a:accent2>
      <a:accent3>
        <a:srgbClr val="EA5253"/>
      </a:accent3>
      <a:accent4>
        <a:srgbClr val="B01E4F"/>
      </a:accent4>
      <a:accent5>
        <a:srgbClr val="74C9B9"/>
      </a:accent5>
      <a:accent6>
        <a:srgbClr val="1D6F7E"/>
      </a:accent6>
      <a:hlink>
        <a:srgbClr val="6797CB"/>
      </a:hlink>
      <a:folHlink>
        <a:srgbClr val="B4BC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2024-04-03T15:38:44Z</dcterms:created>
  <dc:creator>Blanthorn, Maddy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2024-04-03T15:38:44Z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ab89958d-9729-4463-8aaa-92aef60b7b42</vt:lpwstr>
  </property>
  <property fmtid="{D5CDD505-2E9C-101B-9397-08002B2CF9AE}" pid="8" name="MSIP_Label_ea60d57e-af5b-4752-ac57-3e4f28ca11dc_ContentBits">
    <vt:lpwstr>0</vt:lpwstr>
  </property>
  <property fmtid="{D5CDD505-2E9C-101B-9397-08002B2CF9AE}" pid="9" name="ContentTypeId">
    <vt:lpwstr>0x010100CC4CFEF906CA2D43828A07E7A3618A25</vt:lpwstr>
  </property>
  <property fmtid="{D5CDD505-2E9C-101B-9397-08002B2CF9AE}" pid="10" name="MediaServiceImageTags">
    <vt:lpwstr/>
  </property>
</Properties>
</file>