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EABEF4-64A6-4FCB-81D9-2017DBE8E2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3327C-0EFC-4DDB-8EE3-143F50C01A16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IMSSPL</a:t>
          </a:r>
          <a:endParaRPr lang="en-US" sz="2400" b="1" dirty="0">
            <a:solidFill>
              <a:schemeClr val="tx1"/>
            </a:solidFill>
          </a:endParaRPr>
        </a:p>
      </dgm:t>
    </dgm:pt>
    <dgm:pt modelId="{65D9D4B7-8D4F-4B48-B0DF-58FCADF27A0D}" type="parTrans" cxnId="{CDC6B66A-8244-43EA-8D7C-2091199D2EF7}">
      <dgm:prSet/>
      <dgm:spPr/>
      <dgm:t>
        <a:bodyPr/>
        <a:lstStyle/>
        <a:p>
          <a:endParaRPr lang="en-US"/>
        </a:p>
      </dgm:t>
    </dgm:pt>
    <dgm:pt modelId="{60BBF0C8-95EF-4751-9DCB-20F7BCCBDFB6}" type="sibTrans" cxnId="{CDC6B66A-8244-43EA-8D7C-2091199D2EF7}">
      <dgm:prSet/>
      <dgm:spPr/>
      <dgm:t>
        <a:bodyPr/>
        <a:lstStyle/>
        <a:p>
          <a:endParaRPr lang="en-US"/>
        </a:p>
      </dgm:t>
    </dgm:pt>
    <dgm:pt modelId="{68436293-B9CF-4220-9E54-C27E34303633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Orders and Account Management</a:t>
          </a:r>
          <a:endParaRPr lang="en-US" sz="2000" b="1" dirty="0">
            <a:solidFill>
              <a:schemeClr val="tx1"/>
            </a:solidFill>
          </a:endParaRPr>
        </a:p>
      </dgm:t>
    </dgm:pt>
    <dgm:pt modelId="{0ED72944-9FEA-4EB2-98B3-D9F55EB75E36}" type="parTrans" cxnId="{D432913B-5A2A-4590-9617-23BED0721618}">
      <dgm:prSet/>
      <dgm:spPr/>
      <dgm:t>
        <a:bodyPr/>
        <a:lstStyle/>
        <a:p>
          <a:endParaRPr lang="en-US"/>
        </a:p>
      </dgm:t>
    </dgm:pt>
    <dgm:pt modelId="{646B8E80-0EAA-4218-BB7B-70DFFD14C7A4}" type="sibTrans" cxnId="{D432913B-5A2A-4590-9617-23BED0721618}">
      <dgm:prSet/>
      <dgm:spPr/>
      <dgm:t>
        <a:bodyPr/>
        <a:lstStyle/>
        <a:p>
          <a:endParaRPr lang="en-US"/>
        </a:p>
      </dgm:t>
    </dgm:pt>
    <dgm:pt modelId="{1DFD9C16-EB4D-4E90-88C1-C2E06740C11D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Pre Sales Support and Marketing</a:t>
          </a:r>
          <a:endParaRPr lang="en-US" sz="2000" b="1" dirty="0">
            <a:solidFill>
              <a:schemeClr val="tx1"/>
            </a:solidFill>
          </a:endParaRPr>
        </a:p>
      </dgm:t>
    </dgm:pt>
    <dgm:pt modelId="{0794EAF1-44E8-4D54-9161-497653B19707}" type="parTrans" cxnId="{A1BFA86E-2C2B-4718-A7B9-65FC950EDBB4}">
      <dgm:prSet/>
      <dgm:spPr/>
      <dgm:t>
        <a:bodyPr/>
        <a:lstStyle/>
        <a:p>
          <a:endParaRPr lang="en-US"/>
        </a:p>
      </dgm:t>
    </dgm:pt>
    <dgm:pt modelId="{1F51C5BA-4433-4BF1-B6FB-098FB011286C}" type="sibTrans" cxnId="{A1BFA86E-2C2B-4718-A7B9-65FC950EDBB4}">
      <dgm:prSet/>
      <dgm:spPr/>
      <dgm:t>
        <a:bodyPr/>
        <a:lstStyle/>
        <a:p>
          <a:endParaRPr lang="en-US"/>
        </a:p>
      </dgm:t>
    </dgm:pt>
    <dgm:pt modelId="{6B20F9D4-998E-477A-8CBD-EAD31538D38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Software Engineering Services and Revenue</a:t>
          </a:r>
          <a:endParaRPr lang="en-US" sz="2000" b="1" dirty="0">
            <a:solidFill>
              <a:schemeClr val="tx1"/>
            </a:solidFill>
          </a:endParaRPr>
        </a:p>
      </dgm:t>
    </dgm:pt>
    <dgm:pt modelId="{9455EB74-DE83-452C-B447-B88AEB6E1E60}" type="parTrans" cxnId="{6CA0B7A2-2D86-4EDC-9D84-33A52E71C4F4}">
      <dgm:prSet/>
      <dgm:spPr/>
      <dgm:t>
        <a:bodyPr/>
        <a:lstStyle/>
        <a:p>
          <a:endParaRPr lang="en-US"/>
        </a:p>
      </dgm:t>
    </dgm:pt>
    <dgm:pt modelId="{A2FF9433-F80E-4782-8962-A28BDFE7F679}" type="sibTrans" cxnId="{6CA0B7A2-2D86-4EDC-9D84-33A52E71C4F4}">
      <dgm:prSet/>
      <dgm:spPr/>
      <dgm:t>
        <a:bodyPr/>
        <a:lstStyle/>
        <a:p>
          <a:endParaRPr lang="en-US"/>
        </a:p>
      </dgm:t>
    </dgm:pt>
    <dgm:pt modelId="{E021DE3B-7EFD-418F-9B4C-AC21834F290F}" type="pres">
      <dgm:prSet presAssocID="{67EABEF4-64A6-4FCB-81D9-2017DBE8E2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B48C59-9C8C-4681-8402-1987FBCABC7B}" type="pres">
      <dgm:prSet presAssocID="{6813327C-0EFC-4DDB-8EE3-143F50C01A16}" presName="hierRoot1" presStyleCnt="0">
        <dgm:presLayoutVars>
          <dgm:hierBranch val="init"/>
        </dgm:presLayoutVars>
      </dgm:prSet>
      <dgm:spPr/>
    </dgm:pt>
    <dgm:pt modelId="{FAA28F66-F4BE-4D47-B6F1-474BC50CF54A}" type="pres">
      <dgm:prSet presAssocID="{6813327C-0EFC-4DDB-8EE3-143F50C01A16}" presName="rootComposite1" presStyleCnt="0"/>
      <dgm:spPr/>
    </dgm:pt>
    <dgm:pt modelId="{12B11F27-B09E-4FBE-9AF6-F9F9E96E6B4D}" type="pres">
      <dgm:prSet presAssocID="{6813327C-0EFC-4DDB-8EE3-143F50C01A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8DF832-E576-4039-9700-CB41A5910E83}" type="pres">
      <dgm:prSet presAssocID="{6813327C-0EFC-4DDB-8EE3-143F50C01A1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22ABFB-8101-413B-B06F-7A5802FE7259}" type="pres">
      <dgm:prSet presAssocID="{6813327C-0EFC-4DDB-8EE3-143F50C01A16}" presName="hierChild2" presStyleCnt="0"/>
      <dgm:spPr/>
    </dgm:pt>
    <dgm:pt modelId="{477C4807-FF11-4776-9FC7-FB15D8F46079}" type="pres">
      <dgm:prSet presAssocID="{0ED72944-9FEA-4EB2-98B3-D9F55EB75E3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9CC9C0B-90C0-4D01-A1DF-63C3667A8E6A}" type="pres">
      <dgm:prSet presAssocID="{68436293-B9CF-4220-9E54-C27E34303633}" presName="hierRoot2" presStyleCnt="0">
        <dgm:presLayoutVars>
          <dgm:hierBranch val="init"/>
        </dgm:presLayoutVars>
      </dgm:prSet>
      <dgm:spPr/>
    </dgm:pt>
    <dgm:pt modelId="{2A813AD3-609D-4A0C-94A9-BB8A57FA2809}" type="pres">
      <dgm:prSet presAssocID="{68436293-B9CF-4220-9E54-C27E34303633}" presName="rootComposite" presStyleCnt="0"/>
      <dgm:spPr/>
    </dgm:pt>
    <dgm:pt modelId="{5B3C59BC-7861-4967-8082-2C0A27873AD8}" type="pres">
      <dgm:prSet presAssocID="{68436293-B9CF-4220-9E54-C27E3430363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D0D325-5F91-4A4B-B16B-9F6F65C3928F}" type="pres">
      <dgm:prSet presAssocID="{68436293-B9CF-4220-9E54-C27E34303633}" presName="rootConnector" presStyleLbl="node2" presStyleIdx="0" presStyleCnt="3"/>
      <dgm:spPr/>
      <dgm:t>
        <a:bodyPr/>
        <a:lstStyle/>
        <a:p>
          <a:endParaRPr lang="en-US"/>
        </a:p>
      </dgm:t>
    </dgm:pt>
    <dgm:pt modelId="{671B7F0F-93D7-4DBB-9EC2-98BE5AC4EBCB}" type="pres">
      <dgm:prSet presAssocID="{68436293-B9CF-4220-9E54-C27E34303633}" presName="hierChild4" presStyleCnt="0"/>
      <dgm:spPr/>
    </dgm:pt>
    <dgm:pt modelId="{044CC844-4D5C-4794-8056-717DBECB8EAA}" type="pres">
      <dgm:prSet presAssocID="{68436293-B9CF-4220-9E54-C27E34303633}" presName="hierChild5" presStyleCnt="0"/>
      <dgm:spPr/>
    </dgm:pt>
    <dgm:pt modelId="{51102765-D601-4E04-89D4-072E04A95810}" type="pres">
      <dgm:prSet presAssocID="{0794EAF1-44E8-4D54-9161-497653B1970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B643873-3C0E-47EC-BDA7-41AB866AB009}" type="pres">
      <dgm:prSet presAssocID="{1DFD9C16-EB4D-4E90-88C1-C2E06740C11D}" presName="hierRoot2" presStyleCnt="0">
        <dgm:presLayoutVars>
          <dgm:hierBranch val="init"/>
        </dgm:presLayoutVars>
      </dgm:prSet>
      <dgm:spPr/>
    </dgm:pt>
    <dgm:pt modelId="{0003678E-E7DA-40F9-95CC-4193415CA783}" type="pres">
      <dgm:prSet presAssocID="{1DFD9C16-EB4D-4E90-88C1-C2E06740C11D}" presName="rootComposite" presStyleCnt="0"/>
      <dgm:spPr/>
    </dgm:pt>
    <dgm:pt modelId="{5E028BA6-2D58-4ABD-AFD6-4E9B8ED2163C}" type="pres">
      <dgm:prSet presAssocID="{1DFD9C16-EB4D-4E90-88C1-C2E06740C11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730AF7-BD34-4290-8AA3-334DE82B1214}" type="pres">
      <dgm:prSet presAssocID="{1DFD9C16-EB4D-4E90-88C1-C2E06740C11D}" presName="rootConnector" presStyleLbl="node2" presStyleIdx="1" presStyleCnt="3"/>
      <dgm:spPr/>
      <dgm:t>
        <a:bodyPr/>
        <a:lstStyle/>
        <a:p>
          <a:endParaRPr lang="en-US"/>
        </a:p>
      </dgm:t>
    </dgm:pt>
    <dgm:pt modelId="{6D1BCE23-B29F-4A49-9B6D-745C4D739886}" type="pres">
      <dgm:prSet presAssocID="{1DFD9C16-EB4D-4E90-88C1-C2E06740C11D}" presName="hierChild4" presStyleCnt="0"/>
      <dgm:spPr/>
    </dgm:pt>
    <dgm:pt modelId="{84FDD273-552A-4629-9E5B-A1169BB28FD6}" type="pres">
      <dgm:prSet presAssocID="{1DFD9C16-EB4D-4E90-88C1-C2E06740C11D}" presName="hierChild5" presStyleCnt="0"/>
      <dgm:spPr/>
    </dgm:pt>
    <dgm:pt modelId="{461ED2D2-FB22-4A8F-AF26-51EB97CEEC9B}" type="pres">
      <dgm:prSet presAssocID="{9455EB74-DE83-452C-B447-B88AEB6E1E6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FEFDFFD-A712-40F6-9EB6-68E537D0F497}" type="pres">
      <dgm:prSet presAssocID="{6B20F9D4-998E-477A-8CBD-EAD31538D38E}" presName="hierRoot2" presStyleCnt="0">
        <dgm:presLayoutVars>
          <dgm:hierBranch val="init"/>
        </dgm:presLayoutVars>
      </dgm:prSet>
      <dgm:spPr/>
    </dgm:pt>
    <dgm:pt modelId="{558BEE89-1858-41A2-9E62-BAFE565584C9}" type="pres">
      <dgm:prSet presAssocID="{6B20F9D4-998E-477A-8CBD-EAD31538D38E}" presName="rootComposite" presStyleCnt="0"/>
      <dgm:spPr/>
    </dgm:pt>
    <dgm:pt modelId="{C8B1E93C-3768-48AD-AFA9-836ED488F03B}" type="pres">
      <dgm:prSet presAssocID="{6B20F9D4-998E-477A-8CBD-EAD31538D38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DB3D32-CF50-4D25-9C47-131C0B7C3F33}" type="pres">
      <dgm:prSet presAssocID="{6B20F9D4-998E-477A-8CBD-EAD31538D38E}" presName="rootConnector" presStyleLbl="node2" presStyleIdx="2" presStyleCnt="3"/>
      <dgm:spPr/>
      <dgm:t>
        <a:bodyPr/>
        <a:lstStyle/>
        <a:p>
          <a:endParaRPr lang="en-US"/>
        </a:p>
      </dgm:t>
    </dgm:pt>
    <dgm:pt modelId="{B63ABA8F-8413-49ED-B3BE-739F0CC6D83A}" type="pres">
      <dgm:prSet presAssocID="{6B20F9D4-998E-477A-8CBD-EAD31538D38E}" presName="hierChild4" presStyleCnt="0"/>
      <dgm:spPr/>
    </dgm:pt>
    <dgm:pt modelId="{BAEC3446-CB4A-42D1-BA05-A925262B50DC}" type="pres">
      <dgm:prSet presAssocID="{6B20F9D4-998E-477A-8CBD-EAD31538D38E}" presName="hierChild5" presStyleCnt="0"/>
      <dgm:spPr/>
    </dgm:pt>
    <dgm:pt modelId="{9ED0D1D5-BBBB-43F3-8D3D-EAB0D717D914}" type="pres">
      <dgm:prSet presAssocID="{6813327C-0EFC-4DDB-8EE3-143F50C01A16}" presName="hierChild3" presStyleCnt="0"/>
      <dgm:spPr/>
    </dgm:pt>
  </dgm:ptLst>
  <dgm:cxnLst>
    <dgm:cxn modelId="{A1BFA86E-2C2B-4718-A7B9-65FC950EDBB4}" srcId="{6813327C-0EFC-4DDB-8EE3-143F50C01A16}" destId="{1DFD9C16-EB4D-4E90-88C1-C2E06740C11D}" srcOrd="1" destOrd="0" parTransId="{0794EAF1-44E8-4D54-9161-497653B19707}" sibTransId="{1F51C5BA-4433-4BF1-B6FB-098FB011286C}"/>
    <dgm:cxn modelId="{F5222BB3-DD7F-4942-82E1-6AFB02BF2B43}" type="presOf" srcId="{67EABEF4-64A6-4FCB-81D9-2017DBE8E28A}" destId="{E021DE3B-7EFD-418F-9B4C-AC21834F290F}" srcOrd="0" destOrd="0" presId="urn:microsoft.com/office/officeart/2005/8/layout/orgChart1"/>
    <dgm:cxn modelId="{6B58BCAC-BF98-4188-8390-EB98A94D32F8}" type="presOf" srcId="{68436293-B9CF-4220-9E54-C27E34303633}" destId="{93D0D325-5F91-4A4B-B16B-9F6F65C3928F}" srcOrd="1" destOrd="0" presId="urn:microsoft.com/office/officeart/2005/8/layout/orgChart1"/>
    <dgm:cxn modelId="{CABE0008-2422-4CA1-8121-A32BAAE5BF69}" type="presOf" srcId="{0ED72944-9FEA-4EB2-98B3-D9F55EB75E36}" destId="{477C4807-FF11-4776-9FC7-FB15D8F46079}" srcOrd="0" destOrd="0" presId="urn:microsoft.com/office/officeart/2005/8/layout/orgChart1"/>
    <dgm:cxn modelId="{D432913B-5A2A-4590-9617-23BED0721618}" srcId="{6813327C-0EFC-4DDB-8EE3-143F50C01A16}" destId="{68436293-B9CF-4220-9E54-C27E34303633}" srcOrd="0" destOrd="0" parTransId="{0ED72944-9FEA-4EB2-98B3-D9F55EB75E36}" sibTransId="{646B8E80-0EAA-4218-BB7B-70DFFD14C7A4}"/>
    <dgm:cxn modelId="{D2A823D8-6FFC-4B79-8EA8-04EB4ADD20B4}" type="presOf" srcId="{9455EB74-DE83-452C-B447-B88AEB6E1E60}" destId="{461ED2D2-FB22-4A8F-AF26-51EB97CEEC9B}" srcOrd="0" destOrd="0" presId="urn:microsoft.com/office/officeart/2005/8/layout/orgChart1"/>
    <dgm:cxn modelId="{B6F3214B-0B26-4AC3-9E64-F00CA5D59E7A}" type="presOf" srcId="{1DFD9C16-EB4D-4E90-88C1-C2E06740C11D}" destId="{5E028BA6-2D58-4ABD-AFD6-4E9B8ED2163C}" srcOrd="0" destOrd="0" presId="urn:microsoft.com/office/officeart/2005/8/layout/orgChart1"/>
    <dgm:cxn modelId="{27E0070F-0F32-40A1-B4C1-1BD889DDEAB1}" type="presOf" srcId="{6813327C-0EFC-4DDB-8EE3-143F50C01A16}" destId="{12B11F27-B09E-4FBE-9AF6-F9F9E96E6B4D}" srcOrd="0" destOrd="0" presId="urn:microsoft.com/office/officeart/2005/8/layout/orgChart1"/>
    <dgm:cxn modelId="{DF121705-B46A-4B81-B652-F70A3AA110BD}" type="presOf" srcId="{0794EAF1-44E8-4D54-9161-497653B19707}" destId="{51102765-D601-4E04-89D4-072E04A95810}" srcOrd="0" destOrd="0" presId="urn:microsoft.com/office/officeart/2005/8/layout/orgChart1"/>
    <dgm:cxn modelId="{4EA9F7C6-6C25-4130-923B-FF76BB70056F}" type="presOf" srcId="{6B20F9D4-998E-477A-8CBD-EAD31538D38E}" destId="{83DB3D32-CF50-4D25-9C47-131C0B7C3F33}" srcOrd="1" destOrd="0" presId="urn:microsoft.com/office/officeart/2005/8/layout/orgChart1"/>
    <dgm:cxn modelId="{542BA174-1E01-4034-A1DD-FDEE056A8BC1}" type="presOf" srcId="{68436293-B9CF-4220-9E54-C27E34303633}" destId="{5B3C59BC-7861-4967-8082-2C0A27873AD8}" srcOrd="0" destOrd="0" presId="urn:microsoft.com/office/officeart/2005/8/layout/orgChart1"/>
    <dgm:cxn modelId="{23240D30-E3D7-4E68-A7D6-C100AE382AA7}" type="presOf" srcId="{6B20F9D4-998E-477A-8CBD-EAD31538D38E}" destId="{C8B1E93C-3768-48AD-AFA9-836ED488F03B}" srcOrd="0" destOrd="0" presId="urn:microsoft.com/office/officeart/2005/8/layout/orgChart1"/>
    <dgm:cxn modelId="{CDC6B66A-8244-43EA-8D7C-2091199D2EF7}" srcId="{67EABEF4-64A6-4FCB-81D9-2017DBE8E28A}" destId="{6813327C-0EFC-4DDB-8EE3-143F50C01A16}" srcOrd="0" destOrd="0" parTransId="{65D9D4B7-8D4F-4B48-B0DF-58FCADF27A0D}" sibTransId="{60BBF0C8-95EF-4751-9DCB-20F7BCCBDFB6}"/>
    <dgm:cxn modelId="{413F06B6-D662-4C31-B032-852F484BC065}" type="presOf" srcId="{6813327C-0EFC-4DDB-8EE3-143F50C01A16}" destId="{418DF832-E576-4039-9700-CB41A5910E83}" srcOrd="1" destOrd="0" presId="urn:microsoft.com/office/officeart/2005/8/layout/orgChart1"/>
    <dgm:cxn modelId="{6CA0B7A2-2D86-4EDC-9D84-33A52E71C4F4}" srcId="{6813327C-0EFC-4DDB-8EE3-143F50C01A16}" destId="{6B20F9D4-998E-477A-8CBD-EAD31538D38E}" srcOrd="2" destOrd="0" parTransId="{9455EB74-DE83-452C-B447-B88AEB6E1E60}" sibTransId="{A2FF9433-F80E-4782-8962-A28BDFE7F679}"/>
    <dgm:cxn modelId="{CE938B58-AE89-4AD5-8163-87A36EF5D0D1}" type="presOf" srcId="{1DFD9C16-EB4D-4E90-88C1-C2E06740C11D}" destId="{70730AF7-BD34-4290-8AA3-334DE82B1214}" srcOrd="1" destOrd="0" presId="urn:microsoft.com/office/officeart/2005/8/layout/orgChart1"/>
    <dgm:cxn modelId="{8B1823E9-AF1C-4A58-AC87-4C44B362D8B1}" type="presParOf" srcId="{E021DE3B-7EFD-418F-9B4C-AC21834F290F}" destId="{89B48C59-9C8C-4681-8402-1987FBCABC7B}" srcOrd="0" destOrd="0" presId="urn:microsoft.com/office/officeart/2005/8/layout/orgChart1"/>
    <dgm:cxn modelId="{A4B1D323-2A8B-404C-8B07-8BABCFC65C37}" type="presParOf" srcId="{89B48C59-9C8C-4681-8402-1987FBCABC7B}" destId="{FAA28F66-F4BE-4D47-B6F1-474BC50CF54A}" srcOrd="0" destOrd="0" presId="urn:microsoft.com/office/officeart/2005/8/layout/orgChart1"/>
    <dgm:cxn modelId="{B7E26225-B1B6-444B-9CC8-59AA2FAB413D}" type="presParOf" srcId="{FAA28F66-F4BE-4D47-B6F1-474BC50CF54A}" destId="{12B11F27-B09E-4FBE-9AF6-F9F9E96E6B4D}" srcOrd="0" destOrd="0" presId="urn:microsoft.com/office/officeart/2005/8/layout/orgChart1"/>
    <dgm:cxn modelId="{CDFFC166-D948-49E0-9218-8A6C4A6521D2}" type="presParOf" srcId="{FAA28F66-F4BE-4D47-B6F1-474BC50CF54A}" destId="{418DF832-E576-4039-9700-CB41A5910E83}" srcOrd="1" destOrd="0" presId="urn:microsoft.com/office/officeart/2005/8/layout/orgChart1"/>
    <dgm:cxn modelId="{113F038B-669C-4B81-8151-7036EE2C8655}" type="presParOf" srcId="{89B48C59-9C8C-4681-8402-1987FBCABC7B}" destId="{1E22ABFB-8101-413B-B06F-7A5802FE7259}" srcOrd="1" destOrd="0" presId="urn:microsoft.com/office/officeart/2005/8/layout/orgChart1"/>
    <dgm:cxn modelId="{93E3C1E7-0E9B-411D-B82B-3B5E986CE076}" type="presParOf" srcId="{1E22ABFB-8101-413B-B06F-7A5802FE7259}" destId="{477C4807-FF11-4776-9FC7-FB15D8F46079}" srcOrd="0" destOrd="0" presId="urn:microsoft.com/office/officeart/2005/8/layout/orgChart1"/>
    <dgm:cxn modelId="{D192F8C9-AF38-4645-A065-547467586EE7}" type="presParOf" srcId="{1E22ABFB-8101-413B-B06F-7A5802FE7259}" destId="{29CC9C0B-90C0-4D01-A1DF-63C3667A8E6A}" srcOrd="1" destOrd="0" presId="urn:microsoft.com/office/officeart/2005/8/layout/orgChart1"/>
    <dgm:cxn modelId="{58E14D7C-7390-4507-AF12-1495F58F1D37}" type="presParOf" srcId="{29CC9C0B-90C0-4D01-A1DF-63C3667A8E6A}" destId="{2A813AD3-609D-4A0C-94A9-BB8A57FA2809}" srcOrd="0" destOrd="0" presId="urn:microsoft.com/office/officeart/2005/8/layout/orgChart1"/>
    <dgm:cxn modelId="{7D7C0B66-E030-478E-8028-7875C562D098}" type="presParOf" srcId="{2A813AD3-609D-4A0C-94A9-BB8A57FA2809}" destId="{5B3C59BC-7861-4967-8082-2C0A27873AD8}" srcOrd="0" destOrd="0" presId="urn:microsoft.com/office/officeart/2005/8/layout/orgChart1"/>
    <dgm:cxn modelId="{8D577C8C-6918-400E-A9FF-19121D3CBCC0}" type="presParOf" srcId="{2A813AD3-609D-4A0C-94A9-BB8A57FA2809}" destId="{93D0D325-5F91-4A4B-B16B-9F6F65C3928F}" srcOrd="1" destOrd="0" presId="urn:microsoft.com/office/officeart/2005/8/layout/orgChart1"/>
    <dgm:cxn modelId="{2AB31F88-4BF6-4D58-A734-109607D43DC5}" type="presParOf" srcId="{29CC9C0B-90C0-4D01-A1DF-63C3667A8E6A}" destId="{671B7F0F-93D7-4DBB-9EC2-98BE5AC4EBCB}" srcOrd="1" destOrd="0" presId="urn:microsoft.com/office/officeart/2005/8/layout/orgChart1"/>
    <dgm:cxn modelId="{6A699A2F-0BA6-471A-9DA4-F4CB19A75249}" type="presParOf" srcId="{29CC9C0B-90C0-4D01-A1DF-63C3667A8E6A}" destId="{044CC844-4D5C-4794-8056-717DBECB8EAA}" srcOrd="2" destOrd="0" presId="urn:microsoft.com/office/officeart/2005/8/layout/orgChart1"/>
    <dgm:cxn modelId="{7D8E7464-5454-4631-A5E5-70F26E2542F0}" type="presParOf" srcId="{1E22ABFB-8101-413B-B06F-7A5802FE7259}" destId="{51102765-D601-4E04-89D4-072E04A95810}" srcOrd="2" destOrd="0" presId="urn:microsoft.com/office/officeart/2005/8/layout/orgChart1"/>
    <dgm:cxn modelId="{99C9C1DE-379F-43B4-B7E6-D53CA9B7617E}" type="presParOf" srcId="{1E22ABFB-8101-413B-B06F-7A5802FE7259}" destId="{BB643873-3C0E-47EC-BDA7-41AB866AB009}" srcOrd="3" destOrd="0" presId="urn:microsoft.com/office/officeart/2005/8/layout/orgChart1"/>
    <dgm:cxn modelId="{1A06438B-BE05-4573-8C43-0D138DB04F09}" type="presParOf" srcId="{BB643873-3C0E-47EC-BDA7-41AB866AB009}" destId="{0003678E-E7DA-40F9-95CC-4193415CA783}" srcOrd="0" destOrd="0" presId="urn:microsoft.com/office/officeart/2005/8/layout/orgChart1"/>
    <dgm:cxn modelId="{5B356A4F-5E9B-43FC-8526-932E6333405A}" type="presParOf" srcId="{0003678E-E7DA-40F9-95CC-4193415CA783}" destId="{5E028BA6-2D58-4ABD-AFD6-4E9B8ED2163C}" srcOrd="0" destOrd="0" presId="urn:microsoft.com/office/officeart/2005/8/layout/orgChart1"/>
    <dgm:cxn modelId="{AD8B675B-8B0E-4F3A-B996-B8DBA27E42C9}" type="presParOf" srcId="{0003678E-E7DA-40F9-95CC-4193415CA783}" destId="{70730AF7-BD34-4290-8AA3-334DE82B1214}" srcOrd="1" destOrd="0" presId="urn:microsoft.com/office/officeart/2005/8/layout/orgChart1"/>
    <dgm:cxn modelId="{A70942AA-CF04-40A5-90A3-DEB30A5DBD3D}" type="presParOf" srcId="{BB643873-3C0E-47EC-BDA7-41AB866AB009}" destId="{6D1BCE23-B29F-4A49-9B6D-745C4D739886}" srcOrd="1" destOrd="0" presId="urn:microsoft.com/office/officeart/2005/8/layout/orgChart1"/>
    <dgm:cxn modelId="{E5C64E30-EAA2-4665-A57A-D2DEF40F4DF2}" type="presParOf" srcId="{BB643873-3C0E-47EC-BDA7-41AB866AB009}" destId="{84FDD273-552A-4629-9E5B-A1169BB28FD6}" srcOrd="2" destOrd="0" presId="urn:microsoft.com/office/officeart/2005/8/layout/orgChart1"/>
    <dgm:cxn modelId="{9DCFF797-A7F1-42A3-9C80-2081A84C6345}" type="presParOf" srcId="{1E22ABFB-8101-413B-B06F-7A5802FE7259}" destId="{461ED2D2-FB22-4A8F-AF26-51EB97CEEC9B}" srcOrd="4" destOrd="0" presId="urn:microsoft.com/office/officeart/2005/8/layout/orgChart1"/>
    <dgm:cxn modelId="{AAD6AD2D-9F74-4314-BF73-88CA0C1018CE}" type="presParOf" srcId="{1E22ABFB-8101-413B-B06F-7A5802FE7259}" destId="{4FEFDFFD-A712-40F6-9EB6-68E537D0F497}" srcOrd="5" destOrd="0" presId="urn:microsoft.com/office/officeart/2005/8/layout/orgChart1"/>
    <dgm:cxn modelId="{DB9FAAF0-0132-4D92-8CCE-B45E29540815}" type="presParOf" srcId="{4FEFDFFD-A712-40F6-9EB6-68E537D0F497}" destId="{558BEE89-1858-41A2-9E62-BAFE565584C9}" srcOrd="0" destOrd="0" presId="urn:microsoft.com/office/officeart/2005/8/layout/orgChart1"/>
    <dgm:cxn modelId="{9C702250-48F8-44C3-B88A-E10896D6EF7A}" type="presParOf" srcId="{558BEE89-1858-41A2-9E62-BAFE565584C9}" destId="{C8B1E93C-3768-48AD-AFA9-836ED488F03B}" srcOrd="0" destOrd="0" presId="urn:microsoft.com/office/officeart/2005/8/layout/orgChart1"/>
    <dgm:cxn modelId="{EB48E4BD-AFDA-4C01-9BD7-E24D81B86E17}" type="presParOf" srcId="{558BEE89-1858-41A2-9E62-BAFE565584C9}" destId="{83DB3D32-CF50-4D25-9C47-131C0B7C3F33}" srcOrd="1" destOrd="0" presId="urn:microsoft.com/office/officeart/2005/8/layout/orgChart1"/>
    <dgm:cxn modelId="{8B088C62-6ABB-460F-8204-09E8A930AEB1}" type="presParOf" srcId="{4FEFDFFD-A712-40F6-9EB6-68E537D0F497}" destId="{B63ABA8F-8413-49ED-B3BE-739F0CC6D83A}" srcOrd="1" destOrd="0" presId="urn:microsoft.com/office/officeart/2005/8/layout/orgChart1"/>
    <dgm:cxn modelId="{7A585005-DD05-47B9-A14F-FBBFEE8F6725}" type="presParOf" srcId="{4FEFDFFD-A712-40F6-9EB6-68E537D0F497}" destId="{BAEC3446-CB4A-42D1-BA05-A925262B50DC}" srcOrd="2" destOrd="0" presId="urn:microsoft.com/office/officeart/2005/8/layout/orgChart1"/>
    <dgm:cxn modelId="{4F4A33EB-E606-4A2F-B0C6-B9E89861F752}" type="presParOf" srcId="{89B48C59-9C8C-4681-8402-1987FBCABC7B}" destId="{9ED0D1D5-BBBB-43F3-8D3D-EAB0D717D914}" srcOrd="2" destOrd="0" presId="urn:microsoft.com/office/officeart/2005/8/layout/orgChart1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ADE8C-1ABA-4904-A0CE-055F5AA7FA34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0C1E-8965-4B14-AE67-48EFA6ECA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/>
        </p:nvGraphicFramePr>
        <p:xfrm>
          <a:off x="228600" y="228600"/>
          <a:ext cx="86868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0" y="50292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SALES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50292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BUSINESS DEVELOPMENT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49530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BUSINESS UNITS</a:t>
            </a:r>
            <a:endParaRPr 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8600" y="228600"/>
            <a:ext cx="8686800" cy="6385599"/>
            <a:chOff x="736979" y="1244600"/>
            <a:chExt cx="7652176" cy="489689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36979" y="2082893"/>
              <a:ext cx="5369948" cy="838293"/>
            </a:xfrm>
            <a:prstGeom prst="rect">
              <a:avLst/>
            </a:prstGeom>
            <a:solidFill>
              <a:srgbClr val="FF990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84958" y="2221662"/>
              <a:ext cx="1476736" cy="5334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smtClean="0">
                  <a:latin typeface="Arial Black" pitchFamily="34" charset="0"/>
                </a:rPr>
                <a:t>Sr. Manager Delivery 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20580" y="1244600"/>
              <a:ext cx="2953471" cy="4572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Arial Black" pitchFamily="34" charset="0"/>
                </a:rPr>
                <a:t>Head – </a:t>
              </a:r>
              <a:r>
                <a:rPr lang="en-US" b="1" dirty="0" smtClean="0">
                  <a:latin typeface="Arial Black" pitchFamily="34" charset="0"/>
                </a:rPr>
                <a:t>Enterprise BU 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005476" y="2217306"/>
              <a:ext cx="1610984" cy="5334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smtClean="0">
                  <a:latin typeface="Arial Black" pitchFamily="34" charset="0"/>
                </a:rPr>
                <a:t>Project Manager</a:t>
              </a:r>
              <a:endParaRPr lang="en-US" sz="1200" b="1" dirty="0">
                <a:latin typeface="Arial Black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179068" y="2091597"/>
              <a:ext cx="1066938" cy="4049896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 Black" pitchFamily="34" charset="0"/>
                </a:rPr>
                <a:t>Shared across BU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255278" y="2637853"/>
              <a:ext cx="914519" cy="7098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RAB Coordinator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242202" y="5267615"/>
              <a:ext cx="914519" cy="66726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Build Engineers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241176" y="3465135"/>
              <a:ext cx="939741" cy="71200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Business Development</a:t>
              </a:r>
              <a:endParaRPr lang="en-US" sz="1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255278" y="4323034"/>
              <a:ext cx="914519" cy="8078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Sales 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322217" y="2104659"/>
              <a:ext cx="1066938" cy="4036833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 Black" pitchFamily="34" charset="0"/>
                </a:rPr>
                <a:t>Common services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372298" y="3534664"/>
              <a:ext cx="914519" cy="54652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003366"/>
                  </a:solidFill>
                  <a:latin typeface="Arial" pitchFamily="34" charset="0"/>
                  <a:cs typeface="Arial" pitchFamily="34" charset="0"/>
                </a:rPr>
                <a:t>Accounts - /Legal 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372298" y="2682566"/>
              <a:ext cx="901455" cy="64015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003366"/>
                  </a:solidFill>
                  <a:latin typeface="Arial" pitchFamily="34" charset="0"/>
                  <a:cs typeface="Arial" pitchFamily="34" charset="0"/>
                </a:rPr>
                <a:t>Talent management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385363" y="4333337"/>
              <a:ext cx="914519" cy="55741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003366"/>
                  </a:solidFill>
                  <a:latin typeface="Arial" pitchFamily="34" charset="0"/>
                  <a:cs typeface="Arial" pitchFamily="34" charset="0"/>
                </a:rPr>
                <a:t>General infrastructure </a:t>
              </a:r>
              <a:r>
                <a:rPr lang="en-US" sz="1000" dirty="0" smtClean="0">
                  <a:solidFill>
                    <a:srgbClr val="003366"/>
                  </a:solidFill>
                  <a:latin typeface="Arial" pitchFamily="34" charset="0"/>
                  <a:cs typeface="Arial" pitchFamily="34" charset="0"/>
                </a:rPr>
                <a:t> / Admin</a:t>
              </a:r>
              <a:endParaRPr lang="en-US" sz="1000" dirty="0">
                <a:solidFill>
                  <a:srgbClr val="0033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372298" y="5193726"/>
              <a:ext cx="953712" cy="6989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003366"/>
                  </a:solidFill>
                  <a:latin typeface="Arial" pitchFamily="34" charset="0"/>
                  <a:cs typeface="Arial" pitchFamily="34" charset="0"/>
                </a:rPr>
                <a:t>Quality Process management 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630191" y="2216723"/>
              <a:ext cx="1208238" cy="5334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b="1" dirty="0" smtClean="0">
                <a:latin typeface="Arial Black" pitchFamily="34" charset="0"/>
              </a:endParaRPr>
            </a:p>
            <a:p>
              <a:pPr algn="ctr"/>
              <a:r>
                <a:rPr lang="en-US" sz="1200" b="1" dirty="0" smtClean="0">
                  <a:latin typeface="Arial Black" pitchFamily="34" charset="0"/>
                </a:rPr>
                <a:t>Business Analyst</a:t>
              </a:r>
            </a:p>
            <a:p>
              <a:pPr algn="ctr"/>
              <a:endParaRPr lang="en-US" sz="1200" b="1" dirty="0" smtClean="0">
                <a:latin typeface="Arial Black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139726" y="3124754"/>
              <a:ext cx="1342487" cy="45725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latin typeface="Arial Black" pitchFamily="34" charset="0"/>
                </a:rPr>
                <a:t>Group Leader / Team Leads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206850" y="3874180"/>
              <a:ext cx="1208238" cy="60966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003366"/>
                  </a:solidFill>
                  <a:latin typeface="Arial Black" pitchFamily="34" charset="0"/>
                  <a:cs typeface="Times New Roman" pitchFamily="18" charset="0"/>
                </a:rPr>
                <a:t>SSE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273974" y="4760937"/>
              <a:ext cx="1073990" cy="457251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003366"/>
                  </a:solidFill>
                  <a:latin typeface="Arial Black" pitchFamily="34" charset="0"/>
                  <a:cs typeface="Times New Roman" pitchFamily="18" charset="0"/>
                </a:rPr>
                <a:t>SE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57778" y="5276623"/>
              <a:ext cx="5347757" cy="759657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latin typeface="Arial Black" pitchFamily="34" charset="0"/>
                </a:rPr>
                <a:t>External Consultants</a:t>
              </a:r>
              <a:endParaRPr lang="en-US" sz="1600" b="1" dirty="0">
                <a:latin typeface="Arial Black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50772" y="5481672"/>
              <a:ext cx="1348460" cy="47875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3366"/>
                  </a:solidFill>
                  <a:latin typeface="Arial Black" pitchFamily="34" charset="0"/>
                  <a:cs typeface="Times New Roman" pitchFamily="18" charset="0"/>
                </a:rPr>
                <a:t>K2 and SharePoint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335773" y="5490382"/>
              <a:ext cx="1348460" cy="47875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3366"/>
                  </a:solidFill>
                  <a:latin typeface="Arial Black" pitchFamily="34" charset="0"/>
                  <a:cs typeface="Times New Roman" pitchFamily="18" charset="0"/>
                </a:rPr>
                <a:t>Enterprise Application </a:t>
              </a:r>
              <a:endParaRPr lang="en-US" sz="1000" b="1" dirty="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endParaRPr>
            </a:p>
            <a:p>
              <a:pPr algn="ctr"/>
              <a:r>
                <a:rPr lang="en-US" sz="1000" b="1" dirty="0" smtClean="0">
                  <a:solidFill>
                    <a:srgbClr val="003366"/>
                  </a:solidFill>
                  <a:latin typeface="Arial Black" pitchFamily="34" charset="0"/>
                  <a:cs typeface="Times New Roman" pitchFamily="18" charset="0"/>
                </a:rPr>
                <a:t>(</a:t>
              </a:r>
              <a:r>
                <a:rPr lang="en-US" sz="1000" b="1" dirty="0">
                  <a:solidFill>
                    <a:srgbClr val="003366"/>
                  </a:solidFill>
                  <a:latin typeface="Arial Black" pitchFamily="34" charset="0"/>
                  <a:cs typeface="Times New Roman" pitchFamily="18" charset="0"/>
                </a:rPr>
                <a:t>C#, Java)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20778" y="5499092"/>
              <a:ext cx="1043624" cy="47875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3366"/>
                  </a:solidFill>
                  <a:latin typeface="Arial Black" pitchFamily="34" charset="0"/>
                  <a:cs typeface="Times New Roman" pitchFamily="18" charset="0"/>
                </a:rPr>
                <a:t>Enterprise Mobility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939975" y="5494737"/>
              <a:ext cx="1043624" cy="47875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3366"/>
                  </a:solidFill>
                  <a:latin typeface="Arial Black" pitchFamily="34" charset="0"/>
                  <a:cs typeface="Times New Roman" pitchFamily="18" charset="0"/>
                </a:rPr>
                <a:t>RAB Fulfillment</a:t>
              </a:r>
            </a:p>
          </p:txBody>
        </p:sp>
      </p:grpSp>
      <p:cxnSp>
        <p:nvCxnSpPr>
          <p:cNvPr id="45" name="Elbow Connector 44"/>
          <p:cNvCxnSpPr>
            <a:stCxn id="9" idx="2"/>
            <a:endCxn id="7" idx="0"/>
          </p:cNvCxnSpPr>
          <p:nvPr/>
        </p:nvCxnSpPr>
        <p:spPr>
          <a:xfrm rot="5400000">
            <a:off x="3752059" y="349401"/>
            <a:ext cx="496883" cy="1447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  <a:endCxn id="29" idx="0"/>
          </p:cNvCxnSpPr>
          <p:nvPr/>
        </p:nvCxnSpPr>
        <p:spPr>
          <a:xfrm rot="5400000">
            <a:off x="1257301" y="34671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9" idx="2"/>
            <a:endCxn id="30" idx="0"/>
          </p:cNvCxnSpPr>
          <p:nvPr/>
        </p:nvCxnSpPr>
        <p:spPr>
          <a:xfrm rot="5400000">
            <a:off x="1267137" y="4633276"/>
            <a:ext cx="36132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743200" y="2667000"/>
            <a:ext cx="1524000" cy="59626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 Black" pitchFamily="34" charset="0"/>
              </a:rPr>
              <a:t>Group Leader / Team Leads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819400" y="3644260"/>
            <a:ext cx="1371600" cy="795012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SSE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95599" y="4800600"/>
            <a:ext cx="1219200" cy="59626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SE</a:t>
            </a:r>
          </a:p>
        </p:txBody>
      </p:sp>
      <p:cxnSp>
        <p:nvCxnSpPr>
          <p:cNvPr id="80" name="Straight Arrow Connector 79"/>
          <p:cNvCxnSpPr>
            <a:stCxn id="77" idx="2"/>
            <a:endCxn id="78" idx="0"/>
          </p:cNvCxnSpPr>
          <p:nvPr/>
        </p:nvCxnSpPr>
        <p:spPr>
          <a:xfrm rot="5400000">
            <a:off x="3314700" y="345376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8" idx="2"/>
            <a:endCxn id="79" idx="0"/>
          </p:cNvCxnSpPr>
          <p:nvPr/>
        </p:nvCxnSpPr>
        <p:spPr>
          <a:xfrm rot="5400000">
            <a:off x="3324536" y="4619936"/>
            <a:ext cx="36132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  <a:endCxn id="27" idx="0"/>
          </p:cNvCxnSpPr>
          <p:nvPr/>
        </p:nvCxnSpPr>
        <p:spPr>
          <a:xfrm rot="16200000" flipH="1">
            <a:off x="1203958" y="2436496"/>
            <a:ext cx="48768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2"/>
            <a:endCxn id="77" idx="0"/>
          </p:cNvCxnSpPr>
          <p:nvPr/>
        </p:nvCxnSpPr>
        <p:spPr>
          <a:xfrm rot="5400000">
            <a:off x="3270868" y="2432667"/>
            <a:ext cx="468665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28600" y="228600"/>
            <a:ext cx="8686800" cy="6477000"/>
            <a:chOff x="829950" y="874112"/>
            <a:chExt cx="7484099" cy="5725826"/>
          </a:xfrm>
        </p:grpSpPr>
        <p:sp>
          <p:nvSpPr>
            <p:cNvPr id="39" name="Shape 165"/>
            <p:cNvSpPr/>
            <p:nvPr/>
          </p:nvSpPr>
          <p:spPr>
            <a:xfrm>
              <a:off x="3115200" y="874112"/>
              <a:ext cx="2913599" cy="3909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Arial Black" pitchFamily="34" charset="0"/>
                  <a:ea typeface="Calibri"/>
                  <a:cs typeface="Calibri"/>
                  <a:sym typeface="Calibri"/>
                </a:rPr>
                <a:t>Head </a:t>
              </a:r>
              <a:r>
                <a:rPr lang="en" sz="1800" b="1" dirty="0" smtClean="0">
                  <a:solidFill>
                    <a:schemeClr val="tx1"/>
                  </a:solidFill>
                  <a:latin typeface="Arial Black" pitchFamily="34" charset="0"/>
                  <a:ea typeface="Calibri"/>
                  <a:cs typeface="Calibri"/>
                  <a:sym typeface="Calibri"/>
                </a:rPr>
                <a:t>– Telecom BU</a:t>
              </a:r>
              <a:endParaRPr lang="en" sz="1800" b="1" dirty="0">
                <a:solidFill>
                  <a:schemeClr val="tx1"/>
                </a:solidFill>
                <a:latin typeface="Arial Black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64"/>
            <p:cNvSpPr/>
            <p:nvPr/>
          </p:nvSpPr>
          <p:spPr>
            <a:xfrm>
              <a:off x="6835200" y="2160675"/>
              <a:ext cx="1478700" cy="3542699"/>
            </a:xfrm>
            <a:prstGeom prst="rect">
              <a:avLst/>
            </a:prstGeom>
            <a:solidFill>
              <a:srgbClr val="A64D79"/>
            </a:solidFill>
            <a:ln w="254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endParaRPr sz="18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166"/>
            <p:cNvSpPr/>
            <p:nvPr/>
          </p:nvSpPr>
          <p:spPr>
            <a:xfrm>
              <a:off x="829950" y="1480376"/>
              <a:ext cx="7484099" cy="39090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1600" b="1" dirty="0">
                  <a:latin typeface="Arial Black" pitchFamily="34" charset="0"/>
                  <a:ea typeface="Calibri"/>
                  <a:cs typeface="Calibri"/>
                  <a:sym typeface="Calibri"/>
                </a:rPr>
                <a:t>RAB and Projects</a:t>
              </a:r>
            </a:p>
          </p:txBody>
        </p:sp>
        <p:sp>
          <p:nvSpPr>
            <p:cNvPr id="42" name="Shape 167"/>
            <p:cNvSpPr/>
            <p:nvPr/>
          </p:nvSpPr>
          <p:spPr>
            <a:xfrm>
              <a:off x="830075" y="2160675"/>
              <a:ext cx="4466400" cy="1315499"/>
            </a:xfrm>
            <a:prstGeom prst="rect">
              <a:avLst/>
            </a:prstGeom>
            <a:solidFill>
              <a:srgbClr val="F6B26B"/>
            </a:solidFill>
            <a:ln w="254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endParaRPr sz="18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168"/>
            <p:cNvSpPr/>
            <p:nvPr/>
          </p:nvSpPr>
          <p:spPr>
            <a:xfrm>
              <a:off x="946463" y="2358225"/>
              <a:ext cx="1329300" cy="920400"/>
            </a:xfrm>
            <a:prstGeom prst="rect">
              <a:avLst/>
            </a:prstGeom>
            <a:solidFill>
              <a:srgbClr val="674EA7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Arial Black" pitchFamily="34" charset="0"/>
                  <a:ea typeface="Calibri"/>
                  <a:cs typeface="Calibri"/>
                  <a:sym typeface="Calibri"/>
                </a:rPr>
                <a:t>VAS &amp; Devices</a:t>
              </a:r>
            </a:p>
          </p:txBody>
        </p:sp>
        <p:sp>
          <p:nvSpPr>
            <p:cNvPr id="44" name="Shape 169"/>
            <p:cNvSpPr/>
            <p:nvPr/>
          </p:nvSpPr>
          <p:spPr>
            <a:xfrm>
              <a:off x="2389249" y="2358225"/>
              <a:ext cx="1329300" cy="920400"/>
            </a:xfrm>
            <a:prstGeom prst="rect">
              <a:avLst/>
            </a:prstGeom>
            <a:solidFill>
              <a:srgbClr val="674EA7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 dirty="0">
                  <a:solidFill>
                    <a:srgbClr val="FFFFFF"/>
                  </a:solidFill>
                  <a:latin typeface="Arial Black" pitchFamily="34" charset="0"/>
                  <a:ea typeface="Calibri"/>
                  <a:cs typeface="Calibri"/>
                  <a:sym typeface="Calibri"/>
                </a:rPr>
                <a:t>Mobile Applications Group</a:t>
              </a:r>
            </a:p>
          </p:txBody>
        </p:sp>
        <p:sp>
          <p:nvSpPr>
            <p:cNvPr id="46" name="Shape 170"/>
            <p:cNvSpPr/>
            <p:nvPr/>
          </p:nvSpPr>
          <p:spPr>
            <a:xfrm>
              <a:off x="3850733" y="2358225"/>
              <a:ext cx="1329300" cy="920400"/>
            </a:xfrm>
            <a:prstGeom prst="rect">
              <a:avLst/>
            </a:prstGeom>
            <a:solidFill>
              <a:srgbClr val="674EA7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" b="1" dirty="0">
                  <a:solidFill>
                    <a:srgbClr val="FFFFFF"/>
                  </a:solidFill>
                  <a:latin typeface="Arial Black" pitchFamily="34" charset="0"/>
                  <a:ea typeface="Calibri"/>
                  <a:cs typeface="Calibri"/>
                  <a:sym typeface="Calibri"/>
                </a:rPr>
                <a:t>L1 &amp; L2 Support </a:t>
              </a:r>
              <a:r>
                <a:rPr lang="en" b="1" dirty="0" smtClean="0">
                  <a:solidFill>
                    <a:srgbClr val="FFFFFF"/>
                  </a:solidFill>
                  <a:latin typeface="Arial Black" pitchFamily="34" charset="0"/>
                  <a:ea typeface="Calibri"/>
                  <a:cs typeface="Calibri"/>
                  <a:sym typeface="Calibri"/>
                </a:rPr>
                <a:t> services</a:t>
              </a:r>
              <a:endParaRPr lang="en" b="1" dirty="0">
                <a:solidFill>
                  <a:srgbClr val="FFFFFF"/>
                </a:solidFill>
                <a:latin typeface="Arial Black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171"/>
            <p:cNvSpPr/>
            <p:nvPr/>
          </p:nvSpPr>
          <p:spPr>
            <a:xfrm>
              <a:off x="5425449" y="2358225"/>
              <a:ext cx="1329300" cy="920400"/>
            </a:xfrm>
            <a:prstGeom prst="rect">
              <a:avLst/>
            </a:prstGeom>
            <a:solidFill>
              <a:srgbClr val="674EA7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>
                  <a:solidFill>
                    <a:srgbClr val="FFFFFF"/>
                  </a:solidFill>
                  <a:latin typeface="Arial Black" pitchFamily="34" charset="0"/>
                  <a:ea typeface="Calibri"/>
                  <a:cs typeface="Calibri"/>
                  <a:sym typeface="Calibri"/>
                </a:rPr>
                <a:t>QA Group</a:t>
              </a:r>
            </a:p>
          </p:txBody>
        </p:sp>
        <p:sp>
          <p:nvSpPr>
            <p:cNvPr id="49" name="Shape 173"/>
            <p:cNvSpPr/>
            <p:nvPr/>
          </p:nvSpPr>
          <p:spPr>
            <a:xfrm>
              <a:off x="946475" y="3514719"/>
              <a:ext cx="1329300" cy="592800"/>
            </a:xfrm>
            <a:prstGeom prst="rect">
              <a:avLst/>
            </a:prstGeom>
            <a:solidFill>
              <a:srgbClr val="999999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>
                  <a:latin typeface="Arial Black" pitchFamily="34" charset="0"/>
                  <a:ea typeface="Calibri"/>
                  <a:cs typeface="Calibri"/>
                  <a:sym typeface="Calibri"/>
                </a:rPr>
                <a:t>Group Leader / Team Leads</a:t>
              </a:r>
            </a:p>
          </p:txBody>
        </p:sp>
        <p:sp>
          <p:nvSpPr>
            <p:cNvPr id="51" name="Shape 175"/>
            <p:cNvSpPr/>
            <p:nvPr/>
          </p:nvSpPr>
          <p:spPr>
            <a:xfrm>
              <a:off x="946475" y="4339425"/>
              <a:ext cx="1329300" cy="592800"/>
            </a:xfrm>
            <a:prstGeom prst="rect">
              <a:avLst/>
            </a:prstGeom>
            <a:solidFill>
              <a:srgbClr val="6FA8DC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>
                  <a:latin typeface="Arial Black" pitchFamily="34" charset="0"/>
                  <a:ea typeface="Calibri"/>
                  <a:cs typeface="Calibri"/>
                  <a:sym typeface="Calibri"/>
                </a:rPr>
                <a:t>SSE</a:t>
              </a:r>
            </a:p>
          </p:txBody>
        </p:sp>
        <p:sp>
          <p:nvSpPr>
            <p:cNvPr id="53" name="Shape 177"/>
            <p:cNvSpPr/>
            <p:nvPr/>
          </p:nvSpPr>
          <p:spPr>
            <a:xfrm>
              <a:off x="946475" y="5117960"/>
              <a:ext cx="1329300" cy="592800"/>
            </a:xfrm>
            <a:prstGeom prst="rect">
              <a:avLst/>
            </a:prstGeom>
            <a:solidFill>
              <a:srgbClr val="6FA8DC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1200" b="1">
                  <a:latin typeface="Arial Black" pitchFamily="34" charset="0"/>
                  <a:ea typeface="Calibri"/>
                  <a:cs typeface="Calibri"/>
                  <a:sym typeface="Calibri"/>
                </a:rPr>
                <a:t>SSE</a:t>
              </a:r>
            </a:p>
          </p:txBody>
        </p:sp>
        <p:sp>
          <p:nvSpPr>
            <p:cNvPr id="55" name="Shape 179"/>
            <p:cNvSpPr/>
            <p:nvPr/>
          </p:nvSpPr>
          <p:spPr>
            <a:xfrm>
              <a:off x="5425449" y="3784170"/>
              <a:ext cx="1329300" cy="592800"/>
            </a:xfrm>
            <a:prstGeom prst="rect">
              <a:avLst/>
            </a:prstGeom>
            <a:solidFill>
              <a:srgbClr val="999999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1200" b="1" dirty="0" smtClean="0">
                  <a:latin typeface="Arial Black" pitchFamily="34" charset="0"/>
                  <a:ea typeface="Calibri"/>
                  <a:cs typeface="Calibri"/>
                  <a:sym typeface="Calibri"/>
                </a:rPr>
                <a:t>Manager</a:t>
              </a:r>
              <a:endParaRPr lang="en" sz="1200" b="1" dirty="0">
                <a:latin typeface="Arial Black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180"/>
            <p:cNvSpPr/>
            <p:nvPr/>
          </p:nvSpPr>
          <p:spPr>
            <a:xfrm>
              <a:off x="5425449" y="4861973"/>
              <a:ext cx="1329300" cy="592800"/>
            </a:xfrm>
            <a:prstGeom prst="rect">
              <a:avLst/>
            </a:prstGeom>
            <a:solidFill>
              <a:srgbClr val="6FA8DC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" sz="1200" b="1">
                  <a:latin typeface="Arial Black" pitchFamily="34" charset="0"/>
                  <a:ea typeface="Calibri"/>
                  <a:cs typeface="Calibri"/>
                  <a:sym typeface="Calibri"/>
                </a:rPr>
                <a:t>Pool of Test Engineers</a:t>
              </a:r>
            </a:p>
          </p:txBody>
        </p:sp>
        <p:sp>
          <p:nvSpPr>
            <p:cNvPr id="58" name="Shape 181"/>
            <p:cNvSpPr/>
            <p:nvPr/>
          </p:nvSpPr>
          <p:spPr>
            <a:xfrm>
              <a:off x="6909910" y="2773730"/>
              <a:ext cx="1329300" cy="929614"/>
            </a:xfrm>
            <a:prstGeom prst="rect">
              <a:avLst/>
            </a:prstGeom>
            <a:solidFill>
              <a:srgbClr val="F9CB9C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 dirty="0">
                  <a:latin typeface="Arial Black" pitchFamily="34" charset="0"/>
                  <a:ea typeface="Calibri"/>
                  <a:cs typeface="Calibri"/>
                  <a:sym typeface="Calibri"/>
                </a:rPr>
                <a:t>RAB Coordinator</a:t>
              </a:r>
            </a:p>
          </p:txBody>
        </p:sp>
        <p:sp>
          <p:nvSpPr>
            <p:cNvPr id="59" name="Shape 182"/>
            <p:cNvSpPr/>
            <p:nvPr/>
          </p:nvSpPr>
          <p:spPr>
            <a:xfrm>
              <a:off x="6909910" y="3770706"/>
              <a:ext cx="1329300" cy="875715"/>
            </a:xfrm>
            <a:prstGeom prst="rect">
              <a:avLst/>
            </a:prstGeom>
            <a:solidFill>
              <a:srgbClr val="F9CB9C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" b="1" dirty="0">
                  <a:latin typeface="Arial Black" pitchFamily="34" charset="0"/>
                  <a:ea typeface="Calibri"/>
                  <a:cs typeface="Calibri"/>
                  <a:sym typeface="Calibri"/>
                </a:rPr>
                <a:t>Technical Writing</a:t>
              </a:r>
            </a:p>
          </p:txBody>
        </p:sp>
        <p:sp>
          <p:nvSpPr>
            <p:cNvPr id="60" name="Shape 183"/>
            <p:cNvSpPr/>
            <p:nvPr/>
          </p:nvSpPr>
          <p:spPr>
            <a:xfrm>
              <a:off x="6909910" y="4713784"/>
              <a:ext cx="1329300" cy="875715"/>
            </a:xfrm>
            <a:prstGeom prst="rect">
              <a:avLst/>
            </a:prstGeom>
            <a:solidFill>
              <a:srgbClr val="F9CB9C"/>
            </a:solidFill>
            <a:ln w="127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 dirty="0">
                  <a:latin typeface="Arial Black" pitchFamily="34" charset="0"/>
                  <a:ea typeface="Calibri"/>
                  <a:cs typeface="Calibri"/>
                  <a:sym typeface="Calibri"/>
                </a:rPr>
                <a:t>Talent Management</a:t>
              </a:r>
            </a:p>
          </p:txBody>
        </p:sp>
        <p:sp>
          <p:nvSpPr>
            <p:cNvPr id="61" name="Shape 184"/>
            <p:cNvSpPr/>
            <p:nvPr/>
          </p:nvSpPr>
          <p:spPr>
            <a:xfrm>
              <a:off x="829950" y="5795476"/>
              <a:ext cx="7484099" cy="804462"/>
            </a:xfrm>
            <a:prstGeom prst="rect">
              <a:avLst/>
            </a:prstGeom>
            <a:solidFill>
              <a:srgbClr val="6AA84F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r" rtl="0">
                <a:spcBef>
                  <a:spcPts val="0"/>
                </a:spcBef>
                <a:buNone/>
              </a:pPr>
              <a:r>
                <a:rPr lang="en" b="1" dirty="0">
                  <a:latin typeface="Arial Black" pitchFamily="34" charset="0"/>
                  <a:ea typeface="Calibri"/>
                  <a:cs typeface="Calibri"/>
                  <a:sym typeface="Calibri"/>
                </a:rPr>
                <a:t>Expert Group </a:t>
              </a:r>
            </a:p>
            <a:p>
              <a:pPr lvl="0" algn="r" rtl="0">
                <a:spcBef>
                  <a:spcPts val="0"/>
                </a:spcBef>
                <a:buNone/>
              </a:pPr>
              <a:r>
                <a:rPr lang="en" b="1" dirty="0">
                  <a:latin typeface="Arial Black" pitchFamily="34" charset="0"/>
                  <a:ea typeface="Calibri"/>
                  <a:cs typeface="Calibri"/>
                  <a:sym typeface="Calibri"/>
                </a:rPr>
                <a:t>Technical &amp;</a:t>
              </a:r>
            </a:p>
            <a:p>
              <a:pPr lvl="0" algn="r" rtl="0">
                <a:spcBef>
                  <a:spcPts val="0"/>
                </a:spcBef>
                <a:buNone/>
              </a:pPr>
              <a:r>
                <a:rPr lang="en" b="1" dirty="0">
                  <a:latin typeface="Arial Black" pitchFamily="34" charset="0"/>
                  <a:ea typeface="Calibri"/>
                  <a:cs typeface="Calibri"/>
                  <a:sym typeface="Calibri"/>
                </a:rPr>
                <a:t>Operational</a:t>
              </a:r>
            </a:p>
          </p:txBody>
        </p:sp>
        <p:sp>
          <p:nvSpPr>
            <p:cNvPr id="62" name="Shape 185"/>
            <p:cNvSpPr/>
            <p:nvPr/>
          </p:nvSpPr>
          <p:spPr>
            <a:xfrm>
              <a:off x="946338" y="5906155"/>
              <a:ext cx="1329300" cy="51570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>
                  <a:latin typeface="Arial Black" pitchFamily="34" charset="0"/>
                  <a:ea typeface="Calibri"/>
                  <a:cs typeface="Calibri"/>
                  <a:sym typeface="Calibri"/>
                </a:rPr>
                <a:t>Technical Managers</a:t>
              </a:r>
            </a:p>
          </p:txBody>
        </p:sp>
        <p:sp>
          <p:nvSpPr>
            <p:cNvPr id="64" name="Shape 186"/>
            <p:cNvSpPr/>
            <p:nvPr/>
          </p:nvSpPr>
          <p:spPr>
            <a:xfrm>
              <a:off x="2396886" y="5906155"/>
              <a:ext cx="1329300" cy="51570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>
                  <a:latin typeface="Arial Black" pitchFamily="34" charset="0"/>
                  <a:ea typeface="Calibri"/>
                  <a:cs typeface="Calibri"/>
                  <a:sym typeface="Calibri"/>
                </a:rPr>
                <a:t>Project Managers</a:t>
              </a:r>
            </a:p>
          </p:txBody>
        </p:sp>
        <p:sp>
          <p:nvSpPr>
            <p:cNvPr id="65" name="Shape 187"/>
            <p:cNvSpPr/>
            <p:nvPr/>
          </p:nvSpPr>
          <p:spPr>
            <a:xfrm>
              <a:off x="3850608" y="5906155"/>
              <a:ext cx="1329300" cy="51570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" b="1" dirty="0">
                  <a:latin typeface="Arial Black" pitchFamily="34" charset="0"/>
                  <a:ea typeface="Calibri"/>
                  <a:cs typeface="Calibri"/>
                  <a:sym typeface="Calibri"/>
                </a:rPr>
                <a:t>New Initiatives</a:t>
              </a:r>
            </a:p>
          </p:txBody>
        </p:sp>
        <p:sp>
          <p:nvSpPr>
            <p:cNvPr id="66" name="Shape 188"/>
            <p:cNvSpPr/>
            <p:nvPr/>
          </p:nvSpPr>
          <p:spPr>
            <a:xfrm>
              <a:off x="5304333" y="5906155"/>
              <a:ext cx="1329300" cy="51570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>
                  <a:latin typeface="Arial Black" pitchFamily="34" charset="0"/>
                  <a:ea typeface="Calibri"/>
                  <a:cs typeface="Calibri"/>
                  <a:sym typeface="Calibri"/>
                </a:rPr>
                <a:t>RAB Fulfilment</a:t>
              </a:r>
            </a:p>
          </p:txBody>
        </p:sp>
        <p:cxnSp>
          <p:nvCxnSpPr>
            <p:cNvPr id="74" name="Shape 196"/>
            <p:cNvCxnSpPr>
              <a:stCxn id="39" idx="2"/>
              <a:endCxn id="41" idx="0"/>
            </p:cNvCxnSpPr>
            <p:nvPr/>
          </p:nvCxnSpPr>
          <p:spPr>
            <a:xfrm rot="5400000">
              <a:off x="4464318" y="1372694"/>
              <a:ext cx="215364" cy="1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92" name="Elbow Connector 91"/>
          <p:cNvCxnSpPr>
            <a:stCxn id="41" idx="2"/>
            <a:endCxn id="42" idx="0"/>
          </p:cNvCxnSpPr>
          <p:nvPr/>
        </p:nvCxnSpPr>
        <p:spPr>
          <a:xfrm rot="5400000">
            <a:off x="3532728" y="644676"/>
            <a:ext cx="327366" cy="1751178"/>
          </a:xfrm>
          <a:prstGeom prst="bentConnector3">
            <a:avLst>
              <a:gd name="adj1" fmla="val 36485"/>
            </a:avLst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7" name="Shape 196"/>
          <p:cNvCxnSpPr>
            <a:stCxn id="43" idx="2"/>
            <a:endCxn id="49" idx="0"/>
          </p:cNvCxnSpPr>
          <p:nvPr/>
        </p:nvCxnSpPr>
        <p:spPr>
          <a:xfrm rot="16200000" flipH="1">
            <a:off x="1001771" y="3082089"/>
            <a:ext cx="267067" cy="14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196"/>
          <p:cNvCxnSpPr>
            <a:stCxn id="49" idx="2"/>
            <a:endCxn id="51" idx="0"/>
          </p:cNvCxnSpPr>
          <p:nvPr/>
        </p:nvCxnSpPr>
        <p:spPr>
          <a:xfrm rot="5400000">
            <a:off x="1004147" y="4017364"/>
            <a:ext cx="262329" cy="1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96"/>
          <p:cNvCxnSpPr>
            <a:stCxn id="51" idx="2"/>
            <a:endCxn id="53" idx="0"/>
          </p:cNvCxnSpPr>
          <p:nvPr/>
        </p:nvCxnSpPr>
        <p:spPr>
          <a:xfrm rot="5400000">
            <a:off x="1030261" y="4924150"/>
            <a:ext cx="210100" cy="1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73"/>
          <p:cNvSpPr/>
          <p:nvPr/>
        </p:nvSpPr>
        <p:spPr>
          <a:xfrm>
            <a:off x="2038480" y="3215630"/>
            <a:ext cx="1542920" cy="670570"/>
          </a:xfrm>
          <a:prstGeom prst="rect">
            <a:avLst/>
          </a:prstGeom>
          <a:solidFill>
            <a:srgbClr val="999999"/>
          </a:solidFill>
          <a:ln w="127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b="1">
                <a:latin typeface="Arial Black" pitchFamily="34" charset="0"/>
                <a:ea typeface="Calibri"/>
                <a:cs typeface="Calibri"/>
                <a:sym typeface="Calibri"/>
              </a:rPr>
              <a:t>Group Leader / Team Leads</a:t>
            </a:r>
          </a:p>
        </p:txBody>
      </p:sp>
      <p:sp>
        <p:nvSpPr>
          <p:cNvPr id="107" name="Shape 175"/>
          <p:cNvSpPr/>
          <p:nvPr/>
        </p:nvSpPr>
        <p:spPr>
          <a:xfrm>
            <a:off x="2038480" y="4130030"/>
            <a:ext cx="1542920" cy="670570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" sz="1200" b="1">
                <a:latin typeface="Arial Black" pitchFamily="34" charset="0"/>
                <a:ea typeface="Calibri"/>
                <a:cs typeface="Calibri"/>
                <a:sym typeface="Calibri"/>
              </a:rPr>
              <a:t>SSE</a:t>
            </a:r>
          </a:p>
        </p:txBody>
      </p:sp>
      <p:sp>
        <p:nvSpPr>
          <p:cNvPr id="108" name="Shape 177"/>
          <p:cNvSpPr/>
          <p:nvPr/>
        </p:nvSpPr>
        <p:spPr>
          <a:xfrm>
            <a:off x="2038480" y="5029200"/>
            <a:ext cx="1542920" cy="670570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b="1" dirty="0" smtClean="0">
                <a:latin typeface="Arial Black" pitchFamily="34" charset="0"/>
                <a:ea typeface="Calibri"/>
                <a:cs typeface="Calibri"/>
                <a:sym typeface="Calibri"/>
              </a:rPr>
              <a:t>SE</a:t>
            </a:r>
            <a:endParaRPr lang="en" sz="1200" b="1" dirty="0">
              <a:latin typeface="Arial Black" pitchFamily="34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96"/>
          <p:cNvCxnSpPr>
            <a:stCxn id="44" idx="2"/>
            <a:endCxn id="106" idx="0"/>
          </p:cNvCxnSpPr>
          <p:nvPr/>
        </p:nvCxnSpPr>
        <p:spPr>
          <a:xfrm rot="5400000">
            <a:off x="2676407" y="3082096"/>
            <a:ext cx="267067" cy="1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96"/>
          <p:cNvCxnSpPr>
            <a:stCxn id="106" idx="2"/>
            <a:endCxn id="107" idx="0"/>
          </p:cNvCxnSpPr>
          <p:nvPr/>
        </p:nvCxnSpPr>
        <p:spPr>
          <a:xfrm rot="5400000">
            <a:off x="2688025" y="4008115"/>
            <a:ext cx="243830" cy="1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6" name="Shape 196"/>
          <p:cNvCxnSpPr>
            <a:stCxn id="107" idx="2"/>
            <a:endCxn id="108" idx="0"/>
          </p:cNvCxnSpPr>
          <p:nvPr/>
        </p:nvCxnSpPr>
        <p:spPr>
          <a:xfrm rot="5400000">
            <a:off x="2695640" y="4914900"/>
            <a:ext cx="228600" cy="1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9" name="Shape 173"/>
          <p:cNvSpPr/>
          <p:nvPr/>
        </p:nvSpPr>
        <p:spPr>
          <a:xfrm>
            <a:off x="3733800" y="3215630"/>
            <a:ext cx="1542920" cy="670570"/>
          </a:xfrm>
          <a:prstGeom prst="rect">
            <a:avLst/>
          </a:prstGeom>
          <a:solidFill>
            <a:srgbClr val="999999"/>
          </a:solidFill>
          <a:ln w="127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" sz="1200" b="1" dirty="0" smtClean="0">
                <a:latin typeface="Arial Black" pitchFamily="34" charset="0"/>
                <a:ea typeface="Calibri"/>
                <a:cs typeface="Calibri"/>
                <a:sym typeface="Calibri"/>
              </a:rPr>
              <a:t>Manager</a:t>
            </a:r>
            <a:endParaRPr lang="en" sz="1200" b="1" dirty="0">
              <a:latin typeface="Arial Black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75"/>
          <p:cNvSpPr/>
          <p:nvPr/>
        </p:nvSpPr>
        <p:spPr>
          <a:xfrm>
            <a:off x="3733800" y="4114800"/>
            <a:ext cx="1542920" cy="670570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b="1">
                <a:latin typeface="Arial Black" pitchFamily="34" charset="0"/>
                <a:ea typeface="Calibri"/>
                <a:cs typeface="Calibri"/>
                <a:sym typeface="Calibri"/>
              </a:rPr>
              <a:t>SSE</a:t>
            </a:r>
          </a:p>
        </p:txBody>
      </p:sp>
      <p:sp>
        <p:nvSpPr>
          <p:cNvPr id="121" name="Shape 177"/>
          <p:cNvSpPr/>
          <p:nvPr/>
        </p:nvSpPr>
        <p:spPr>
          <a:xfrm>
            <a:off x="3733800" y="5029200"/>
            <a:ext cx="1542920" cy="670570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b="1" dirty="0" smtClean="0">
                <a:latin typeface="Arial Black" pitchFamily="34" charset="0"/>
                <a:ea typeface="Calibri"/>
                <a:cs typeface="Calibri"/>
                <a:sym typeface="Calibri"/>
              </a:rPr>
              <a:t>SE</a:t>
            </a:r>
            <a:endParaRPr lang="en" sz="1200" b="1" dirty="0">
              <a:latin typeface="Arial Black" pitchFamily="34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122" name="Shape 196"/>
          <p:cNvCxnSpPr>
            <a:stCxn id="46" idx="2"/>
            <a:endCxn id="119" idx="0"/>
          </p:cNvCxnSpPr>
          <p:nvPr/>
        </p:nvCxnSpPr>
        <p:spPr>
          <a:xfrm rot="5400000">
            <a:off x="4372240" y="3081584"/>
            <a:ext cx="267067" cy="1025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5" name="Shape 196"/>
          <p:cNvCxnSpPr>
            <a:stCxn id="119" idx="2"/>
            <a:endCxn id="120" idx="0"/>
          </p:cNvCxnSpPr>
          <p:nvPr/>
        </p:nvCxnSpPr>
        <p:spPr>
          <a:xfrm rot="5400000">
            <a:off x="4390960" y="4000500"/>
            <a:ext cx="228600" cy="1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8" name="Shape 196"/>
          <p:cNvCxnSpPr>
            <a:stCxn id="120" idx="2"/>
            <a:endCxn id="121" idx="0"/>
          </p:cNvCxnSpPr>
          <p:nvPr/>
        </p:nvCxnSpPr>
        <p:spPr>
          <a:xfrm rot="5400000">
            <a:off x="4383345" y="4907285"/>
            <a:ext cx="243830" cy="1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1" name="Shape 196"/>
          <p:cNvCxnSpPr>
            <a:stCxn id="47" idx="2"/>
            <a:endCxn id="55" idx="0"/>
          </p:cNvCxnSpPr>
          <p:nvPr/>
        </p:nvCxnSpPr>
        <p:spPr>
          <a:xfrm rot="5400000">
            <a:off x="6048127" y="3234496"/>
            <a:ext cx="571867" cy="1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" name="Shape 196"/>
          <p:cNvCxnSpPr>
            <a:stCxn id="55" idx="2"/>
            <a:endCxn id="57" idx="0"/>
          </p:cNvCxnSpPr>
          <p:nvPr/>
        </p:nvCxnSpPr>
        <p:spPr>
          <a:xfrm rot="5400000">
            <a:off x="6059745" y="4465315"/>
            <a:ext cx="548630" cy="1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7" name="Rectangle 136"/>
          <p:cNvSpPr/>
          <p:nvPr/>
        </p:nvSpPr>
        <p:spPr>
          <a:xfrm>
            <a:off x="7239000" y="1752600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b="1" dirty="0" smtClean="0">
                <a:latin typeface="Arial Black" pitchFamily="34" charset="0"/>
                <a:ea typeface="Calibri"/>
                <a:cs typeface="Calibri"/>
                <a:sym typeface="Calibri"/>
              </a:rPr>
              <a:t>Shared Resources</a:t>
            </a:r>
            <a:endParaRPr lang="en" b="1" dirty="0">
              <a:latin typeface="Arial Black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150</Words>
  <Application>Microsoft Office PowerPoint</Application>
  <PresentationFormat>On-screen Show 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Nitin Gowda</dc:creator>
  <cp:lastModifiedBy>Nitin Gowda</cp:lastModifiedBy>
  <cp:revision>12</cp:revision>
  <dcterms:created xsi:type="dcterms:W3CDTF">2016-04-04T09:52:30Z</dcterms:created>
  <dcterms:modified xsi:type="dcterms:W3CDTF">2016-04-04T13:05:13Z</dcterms:modified>
</cp:coreProperties>
</file>