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6"/>
  </p:notesMasterIdLst>
  <p:sldIdLst>
    <p:sldId id="285" r:id="rId2"/>
    <p:sldId id="279" r:id="rId3"/>
    <p:sldId id="297" r:id="rId4"/>
    <p:sldId id="298" r:id="rId5"/>
    <p:sldId id="305" r:id="rId6"/>
    <p:sldId id="299" r:id="rId7"/>
    <p:sldId id="278" r:id="rId8"/>
    <p:sldId id="258" r:id="rId9"/>
    <p:sldId id="304" r:id="rId10"/>
    <p:sldId id="306" r:id="rId11"/>
    <p:sldId id="309" r:id="rId12"/>
    <p:sldId id="310" r:id="rId13"/>
    <p:sldId id="308" r:id="rId14"/>
    <p:sldId id="311" r:id="rId15"/>
    <p:sldId id="312" r:id="rId16"/>
    <p:sldId id="301" r:id="rId17"/>
    <p:sldId id="289" r:id="rId18"/>
    <p:sldId id="313" r:id="rId19"/>
    <p:sldId id="284" r:id="rId20"/>
    <p:sldId id="274" r:id="rId21"/>
    <p:sldId id="293" r:id="rId22"/>
    <p:sldId id="302" r:id="rId23"/>
    <p:sldId id="303" r:id="rId24"/>
    <p:sldId id="296" r:id="rId2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E248-6EB0-48B5-B157-87D30BE33DEF}" type="datetimeFigureOut">
              <a:rPr lang="ko-KR" altLang="en-US" smtClean="0"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59A09-C47D-436D-8DC1-F57A0205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7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69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C2A53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8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6000" y="2709000"/>
            <a:ext cx="3467228" cy="294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3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시스템 프로그래밍 </a:t>
            </a:r>
            <a:r>
              <a:rPr lang="en-US" altLang="ko-KR" sz="2000" dirty="0" smtClean="0">
                <a:solidFill>
                  <a:schemeClr val="bg1"/>
                </a:solidFill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</a:rPr>
              <a:t>조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1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562211" y="3027531"/>
            <a:ext cx="396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빈 강의실 사용확인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119" y="472500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-</a:t>
            </a:r>
            <a:r>
              <a:rPr lang="en-US" altLang="ko-KR" sz="2800" dirty="0" smtClean="0"/>
              <a:t> </a:t>
            </a:r>
            <a:r>
              <a:rPr lang="ko-KR" altLang="en-US" sz="2000" dirty="0" smtClean="0"/>
              <a:t>발표 자료</a:t>
            </a:r>
            <a:r>
              <a:rPr lang="en-US" altLang="ko-KR" sz="2500" dirty="0" smtClean="0"/>
              <a:t>-</a:t>
            </a:r>
            <a:endParaRPr lang="ko-KR" altLang="en-US" sz="2500" dirty="0"/>
          </a:p>
        </p:txBody>
      </p:sp>
      <p:pic>
        <p:nvPicPr>
          <p:cNvPr id="21" name="Google Shape;7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38275" y="2044484"/>
            <a:ext cx="1623925" cy="16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1;p13"/>
          <p:cNvSpPr txBox="1"/>
          <p:nvPr/>
        </p:nvSpPr>
        <p:spPr>
          <a:xfrm>
            <a:off x="233907" y="198597"/>
            <a:ext cx="388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</a:rPr>
              <a:t>서비스</a:t>
            </a:r>
            <a:r>
              <a:rPr lang="ko-KR" sz="1800" dirty="0" smtClean="0">
                <a:solidFill>
                  <a:schemeClr val="dk1"/>
                </a:solidFill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</a:rPr>
              <a:t>개요</a:t>
            </a:r>
            <a:endParaRPr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서비스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도식화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고객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입장에서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098" name="Picture 2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443" y="1758464"/>
            <a:ext cx="975177" cy="97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11169" y="2749759"/>
            <a:ext cx="70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관리자</a:t>
            </a:r>
            <a:endParaRPr lang="ko-KR" altLang="en-US" sz="14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100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1592078" y="4707391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6518286" y="4725000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89;p13"/>
          <p:cNvSpPr/>
          <p:nvPr/>
        </p:nvSpPr>
        <p:spPr>
          <a:xfrm rot="18746143" flipH="1">
            <a:off x="2296779" y="3921560"/>
            <a:ext cx="1285445" cy="167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89;p13"/>
          <p:cNvSpPr/>
          <p:nvPr/>
        </p:nvSpPr>
        <p:spPr>
          <a:xfrm rot="18746143" flipV="1">
            <a:off x="2661745" y="3896901"/>
            <a:ext cx="1318769" cy="195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393773" y="4568727"/>
            <a:ext cx="1362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301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호 강의실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쓰는 사람 있나요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079" y="2721684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없습니다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사용하시겠습니까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5" name="Google Shape;189;p13"/>
          <p:cNvSpPr/>
          <p:nvPr/>
        </p:nvSpPr>
        <p:spPr>
          <a:xfrm rot="13653857" flipH="1" flipV="1">
            <a:off x="5519809" y="3870333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9;p13"/>
          <p:cNvSpPr/>
          <p:nvPr/>
        </p:nvSpPr>
        <p:spPr>
          <a:xfrm rot="13653857">
            <a:off x="5205952" y="3863264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6499159" y="4473676"/>
            <a:ext cx="2270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지금 열려있는 강의실 있나요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8352" y="2983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Google Shape;189;p13"/>
          <p:cNvSpPr/>
          <p:nvPr/>
        </p:nvSpPr>
        <p:spPr>
          <a:xfrm rot="5366143" flipH="1">
            <a:off x="4396807" y="4020624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9;p13"/>
          <p:cNvSpPr/>
          <p:nvPr/>
        </p:nvSpPr>
        <p:spPr>
          <a:xfrm rot="5366143" flipV="1">
            <a:off x="4142388" y="4262150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4087743" y="4731703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23918" y="3078279"/>
            <a:ext cx="173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직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전 불량사용으로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안됩니다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58683" y="4799560"/>
            <a:ext cx="173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302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호 강의실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써도 되나요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68152" y="2721684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303, 351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열려 있고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,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자습용입니다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6763" y="4707859"/>
            <a:ext cx="173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그런적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 없는데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문의하고 싶습니다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95551" y="3186000"/>
            <a:ext cx="173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채팅 문의 시작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8" grpId="1" animBg="1"/>
      <p:bldP spid="19" grpId="0" animBg="1"/>
      <p:bldP spid="19" grpId="1" animBg="1"/>
      <p:bldP spid="10" grpId="0"/>
      <p:bldP spid="10" grpId="1"/>
      <p:bldP spid="13" grpId="0"/>
      <p:bldP spid="13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32" grpId="0" animBg="1"/>
      <p:bldP spid="32" grpId="1" animBg="1"/>
      <p:bldP spid="33" grpId="0" animBg="1"/>
      <p:bldP spid="33" grpId="1" animBg="1"/>
      <p:bldP spid="35" grpId="0"/>
      <p:bldP spid="35" grpId="1"/>
      <p:bldP spid="36" grpId="0"/>
      <p:bldP spid="36" grpId="1"/>
      <p:bldP spid="37" grpId="0"/>
      <p:bldP spid="37" grpId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구현사진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구현사진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구현사진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0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-20246" y="201035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66442" y="1931231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66834" y="1989000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 열려있는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 실시간 확인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20246" y="3430275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66442" y="3367529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6834" y="3408923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간편한 강의실 사용 요청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61561" y="2448787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굳이 찾아가지 않아도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묻지 않아도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바로 바로 확인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9906" y="3986154"/>
            <a:ext cx="64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학과 사무실까지 가지 않고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간편히 강의실 사용 요청이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object 65"/>
          <p:cNvSpPr/>
          <p:nvPr/>
        </p:nvSpPr>
        <p:spPr>
          <a:xfrm>
            <a:off x="-20245" y="4985819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6"/>
          <p:cNvSpPr txBox="1"/>
          <p:nvPr/>
        </p:nvSpPr>
        <p:spPr>
          <a:xfrm>
            <a:off x="1166443" y="4906698"/>
            <a:ext cx="4178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66834" y="4964467"/>
            <a:ext cx="60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강의실 사용 현황 실시간 확인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219908" y="5541698"/>
            <a:ext cx="703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강의실이 어떤 용도로 사용 중 인지 실시간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확인이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학생 입장에서의 서비스</a:t>
            </a:r>
            <a:endParaRPr lang="ko-KR" altLang="en-US" dirty="0"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나열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탬플릿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65"/>
          <p:cNvSpPr/>
          <p:nvPr/>
        </p:nvSpPr>
        <p:spPr>
          <a:xfrm>
            <a:off x="-7699" y="222635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6"/>
          <p:cNvSpPr txBox="1"/>
          <p:nvPr/>
        </p:nvSpPr>
        <p:spPr>
          <a:xfrm>
            <a:off x="1178989" y="2147231"/>
            <a:ext cx="4178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79380" y="2205000"/>
            <a:ext cx="60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강의실 사용 현황 실시간 관리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232454" y="2782231"/>
            <a:ext cx="703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강의실이 어떤 용도로 사용 중 인지 관리가 용이합니다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관리자 입장 서비스</a:t>
            </a:r>
            <a:endParaRPr lang="ko-KR" altLang="en-US" dirty="0"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나열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탬플릿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20" name="object 65"/>
          <p:cNvSpPr/>
          <p:nvPr/>
        </p:nvSpPr>
        <p:spPr>
          <a:xfrm>
            <a:off x="-7699" y="4350344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6"/>
          <p:cNvSpPr txBox="1"/>
          <p:nvPr/>
        </p:nvSpPr>
        <p:spPr>
          <a:xfrm>
            <a:off x="1178989" y="4271223"/>
            <a:ext cx="4178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79380" y="4328992"/>
            <a:ext cx="60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불량 사용자 체크 시스템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32454" y="4906223"/>
            <a:ext cx="7030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 후 정리가 안되어 있다거나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뒷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처리를 하지 않은 학우 관리 시스템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1;p13"/>
          <p:cNvSpPr txBox="1"/>
          <p:nvPr/>
        </p:nvSpPr>
        <p:spPr>
          <a:xfrm>
            <a:off x="233907" y="198597"/>
            <a:ext cx="388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개발 </a:t>
            </a:r>
            <a:r>
              <a:rPr lang="ko-KR" altLang="en-US" dirty="0" smtClean="0">
                <a:solidFill>
                  <a:schemeClr val="dk1"/>
                </a:solidFill>
              </a:rPr>
              <a:t>개요</a:t>
            </a:r>
            <a:endParaRPr dirty="0"/>
          </a:p>
        </p:txBody>
      </p:sp>
      <p:sp>
        <p:nvSpPr>
          <p:cNvPr id="15" name="Google Shape;188;p13"/>
          <p:cNvSpPr txBox="1"/>
          <p:nvPr/>
        </p:nvSpPr>
        <p:spPr>
          <a:xfrm>
            <a:off x="3583667" y="1629962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36337" y="3213000"/>
            <a:ext cx="7671449" cy="2884638"/>
            <a:chOff x="770915" y="3101825"/>
            <a:chExt cx="7671449" cy="2884638"/>
          </a:xfrm>
        </p:grpSpPr>
        <p:grpSp>
          <p:nvGrpSpPr>
            <p:cNvPr id="47" name="그룹 46"/>
            <p:cNvGrpSpPr/>
            <p:nvPr/>
          </p:nvGrpSpPr>
          <p:grpSpPr>
            <a:xfrm>
              <a:off x="987528" y="4038948"/>
              <a:ext cx="2699055" cy="156885"/>
              <a:chOff x="1366991" y="4049287"/>
              <a:chExt cx="2699055" cy="156885"/>
            </a:xfrm>
          </p:grpSpPr>
          <p:sp>
            <p:nvSpPr>
              <p:cNvPr id="26" name="Google Shape;189;p13"/>
              <p:cNvSpPr/>
              <p:nvPr/>
            </p:nvSpPr>
            <p:spPr>
              <a:xfrm rot="19461025" flipH="1">
                <a:off x="1366991" y="4062172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9;p13"/>
              <p:cNvSpPr/>
              <p:nvPr/>
            </p:nvSpPr>
            <p:spPr>
              <a:xfrm rot="19461025" flipV="1">
                <a:off x="1631287" y="4049287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29738" y="3101825"/>
              <a:ext cx="260533" cy="2044016"/>
              <a:chOff x="5338715" y="3118766"/>
              <a:chExt cx="260533" cy="2044016"/>
            </a:xfrm>
          </p:grpSpPr>
          <p:sp>
            <p:nvSpPr>
              <p:cNvPr id="27" name="Google Shape;189;p13"/>
              <p:cNvSpPr/>
              <p:nvPr/>
            </p:nvSpPr>
            <p:spPr>
              <a:xfrm rot="2820000">
                <a:off x="4409712" y="4107779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9;p13"/>
              <p:cNvSpPr/>
              <p:nvPr/>
            </p:nvSpPr>
            <p:spPr>
              <a:xfrm rot="2820000" flipH="1" flipV="1">
                <a:off x="4544245" y="4047769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533229" y="3983899"/>
              <a:ext cx="2573466" cy="239224"/>
              <a:chOff x="5203666" y="3966948"/>
              <a:chExt cx="2573466" cy="239224"/>
            </a:xfrm>
          </p:grpSpPr>
          <p:sp>
            <p:nvSpPr>
              <p:cNvPr id="28" name="Google Shape;189;p13"/>
              <p:cNvSpPr/>
              <p:nvPr/>
            </p:nvSpPr>
            <p:spPr>
              <a:xfrm rot="2138975">
                <a:off x="5203666" y="4062172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9;p13"/>
              <p:cNvSpPr/>
              <p:nvPr/>
            </p:nvSpPr>
            <p:spPr>
              <a:xfrm rot="2138975" flipH="1" flipV="1">
                <a:off x="5342373" y="3966948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26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846" y="5093071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15" y="5093071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785" y="5093896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980" y="5093071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/>
            <p:cNvSpPr/>
            <p:nvPr/>
          </p:nvSpPr>
          <p:spPr>
            <a:xfrm>
              <a:off x="3889905" y="5185858"/>
              <a:ext cx="1433469" cy="294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……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rot="16020000">
              <a:off x="3500663" y="3129113"/>
              <a:ext cx="260533" cy="2044016"/>
              <a:chOff x="4944859" y="3489047"/>
              <a:chExt cx="260533" cy="2044016"/>
            </a:xfrm>
          </p:grpSpPr>
          <p:sp>
            <p:nvSpPr>
              <p:cNvPr id="45" name="Google Shape;189;p13"/>
              <p:cNvSpPr/>
              <p:nvPr/>
            </p:nvSpPr>
            <p:spPr>
              <a:xfrm rot="2820000">
                <a:off x="4015856" y="4478060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9;p13"/>
              <p:cNvSpPr/>
              <p:nvPr/>
            </p:nvSpPr>
            <p:spPr>
              <a:xfrm rot="2820000" flipH="1" flipV="1">
                <a:off x="4150389" y="4418050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1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1;p13"/>
          <p:cNvSpPr txBox="1"/>
          <p:nvPr/>
        </p:nvSpPr>
        <p:spPr>
          <a:xfrm>
            <a:off x="233907" y="198597"/>
            <a:ext cx="388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개발 </a:t>
            </a:r>
            <a:r>
              <a:rPr lang="ko-KR" altLang="en-US" dirty="0" smtClean="0">
                <a:solidFill>
                  <a:schemeClr val="dk1"/>
                </a:solidFill>
              </a:rPr>
              <a:t>개요</a:t>
            </a:r>
            <a:endParaRPr dirty="0"/>
          </a:p>
        </p:txBody>
      </p:sp>
      <p:sp>
        <p:nvSpPr>
          <p:cNvPr id="15" name="Google Shape;188;p13"/>
          <p:cNvSpPr txBox="1"/>
          <p:nvPr/>
        </p:nvSpPr>
        <p:spPr>
          <a:xfrm>
            <a:off x="3583667" y="1629962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736337" y="3213000"/>
            <a:ext cx="7671449" cy="2884638"/>
            <a:chOff x="770915" y="3101825"/>
            <a:chExt cx="7671449" cy="2884638"/>
          </a:xfrm>
        </p:grpSpPr>
        <p:grpSp>
          <p:nvGrpSpPr>
            <p:cNvPr id="47" name="그룹 46"/>
            <p:cNvGrpSpPr/>
            <p:nvPr/>
          </p:nvGrpSpPr>
          <p:grpSpPr>
            <a:xfrm>
              <a:off x="987528" y="4038948"/>
              <a:ext cx="2699055" cy="156885"/>
              <a:chOff x="1366991" y="4049287"/>
              <a:chExt cx="2699055" cy="156885"/>
            </a:xfrm>
          </p:grpSpPr>
          <p:sp>
            <p:nvSpPr>
              <p:cNvPr id="26" name="Google Shape;189;p13"/>
              <p:cNvSpPr/>
              <p:nvPr/>
            </p:nvSpPr>
            <p:spPr>
              <a:xfrm rot="19461025" flipH="1">
                <a:off x="1366991" y="4062172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9;p13"/>
              <p:cNvSpPr/>
              <p:nvPr/>
            </p:nvSpPr>
            <p:spPr>
              <a:xfrm rot="19461025" flipV="1">
                <a:off x="1631287" y="4049287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5329738" y="3101825"/>
              <a:ext cx="260533" cy="2044016"/>
              <a:chOff x="5338715" y="3118766"/>
              <a:chExt cx="260533" cy="2044016"/>
            </a:xfrm>
          </p:grpSpPr>
          <p:sp>
            <p:nvSpPr>
              <p:cNvPr id="27" name="Google Shape;189;p13"/>
              <p:cNvSpPr/>
              <p:nvPr/>
            </p:nvSpPr>
            <p:spPr>
              <a:xfrm rot="2820000">
                <a:off x="4409712" y="4107779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9;p13"/>
              <p:cNvSpPr/>
              <p:nvPr/>
            </p:nvSpPr>
            <p:spPr>
              <a:xfrm rot="2820000" flipH="1" flipV="1">
                <a:off x="4544245" y="4047769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533229" y="3983899"/>
              <a:ext cx="2573466" cy="239224"/>
              <a:chOff x="5203666" y="3966948"/>
              <a:chExt cx="2573466" cy="239224"/>
            </a:xfrm>
          </p:grpSpPr>
          <p:sp>
            <p:nvSpPr>
              <p:cNvPr id="28" name="Google Shape;189;p13"/>
              <p:cNvSpPr/>
              <p:nvPr/>
            </p:nvSpPr>
            <p:spPr>
              <a:xfrm rot="2138975">
                <a:off x="5203666" y="4062172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9;p13"/>
              <p:cNvSpPr/>
              <p:nvPr/>
            </p:nvSpPr>
            <p:spPr>
              <a:xfrm rot="2138975" flipH="1" flipV="1">
                <a:off x="5342373" y="3966948"/>
                <a:ext cx="2434759" cy="144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26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846" y="5093071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915" y="5093071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785" y="5093896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ì»´í¨í°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980" y="5093071"/>
              <a:ext cx="805579" cy="892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/>
            <p:cNvSpPr/>
            <p:nvPr/>
          </p:nvSpPr>
          <p:spPr>
            <a:xfrm>
              <a:off x="3889905" y="5185858"/>
              <a:ext cx="1433469" cy="294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……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 rot="16020000">
              <a:off x="3500663" y="3129113"/>
              <a:ext cx="260533" cy="2044016"/>
              <a:chOff x="4944859" y="3489047"/>
              <a:chExt cx="260533" cy="2044016"/>
            </a:xfrm>
          </p:grpSpPr>
          <p:sp>
            <p:nvSpPr>
              <p:cNvPr id="45" name="Google Shape;189;p13"/>
              <p:cNvSpPr/>
              <p:nvPr/>
            </p:nvSpPr>
            <p:spPr>
              <a:xfrm rot="2820000">
                <a:off x="4015856" y="4478060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9;p13"/>
              <p:cNvSpPr/>
              <p:nvPr/>
            </p:nvSpPr>
            <p:spPr>
              <a:xfrm rot="2820000" flipH="1" flipV="1">
                <a:off x="4150389" y="4418050"/>
                <a:ext cx="1984006" cy="1260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Arial"/>
                <a:ea typeface="Arial"/>
                <a:cs typeface="Arial"/>
                <a:sym typeface="Arial"/>
              </a:rPr>
              <a:t>서비스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도식화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ko-KR" altLang="en-US" sz="2000" dirty="0">
                <a:latin typeface="Arial"/>
                <a:ea typeface="Arial"/>
                <a:cs typeface="Arial"/>
                <a:sym typeface="Arial"/>
              </a:rPr>
              <a:t>개발과정 입장에서 </a:t>
            </a:r>
            <a:r>
              <a:rPr lang="en-US" altLang="ko-KR" sz="2000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ko-KR" altLang="en-US" sz="2000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6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주요 코드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구현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7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0" y="1911095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86688" y="1831974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87080" y="1889743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4954" y="3254018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81734" y="3174897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82126" y="3232666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1807" y="2349530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35199" y="3809897"/>
            <a:ext cx="530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</a:p>
        </p:txBody>
      </p:sp>
      <p:sp>
        <p:nvSpPr>
          <p:cNvPr id="91" name="object 65"/>
          <p:cNvSpPr/>
          <p:nvPr/>
        </p:nvSpPr>
        <p:spPr>
          <a:xfrm>
            <a:off x="-18245" y="4800600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6"/>
          <p:cNvSpPr txBox="1"/>
          <p:nvPr/>
        </p:nvSpPr>
        <p:spPr>
          <a:xfrm>
            <a:off x="1168443" y="4721479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68834" y="4779248"/>
            <a:ext cx="60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221908" y="5356479"/>
            <a:ext cx="530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개발 개요 정리</a:t>
            </a:r>
            <a:endParaRPr lang="ko-KR" altLang="en-US" dirty="0"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나열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탬플릿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90009" y="2551938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뭐 먹었지</a:t>
            </a:r>
            <a:r>
              <a:rPr lang="en-US" altLang="ko-KR" dirty="0" smtClean="0">
                <a:latin typeface="a바보온달" pitchFamily="18" charset="-127"/>
                <a:ea typeface="a바보온달" pitchFamily="18" charset="-127"/>
              </a:rPr>
              <a:t>?</a:t>
            </a:r>
            <a:endParaRPr lang="ko-KR" altLang="en-US" dirty="0"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바로 검색하여 칼로리 와 정보를 확인 할 수 있는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앱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7305" y="3530775"/>
            <a:ext cx="587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강의실 사용 요청 시스템</a:t>
            </a:r>
            <a:endParaRPr lang="ko-KR" altLang="en-US" sz="3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사</a:t>
            </a:r>
            <a:r>
              <a:rPr lang="ko-KR" altLang="en-US" dirty="0">
                <a:latin typeface="a바보온달" pitchFamily="18" charset="-127"/>
                <a:ea typeface="a바보온달" pitchFamily="18" charset="-127"/>
              </a:rPr>
              <a:t>용</a:t>
            </a:r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기능 </a:t>
            </a:r>
            <a:r>
              <a:rPr lang="en-US" altLang="ko-KR" dirty="0" smtClean="0">
                <a:latin typeface="a바보온달" pitchFamily="18" charset="-127"/>
                <a:ea typeface="a바보온달" pitchFamily="18" charset="-127"/>
              </a:rPr>
              <a:t>&amp; </a:t>
            </a:r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사용출</a:t>
            </a:r>
            <a:r>
              <a:rPr lang="ko-KR" altLang="en-US" dirty="0">
                <a:latin typeface="a바보온달" pitchFamily="18" charset="-127"/>
                <a:ea typeface="a바보온달" pitchFamily="18" charset="-127"/>
              </a:rPr>
              <a:t>처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어떤 기능을 사용했고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??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출처는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1"/>
            <a:ext cx="8629893" cy="21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6000" y="1070844"/>
            <a:ext cx="186117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4114903"/>
            <a:ext cx="8629893" cy="21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6000" y="3916746"/>
            <a:ext cx="186117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4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4211843"/>
            <a:ext cx="3142511" cy="1937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77016"/>
            <a:ext cx="2995442" cy="38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회의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논의 중점 사안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기능 구현 가능성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수업시간에서 배운 지식 </a:t>
            </a:r>
            <a:r>
              <a:rPr lang="ko-KR" altLang="en-US" sz="1400" dirty="0" err="1" smtClean="0"/>
              <a:t>활용성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31196" y="336093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논의 중점 사안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50221" y="3746258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채팅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카드게임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블록깨기</a:t>
            </a:r>
            <a:r>
              <a:rPr lang="ko-KR" altLang="en-US" sz="1400" dirty="0" smtClean="0"/>
              <a:t> 게임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 의 주제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50221" y="4088274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주제 중 위의 중점사안에 맞춰 추려냄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37589" y="4812185"/>
            <a:ext cx="349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수업에서 배운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fork, thread, socket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가장 효율적으로 운용 가능할 것 같은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채팅 서비스 선택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50221" y="4429763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현실성을 고려하여 주제 간소화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80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구현방안 논의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구현분야 나누기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개발해야 하는 기능에 대한 세분화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방식으로 분업을 할 지에 대한 논의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31196" y="336093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중점 구현 기능 및 역할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50221" y="3746258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서버에서 정보를 소켓으로 주고받는 기능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50221" y="4088274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CUI </a:t>
            </a:r>
            <a:r>
              <a:rPr lang="ko-KR" altLang="en-US" sz="1400" dirty="0" smtClean="0"/>
              <a:t>및 디자인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37589" y="481218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세부 기능</a:t>
            </a:r>
            <a:r>
              <a:rPr lang="ko-KR" altLang="en-US" sz="1400" dirty="0" smtClean="0"/>
              <a:t> 및 </a:t>
            </a:r>
            <a:r>
              <a:rPr lang="en-US" altLang="ko-KR" sz="1400" dirty="0" smtClean="0"/>
              <a:t>PPT </a:t>
            </a:r>
            <a:r>
              <a:rPr lang="ko-KR" altLang="en-US" sz="1400" dirty="0" smtClean="0"/>
              <a:t>및 발표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50221" y="4429763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클라이언트 단에서의 기능구현</a:t>
            </a:r>
            <a:endParaRPr lang="en-US" altLang="ko-KR" sz="1400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2169" y="3867093"/>
            <a:ext cx="2079727" cy="26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6464" y="3873841"/>
            <a:ext cx="2057929" cy="2627143"/>
          </a:xfrm>
          <a:prstGeom prst="rect">
            <a:avLst/>
          </a:prstGeom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구현 논의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주제의 문제점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너무 흔하고 뻔한 것 같음 인지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차별화 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좀더 실생활에 근접한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문제 </a:t>
            </a:r>
            <a:r>
              <a:rPr lang="ko-KR" altLang="en-US" sz="1400" dirty="0" smtClean="0"/>
              <a:t>접근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04896" y="346389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주제 논의 및 구현 방향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23921" y="384922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현재 구현된 기능을 살리면서 </a:t>
            </a:r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다른 주제로의 접근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23921" y="5478086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필요 구현 기능 세분화 및 분담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04896" y="5042744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강의실 대여 안내 시스템 주제 선정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23921" y="4449989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의논 시 </a:t>
            </a:r>
            <a:r>
              <a:rPr lang="ko-KR" altLang="en-US" sz="1400" dirty="0" smtClean="0"/>
              <a:t>강의실 열리는 것에 대한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공통적 불편함 발견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365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칼로리 검색이 귀찮은 사람을 위하여</a:t>
            </a:r>
            <a:endParaRPr lang="ko-KR" altLang="en-US" dirty="0"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4067" y="529456"/>
            <a:ext cx="10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귀찮은 사람들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어 거기 열려있나</a:t>
            </a:r>
            <a:r>
              <a:rPr lang="en-US" altLang="ko-KR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? </a:t>
            </a:r>
            <a:r>
              <a:rPr lang="ko-KR" altLang="en-US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가 볼까</a:t>
            </a:r>
            <a:r>
              <a:rPr lang="en-US" altLang="ko-KR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2400" b="1" dirty="0"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2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244067" y="529456"/>
            <a:ext cx="10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귀찮은 사람들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184" y="5373000"/>
            <a:ext cx="18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문이 안 열려</a:t>
            </a:r>
            <a:r>
              <a:rPr lang="en-US" altLang="ko-KR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.. </a:t>
            </a:r>
            <a:r>
              <a:rPr lang="ko-KR" altLang="en-US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있네</a:t>
            </a:r>
            <a:r>
              <a:rPr lang="en-US" altLang="ko-KR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sz="2000" b="1" dirty="0"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pic>
        <p:nvPicPr>
          <p:cNvPr id="1026" name="Picture 2" descr="ì¢ì 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4448" r="7199" b="2991"/>
          <a:stretch/>
        </p:blipFill>
        <p:spPr bwMode="auto">
          <a:xfrm>
            <a:off x="3492000" y="2349000"/>
            <a:ext cx="208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칼로리 검색이 귀찮은 사람을 위하여</a:t>
            </a:r>
            <a:endParaRPr lang="ko-KR" altLang="en-US" dirty="0"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4067" y="529456"/>
            <a:ext cx="10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귀찮은 사람들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어 거기 열려있나</a:t>
            </a:r>
            <a:r>
              <a:rPr lang="en-US" altLang="ko-KR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? </a:t>
            </a:r>
            <a:r>
              <a:rPr lang="ko-KR" altLang="en-US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가 볼까</a:t>
            </a:r>
            <a:r>
              <a:rPr lang="en-US" altLang="ko-KR" sz="24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2400" b="1" dirty="0"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2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244067" y="529456"/>
            <a:ext cx="10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귀찮은 사람들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6138" y="5357162"/>
            <a:ext cx="4071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문이 안 열려</a:t>
            </a:r>
            <a:r>
              <a:rPr lang="en-US" altLang="ko-KR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.. </a:t>
            </a:r>
            <a:r>
              <a:rPr lang="ko-KR" altLang="en-US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있겠지 뭐</a:t>
            </a:r>
            <a:r>
              <a:rPr lang="en-US" altLang="ko-KR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. </a:t>
            </a:r>
            <a:r>
              <a:rPr lang="ko-KR" altLang="en-US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됐다 여기서 </a:t>
            </a:r>
            <a:r>
              <a:rPr lang="ko-KR" altLang="en-US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해야지</a:t>
            </a:r>
            <a:r>
              <a:rPr lang="en-US" altLang="ko-KR" sz="2000" b="1" dirty="0" smtClean="0"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sz="2000" b="1" dirty="0"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999" t="10078" r="7652"/>
          <a:stretch/>
        </p:blipFill>
        <p:spPr>
          <a:xfrm>
            <a:off x="3592438" y="2234867"/>
            <a:ext cx="1872000" cy="19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244067" y="529456"/>
            <a:ext cx="10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귀찮은 사람들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5980" y="5373000"/>
            <a:ext cx="3184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어 거기 열려 있었다는데</a:t>
            </a:r>
            <a:r>
              <a:rPr lang="en-US" altLang="ko-KR" sz="20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??</a:t>
            </a:r>
            <a:endParaRPr lang="ko-KR" altLang="en-US" sz="20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992373" y="1700783"/>
            <a:ext cx="3071622" cy="2994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195507" y="2277644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바보온달" pitchFamily="18" charset="-127"/>
                <a:ea typeface="a바보온달" pitchFamily="18" charset="-127"/>
              </a:rPr>
              <a:t>뭐 먹었지</a:t>
            </a:r>
            <a:r>
              <a:rPr lang="en-US" altLang="ko-KR" dirty="0" smtClean="0">
                <a:latin typeface="a바보온달" pitchFamily="18" charset="-127"/>
                <a:ea typeface="a바보온달" pitchFamily="18" charset="-127"/>
              </a:rPr>
              <a:t>?</a:t>
            </a:r>
            <a:endParaRPr lang="ko-KR" altLang="en-US" dirty="0"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바로 검색하여 칼로리 와 정보를 확인 할 수 있는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앱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2131" y="3315332"/>
            <a:ext cx="487986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중복신청과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</a:t>
            </a: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 수고를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줄여주는</a:t>
            </a:r>
            <a:endParaRPr lang="ko-KR" altLang="en-US" sz="3200" b="1" dirty="0">
              <a:solidFill>
                <a:schemeClr val="bg1">
                  <a:lumMod val="85000"/>
                </a:schemeClr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244067" y="529456"/>
            <a:ext cx="106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바보온달" pitchFamily="18" charset="-127"/>
                <a:ea typeface="a바보온달" pitchFamily="18" charset="-127"/>
              </a:rPr>
              <a:t>귀찮은 사람들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바보온달" pitchFamily="18" charset="-127"/>
              <a:ea typeface="a바보온달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6057" y="3141000"/>
            <a:ext cx="551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rPr>
              <a:t>강의실 사용현황 안내 시스템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양재깨비체B" panose="02020603020101020101" pitchFamily="18" charset="-127"/>
              <a:ea typeface="양재깨비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5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569</Words>
  <Application>Microsoft Office PowerPoint</Application>
  <PresentationFormat>화면 슬라이드 쇼(4:3)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a바보온달</vt:lpstr>
      <vt:lpstr>HY견고딕</vt:lpstr>
      <vt:lpstr>HY동녘B</vt:lpstr>
      <vt:lpstr>HY동녘M</vt:lpstr>
      <vt:lpstr>Jua</vt:lpstr>
      <vt:lpstr>Noto Sans CJK JP Regular</vt:lpstr>
      <vt:lpstr>맑은 고딕</vt:lpstr>
      <vt:lpstr>양재깨비체B</vt:lpstr>
      <vt:lpstr>휴먼굵은팸체</vt:lpstr>
      <vt:lpstr>Arial</vt:lpstr>
      <vt:lpstr>Calibri</vt:lpstr>
      <vt:lpstr>Office 테마</vt:lpstr>
      <vt:lpstr>시스템 프로그래밍 5조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손 준우</cp:lastModifiedBy>
  <cp:revision>43</cp:revision>
  <dcterms:created xsi:type="dcterms:W3CDTF">2018-10-27T19:50:23Z</dcterms:created>
  <dcterms:modified xsi:type="dcterms:W3CDTF">2018-12-18T13:21:27Z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2018-10-27T00:00:00Z</vt:filetime>
  </property>
</Properties>
</file>