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769" r:id="rId2"/>
    <p:sldId id="899" r:id="rId3"/>
    <p:sldId id="900" r:id="rId4"/>
    <p:sldId id="905" r:id="rId5"/>
    <p:sldId id="901" r:id="rId6"/>
    <p:sldId id="902" r:id="rId7"/>
    <p:sldId id="904" r:id="rId8"/>
    <p:sldId id="911" r:id="rId9"/>
    <p:sldId id="770" r:id="rId10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43" userDrawn="1">
          <p15:clr>
            <a:srgbClr val="A4A3A4"/>
          </p15:clr>
        </p15:guide>
        <p15:guide id="2" pos="76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0705"/>
    <a:srgbClr val="F1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F17F81-3FAE-4BE3-8846-C9FEF199D3EE}" v="5" dt="2024-10-06T18:59:44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/>
    <p:restoredTop sz="97182"/>
  </p:normalViewPr>
  <p:slideViewPr>
    <p:cSldViewPr snapToGrid="0" snapToObjects="1" showGuides="1">
      <p:cViewPr varScale="1">
        <p:scale>
          <a:sx n="40" d="100"/>
          <a:sy n="40" d="100"/>
        </p:scale>
        <p:origin x="475" y="24"/>
      </p:cViewPr>
      <p:guideLst>
        <p:guide orient="horz" pos="4343"/>
        <p:guide pos="76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fmyword7 Stewart" userId="e18527eda19b3991" providerId="LiveId" clId="{C4DEEBB9-57A8-4EF8-BBE6-CED6CD77C0B7}"/>
    <pc:docChg chg="undo custSel delSld modSld modMainMaster">
      <pc:chgData name="Manofmyword7 Stewart" userId="e18527eda19b3991" providerId="LiveId" clId="{C4DEEBB9-57A8-4EF8-BBE6-CED6CD77C0B7}" dt="2023-12-24T02:31:31.282" v="6347" actId="14100"/>
      <pc:docMkLst>
        <pc:docMk/>
      </pc:docMkLst>
      <pc:sldChg chg="modSp mod modTransition modAnim">
        <pc:chgData name="Manofmyword7 Stewart" userId="e18527eda19b3991" providerId="LiveId" clId="{C4DEEBB9-57A8-4EF8-BBE6-CED6CD77C0B7}" dt="2023-12-07T03:08:29.851" v="4548" actId="20577"/>
        <pc:sldMkLst>
          <pc:docMk/>
          <pc:sldMk cId="2697447370" sldId="769"/>
        </pc:sldMkLst>
        <pc:spChg chg="mod">
          <ac:chgData name="Manofmyword7 Stewart" userId="e18527eda19b3991" providerId="LiveId" clId="{C4DEEBB9-57A8-4EF8-BBE6-CED6CD77C0B7}" dt="2023-12-03T20:22:25.887" v="996" actId="1076"/>
          <ac:spMkLst>
            <pc:docMk/>
            <pc:sldMk cId="2697447370" sldId="769"/>
            <ac:spMk id="4" creationId="{00000000-0000-0000-0000-000000000000}"/>
          </ac:spMkLst>
        </pc:spChg>
        <pc:spChg chg="mod">
          <ac:chgData name="Manofmyword7 Stewart" userId="e18527eda19b3991" providerId="LiveId" clId="{C4DEEBB9-57A8-4EF8-BBE6-CED6CD77C0B7}" dt="2023-12-03T20:22:25.887" v="996" actId="1076"/>
          <ac:spMkLst>
            <pc:docMk/>
            <pc:sldMk cId="2697447370" sldId="769"/>
            <ac:spMk id="5" creationId="{00000000-0000-0000-0000-000000000000}"/>
          </ac:spMkLst>
        </pc:spChg>
        <pc:spChg chg="mod">
          <ac:chgData name="Manofmyword7 Stewart" userId="e18527eda19b3991" providerId="LiveId" clId="{C4DEEBB9-57A8-4EF8-BBE6-CED6CD77C0B7}" dt="2023-12-03T20:22:25.887" v="996" actId="1076"/>
          <ac:spMkLst>
            <pc:docMk/>
            <pc:sldMk cId="2697447370" sldId="769"/>
            <ac:spMk id="6" creationId="{00000000-0000-0000-0000-000000000000}"/>
          </ac:spMkLst>
        </pc:spChg>
        <pc:spChg chg="mod">
          <ac:chgData name="Manofmyword7 Stewart" userId="e18527eda19b3991" providerId="LiveId" clId="{C4DEEBB9-57A8-4EF8-BBE6-CED6CD77C0B7}" dt="2023-12-03T20:22:25.887" v="996" actId="1076"/>
          <ac:spMkLst>
            <pc:docMk/>
            <pc:sldMk cId="2697447370" sldId="769"/>
            <ac:spMk id="7" creationId="{00000000-0000-0000-0000-000000000000}"/>
          </ac:spMkLst>
        </pc:spChg>
        <pc:spChg chg="mod">
          <ac:chgData name="Manofmyword7 Stewart" userId="e18527eda19b3991" providerId="LiveId" clId="{C4DEEBB9-57A8-4EF8-BBE6-CED6CD77C0B7}" dt="2023-12-03T20:22:25.887" v="996" actId="1076"/>
          <ac:spMkLst>
            <pc:docMk/>
            <pc:sldMk cId="2697447370" sldId="769"/>
            <ac:spMk id="8" creationId="{00000000-0000-0000-0000-000000000000}"/>
          </ac:spMkLst>
        </pc:spChg>
        <pc:spChg chg="mod">
          <ac:chgData name="Manofmyword7 Stewart" userId="e18527eda19b3991" providerId="LiveId" clId="{C4DEEBB9-57A8-4EF8-BBE6-CED6CD77C0B7}" dt="2023-12-03T20:22:25.887" v="996" actId="1076"/>
          <ac:spMkLst>
            <pc:docMk/>
            <pc:sldMk cId="2697447370" sldId="769"/>
            <ac:spMk id="9" creationId="{00000000-0000-0000-0000-000000000000}"/>
          </ac:spMkLst>
        </pc:spChg>
        <pc:spChg chg="mod">
          <ac:chgData name="Manofmyword7 Stewart" userId="e18527eda19b3991" providerId="LiveId" clId="{C4DEEBB9-57A8-4EF8-BBE6-CED6CD77C0B7}" dt="2023-12-03T20:22:20.371" v="995" actId="1076"/>
          <ac:spMkLst>
            <pc:docMk/>
            <pc:sldMk cId="2697447370" sldId="769"/>
            <ac:spMk id="10" creationId="{00000000-0000-0000-0000-000000000000}"/>
          </ac:spMkLst>
        </pc:spChg>
        <pc:spChg chg="mod">
          <ac:chgData name="Manofmyword7 Stewart" userId="e18527eda19b3991" providerId="LiveId" clId="{C4DEEBB9-57A8-4EF8-BBE6-CED6CD77C0B7}" dt="2023-12-02T02:08:22.951" v="286" actId="20577"/>
          <ac:spMkLst>
            <pc:docMk/>
            <pc:sldMk cId="2697447370" sldId="769"/>
            <ac:spMk id="15" creationId="{B27C43AF-A549-C94B-AFE6-7AEC998D0F6F}"/>
          </ac:spMkLst>
        </pc:spChg>
        <pc:spChg chg="mod">
          <ac:chgData name="Manofmyword7 Stewart" userId="e18527eda19b3991" providerId="LiveId" clId="{C4DEEBB9-57A8-4EF8-BBE6-CED6CD77C0B7}" dt="2023-12-04T01:35:28.184" v="2560" actId="20577"/>
          <ac:spMkLst>
            <pc:docMk/>
            <pc:sldMk cId="2697447370" sldId="769"/>
            <ac:spMk id="18" creationId="{00000000-0000-0000-0000-000000000000}"/>
          </ac:spMkLst>
        </pc:spChg>
        <pc:spChg chg="mod">
          <ac:chgData name="Manofmyword7 Stewart" userId="e18527eda19b3991" providerId="LiveId" clId="{C4DEEBB9-57A8-4EF8-BBE6-CED6CD77C0B7}" dt="2023-12-07T03:08:29.851" v="4548" actId="20577"/>
          <ac:spMkLst>
            <pc:docMk/>
            <pc:sldMk cId="2697447370" sldId="769"/>
            <ac:spMk id="19" creationId="{00000000-0000-0000-0000-000000000000}"/>
          </ac:spMkLst>
        </pc:spChg>
        <pc:grpChg chg="mod">
          <ac:chgData name="Manofmyword7 Stewart" userId="e18527eda19b3991" providerId="LiveId" clId="{C4DEEBB9-57A8-4EF8-BBE6-CED6CD77C0B7}" dt="2023-12-03T20:22:25.887" v="996" actId="1076"/>
          <ac:grpSpMkLst>
            <pc:docMk/>
            <pc:sldMk cId="2697447370" sldId="769"/>
            <ac:grpSpMk id="3" creationId="{00000000-0000-0000-0000-000000000000}"/>
          </ac:grpSpMkLst>
        </pc:grpChg>
        <pc:grpChg chg="mod">
          <ac:chgData name="Manofmyword7 Stewart" userId="e18527eda19b3991" providerId="LiveId" clId="{C4DEEBB9-57A8-4EF8-BBE6-CED6CD77C0B7}" dt="2023-12-03T20:22:25.887" v="996" actId="1076"/>
          <ac:grpSpMkLst>
            <pc:docMk/>
            <pc:sldMk cId="2697447370" sldId="769"/>
            <ac:grpSpMk id="11" creationId="{00000000-0000-0000-0000-000000000000}"/>
          </ac:grpSpMkLst>
        </pc:grpChg>
      </pc:sldChg>
      <pc:sldChg chg="modSp mod modTransition modAnim">
        <pc:chgData name="Manofmyword7 Stewart" userId="e18527eda19b3991" providerId="LiveId" clId="{C4DEEBB9-57A8-4EF8-BBE6-CED6CD77C0B7}" dt="2023-12-07T23:16:18.182" v="5759" actId="1076"/>
        <pc:sldMkLst>
          <pc:docMk/>
          <pc:sldMk cId="3821866983" sldId="770"/>
        </pc:sldMkLst>
        <pc:spChg chg="mod">
          <ac:chgData name="Manofmyword7 Stewart" userId="e18527eda19b3991" providerId="LiveId" clId="{C4DEEBB9-57A8-4EF8-BBE6-CED6CD77C0B7}" dt="2023-12-07T23:16:18.182" v="5759" actId="1076"/>
          <ac:spMkLst>
            <pc:docMk/>
            <pc:sldMk cId="3821866983" sldId="770"/>
            <ac:spMk id="10" creationId="{00000000-0000-0000-0000-000000000000}"/>
          </ac:spMkLst>
        </pc:spChg>
        <pc:spChg chg="mod">
          <ac:chgData name="Manofmyword7 Stewart" userId="e18527eda19b3991" providerId="LiveId" clId="{C4DEEBB9-57A8-4EF8-BBE6-CED6CD77C0B7}" dt="2023-12-07T23:16:12.307" v="5758" actId="255"/>
          <ac:spMkLst>
            <pc:docMk/>
            <pc:sldMk cId="3821866983" sldId="770"/>
            <ac:spMk id="18" creationId="{00000000-0000-0000-0000-000000000000}"/>
          </ac:spMkLst>
        </pc:spChg>
        <pc:spChg chg="mod">
          <ac:chgData name="Manofmyword7 Stewart" userId="e18527eda19b3991" providerId="LiveId" clId="{C4DEEBB9-57A8-4EF8-BBE6-CED6CD77C0B7}" dt="2023-12-07T23:15:55.726" v="5755" actId="1076"/>
          <ac:spMkLst>
            <pc:docMk/>
            <pc:sldMk cId="3821866983" sldId="770"/>
            <ac:spMk id="19" creationId="{00000000-0000-0000-0000-000000000000}"/>
          </ac:spMkLst>
        </pc:spChg>
      </pc:sldChg>
      <pc:sldChg chg="modSp mod modTransition modAnim">
        <pc:chgData name="Manofmyword7 Stewart" userId="e18527eda19b3991" providerId="LiveId" clId="{C4DEEBB9-57A8-4EF8-BBE6-CED6CD77C0B7}" dt="2023-12-04T01:32:56.301" v="2542"/>
        <pc:sldMkLst>
          <pc:docMk/>
          <pc:sldMk cId="1203875885" sldId="899"/>
        </pc:sldMkLst>
        <pc:spChg chg="mod">
          <ac:chgData name="Manofmyword7 Stewart" userId="e18527eda19b3991" providerId="LiveId" clId="{C4DEEBB9-57A8-4EF8-BBE6-CED6CD77C0B7}" dt="2023-12-03T22:23:42.945" v="1376" actId="20577"/>
          <ac:spMkLst>
            <pc:docMk/>
            <pc:sldMk cId="1203875885" sldId="899"/>
            <ac:spMk id="2" creationId="{BAF2D2E8-29B9-C447-A659-459A28D49158}"/>
          </ac:spMkLst>
        </pc:spChg>
        <pc:spChg chg="mod">
          <ac:chgData name="Manofmyword7 Stewart" userId="e18527eda19b3991" providerId="LiveId" clId="{C4DEEBB9-57A8-4EF8-BBE6-CED6CD77C0B7}" dt="2023-12-03T20:20:05.583" v="986" actId="20577"/>
          <ac:spMkLst>
            <pc:docMk/>
            <pc:sldMk cId="1203875885" sldId="899"/>
            <ac:spMk id="3" creationId="{3257D687-CD25-CE4E-9F6E-19FA2CC5617B}"/>
          </ac:spMkLst>
        </pc:spChg>
        <pc:spChg chg="mod">
          <ac:chgData name="Manofmyword7 Stewart" userId="e18527eda19b3991" providerId="LiveId" clId="{C4DEEBB9-57A8-4EF8-BBE6-CED6CD77C0B7}" dt="2023-12-03T22:22:11.118" v="1333" actId="1076"/>
          <ac:spMkLst>
            <pc:docMk/>
            <pc:sldMk cId="1203875885" sldId="899"/>
            <ac:spMk id="269" creationId="{860401BA-E2A8-661E-5FC9-38CD63245A5E}"/>
          </ac:spMkLst>
        </pc:spChg>
        <pc:spChg chg="mod">
          <ac:chgData name="Manofmyword7 Stewart" userId="e18527eda19b3991" providerId="LiveId" clId="{C4DEEBB9-57A8-4EF8-BBE6-CED6CD77C0B7}" dt="2023-12-03T22:22:04.828" v="1332" actId="1076"/>
          <ac:spMkLst>
            <pc:docMk/>
            <pc:sldMk cId="1203875885" sldId="899"/>
            <ac:spMk id="270" creationId="{60DDE614-2C5F-9E12-AD54-36E98702233F}"/>
          </ac:spMkLst>
        </pc:spChg>
        <pc:spChg chg="mod">
          <ac:chgData name="Manofmyword7 Stewart" userId="e18527eda19b3991" providerId="LiveId" clId="{C4DEEBB9-57A8-4EF8-BBE6-CED6CD77C0B7}" dt="2023-12-03T22:21:56.543" v="1331" actId="255"/>
          <ac:spMkLst>
            <pc:docMk/>
            <pc:sldMk cId="1203875885" sldId="899"/>
            <ac:spMk id="277" creationId="{94D3811B-5374-416E-3627-550B8E3FDAB8}"/>
          </ac:spMkLst>
        </pc:spChg>
        <pc:spChg chg="mod">
          <ac:chgData name="Manofmyword7 Stewart" userId="e18527eda19b3991" providerId="LiveId" clId="{C4DEEBB9-57A8-4EF8-BBE6-CED6CD77C0B7}" dt="2023-12-03T22:21:40.488" v="1329" actId="255"/>
          <ac:spMkLst>
            <pc:docMk/>
            <pc:sldMk cId="1203875885" sldId="899"/>
            <ac:spMk id="278" creationId="{15D4A29F-DC4F-398F-AAE8-89F270977628}"/>
          </ac:spMkLst>
        </pc:spChg>
        <pc:spChg chg="mod">
          <ac:chgData name="Manofmyword7 Stewart" userId="e18527eda19b3991" providerId="LiveId" clId="{C4DEEBB9-57A8-4EF8-BBE6-CED6CD77C0B7}" dt="2023-12-03T22:21:48.548" v="1330" actId="255"/>
          <ac:spMkLst>
            <pc:docMk/>
            <pc:sldMk cId="1203875885" sldId="899"/>
            <ac:spMk id="282" creationId="{0F5EA686-41A7-F151-0774-C9596F6FA2F4}"/>
          </ac:spMkLst>
        </pc:spChg>
      </pc:sldChg>
      <pc:sldChg chg="modSp mod modTransition">
        <pc:chgData name="Manofmyword7 Stewart" userId="e18527eda19b3991" providerId="LiveId" clId="{C4DEEBB9-57A8-4EF8-BBE6-CED6CD77C0B7}" dt="2023-12-04T01:33:03.819" v="2543"/>
        <pc:sldMkLst>
          <pc:docMk/>
          <pc:sldMk cId="3715845652" sldId="900"/>
        </pc:sldMkLst>
        <pc:spChg chg="mod">
          <ac:chgData name="Manofmyword7 Stewart" userId="e18527eda19b3991" providerId="LiveId" clId="{C4DEEBB9-57A8-4EF8-BBE6-CED6CD77C0B7}" dt="2023-12-03T22:23:58.808" v="1377" actId="255"/>
          <ac:spMkLst>
            <pc:docMk/>
            <pc:sldMk cId="3715845652" sldId="900"/>
            <ac:spMk id="2" creationId="{BAF2D2E8-29B9-C447-A659-459A28D49158}"/>
          </ac:spMkLst>
        </pc:spChg>
        <pc:spChg chg="mod">
          <ac:chgData name="Manofmyword7 Stewart" userId="e18527eda19b3991" providerId="LiveId" clId="{C4DEEBB9-57A8-4EF8-BBE6-CED6CD77C0B7}" dt="2023-12-03T20:25:26.244" v="1124" actId="113"/>
          <ac:spMkLst>
            <pc:docMk/>
            <pc:sldMk cId="3715845652" sldId="900"/>
            <ac:spMk id="3" creationId="{3257D687-CD25-CE4E-9F6E-19FA2CC5617B}"/>
          </ac:spMkLst>
        </pc:spChg>
        <pc:spChg chg="mod">
          <ac:chgData name="Manofmyword7 Stewart" userId="e18527eda19b3991" providerId="LiveId" clId="{C4DEEBB9-57A8-4EF8-BBE6-CED6CD77C0B7}" dt="2023-12-04T01:24:36.749" v="2165" actId="1076"/>
          <ac:spMkLst>
            <pc:docMk/>
            <pc:sldMk cId="3715845652" sldId="900"/>
            <ac:spMk id="45" creationId="{BE7BA5AF-D87F-4C76-1250-307399C0F109}"/>
          </ac:spMkLst>
        </pc:spChg>
        <pc:spChg chg="mod">
          <ac:chgData name="Manofmyword7 Stewart" userId="e18527eda19b3991" providerId="LiveId" clId="{C4DEEBB9-57A8-4EF8-BBE6-CED6CD77C0B7}" dt="2023-12-04T01:24:32.327" v="2164" actId="1076"/>
          <ac:spMkLst>
            <pc:docMk/>
            <pc:sldMk cId="3715845652" sldId="900"/>
            <ac:spMk id="46" creationId="{F11009D6-CA06-76DD-3688-D5D266E0D47D}"/>
          </ac:spMkLst>
        </pc:spChg>
        <pc:spChg chg="mod">
          <ac:chgData name="Manofmyword7 Stewart" userId="e18527eda19b3991" providerId="LiveId" clId="{C4DEEBB9-57A8-4EF8-BBE6-CED6CD77C0B7}" dt="2023-12-04T01:27:31.582" v="2334" actId="20577"/>
          <ac:spMkLst>
            <pc:docMk/>
            <pc:sldMk cId="3715845652" sldId="900"/>
            <ac:spMk id="48" creationId="{F4ABFA2F-7055-D980-A1E3-857897E6A257}"/>
          </ac:spMkLst>
        </pc:spChg>
        <pc:spChg chg="mod">
          <ac:chgData name="Manofmyword7 Stewart" userId="e18527eda19b3991" providerId="LiveId" clId="{C4DEEBB9-57A8-4EF8-BBE6-CED6CD77C0B7}" dt="2023-12-04T01:26:25.443" v="2211" actId="20577"/>
          <ac:spMkLst>
            <pc:docMk/>
            <pc:sldMk cId="3715845652" sldId="900"/>
            <ac:spMk id="49" creationId="{9D4A84E1-6526-4A70-7909-7C55A72117DA}"/>
          </ac:spMkLst>
        </pc:spChg>
        <pc:spChg chg="mod">
          <ac:chgData name="Manofmyword7 Stewart" userId="e18527eda19b3991" providerId="LiveId" clId="{C4DEEBB9-57A8-4EF8-BBE6-CED6CD77C0B7}" dt="2023-12-04T01:29:19.177" v="2522" actId="20577"/>
          <ac:spMkLst>
            <pc:docMk/>
            <pc:sldMk cId="3715845652" sldId="900"/>
            <ac:spMk id="57" creationId="{01DFAE17-3E07-5A9E-5EF5-C0308A89DEE0}"/>
          </ac:spMkLst>
        </pc:spChg>
        <pc:spChg chg="mod">
          <ac:chgData name="Manofmyword7 Stewart" userId="e18527eda19b3991" providerId="LiveId" clId="{C4DEEBB9-57A8-4EF8-BBE6-CED6CD77C0B7}" dt="2023-12-04T01:28:13.666" v="2373" actId="20577"/>
          <ac:spMkLst>
            <pc:docMk/>
            <pc:sldMk cId="3715845652" sldId="900"/>
            <ac:spMk id="58" creationId="{1ECEAC92-74E3-0D4F-B6FA-8B23544D56BE}"/>
          </ac:spMkLst>
        </pc:spChg>
        <pc:grpChg chg="mod">
          <ac:chgData name="Manofmyword7 Stewart" userId="e18527eda19b3991" providerId="LiveId" clId="{C4DEEBB9-57A8-4EF8-BBE6-CED6CD77C0B7}" dt="2023-12-04T01:20:19.504" v="1722" actId="1076"/>
          <ac:grpSpMkLst>
            <pc:docMk/>
            <pc:sldMk cId="3715845652" sldId="900"/>
            <ac:grpSpMk id="50" creationId="{BF725BA9-3E43-7CC1-0811-DBB91A3E082C}"/>
          </ac:grpSpMkLst>
        </pc:grpChg>
      </pc:sldChg>
      <pc:sldChg chg="modSp mod modTransition modAnim">
        <pc:chgData name="Manofmyword7 Stewart" userId="e18527eda19b3991" providerId="LiveId" clId="{C4DEEBB9-57A8-4EF8-BBE6-CED6CD77C0B7}" dt="2023-12-07T23:08:11.583" v="5637" actId="14100"/>
        <pc:sldMkLst>
          <pc:docMk/>
          <pc:sldMk cId="3787036414" sldId="901"/>
        </pc:sldMkLst>
        <pc:spChg chg="mod">
          <ac:chgData name="Manofmyword7 Stewart" userId="e18527eda19b3991" providerId="LiveId" clId="{C4DEEBB9-57A8-4EF8-BBE6-CED6CD77C0B7}" dt="2023-12-04T01:38:19.190" v="2594" actId="20577"/>
          <ac:spMkLst>
            <pc:docMk/>
            <pc:sldMk cId="3787036414" sldId="901"/>
            <ac:spMk id="2" creationId="{BAF2D2E8-29B9-C447-A659-459A28D49158}"/>
          </ac:spMkLst>
        </pc:spChg>
        <pc:spChg chg="mod">
          <ac:chgData name="Manofmyword7 Stewart" userId="e18527eda19b3991" providerId="LiveId" clId="{C4DEEBB9-57A8-4EF8-BBE6-CED6CD77C0B7}" dt="2023-12-04T01:39:35.465" v="2716" actId="20577"/>
          <ac:spMkLst>
            <pc:docMk/>
            <pc:sldMk cId="3787036414" sldId="901"/>
            <ac:spMk id="3" creationId="{3257D687-CD25-CE4E-9F6E-19FA2CC5617B}"/>
          </ac:spMkLst>
        </pc:spChg>
        <pc:spChg chg="mod">
          <ac:chgData name="Manofmyword7 Stewart" userId="e18527eda19b3991" providerId="LiveId" clId="{C4DEEBB9-57A8-4EF8-BBE6-CED6CD77C0B7}" dt="2023-12-04T01:49:24.771" v="3230" actId="20577"/>
          <ac:spMkLst>
            <pc:docMk/>
            <pc:sldMk cId="3787036414" sldId="901"/>
            <ac:spMk id="74" creationId="{DEF8545E-737E-CF32-0410-954152A5B69E}"/>
          </ac:spMkLst>
        </pc:spChg>
        <pc:spChg chg="mod">
          <ac:chgData name="Manofmyword7 Stewart" userId="e18527eda19b3991" providerId="LiveId" clId="{C4DEEBB9-57A8-4EF8-BBE6-CED6CD77C0B7}" dt="2023-12-04T01:49:17.817" v="3229" actId="20577"/>
          <ac:spMkLst>
            <pc:docMk/>
            <pc:sldMk cId="3787036414" sldId="901"/>
            <ac:spMk id="81" creationId="{E80AD8DC-1BE6-684B-074D-704638AC206C}"/>
          </ac:spMkLst>
        </pc:spChg>
        <pc:spChg chg="mod">
          <ac:chgData name="Manofmyword7 Stewart" userId="e18527eda19b3991" providerId="LiveId" clId="{C4DEEBB9-57A8-4EF8-BBE6-CED6CD77C0B7}" dt="2023-12-04T01:50:11.505" v="3337" actId="20577"/>
          <ac:spMkLst>
            <pc:docMk/>
            <pc:sldMk cId="3787036414" sldId="901"/>
            <ac:spMk id="88" creationId="{20713519-0799-806B-109B-BC7290DCCDC8}"/>
          </ac:spMkLst>
        </pc:spChg>
        <pc:spChg chg="mod">
          <ac:chgData name="Manofmyword7 Stewart" userId="e18527eda19b3991" providerId="LiveId" clId="{C4DEEBB9-57A8-4EF8-BBE6-CED6CD77C0B7}" dt="2023-12-04T01:50:51.694" v="3437" actId="20577"/>
          <ac:spMkLst>
            <pc:docMk/>
            <pc:sldMk cId="3787036414" sldId="901"/>
            <ac:spMk id="95" creationId="{9BBF047B-7AA9-7248-7860-2DDA9EEEACDB}"/>
          </ac:spMkLst>
        </pc:spChg>
        <pc:spChg chg="mod">
          <ac:chgData name="Manofmyword7 Stewart" userId="e18527eda19b3991" providerId="LiveId" clId="{C4DEEBB9-57A8-4EF8-BBE6-CED6CD77C0B7}" dt="2023-12-04T01:51:29.235" v="3523" actId="20577"/>
          <ac:spMkLst>
            <pc:docMk/>
            <pc:sldMk cId="3787036414" sldId="901"/>
            <ac:spMk id="102" creationId="{032CFF3B-2E85-649B-7DC6-1EA2B8208908}"/>
          </ac:spMkLst>
        </pc:spChg>
        <pc:spChg chg="mod">
          <ac:chgData name="Manofmyword7 Stewart" userId="e18527eda19b3991" providerId="LiveId" clId="{C4DEEBB9-57A8-4EF8-BBE6-CED6CD77C0B7}" dt="2023-12-07T23:08:11.583" v="5637" actId="14100"/>
          <ac:spMkLst>
            <pc:docMk/>
            <pc:sldMk cId="3787036414" sldId="901"/>
            <ac:spMk id="105" creationId="{48F1BA09-C55D-B117-1A28-6EF9950A4628}"/>
          </ac:spMkLst>
        </pc:spChg>
        <pc:spChg chg="mod">
          <ac:chgData name="Manofmyword7 Stewart" userId="e18527eda19b3991" providerId="LiveId" clId="{C4DEEBB9-57A8-4EF8-BBE6-CED6CD77C0B7}" dt="2023-12-04T01:44:16.007" v="2967" actId="20577"/>
          <ac:spMkLst>
            <pc:docMk/>
            <pc:sldMk cId="3787036414" sldId="901"/>
            <ac:spMk id="106" creationId="{0C6E9CCE-3B3A-759D-9FA3-ADA99E4B880F}"/>
          </ac:spMkLst>
        </pc:spChg>
        <pc:spChg chg="mod">
          <ac:chgData name="Manofmyword7 Stewart" userId="e18527eda19b3991" providerId="LiveId" clId="{C4DEEBB9-57A8-4EF8-BBE6-CED6CD77C0B7}" dt="2023-12-04T01:53:24.618" v="3533" actId="20577"/>
          <ac:spMkLst>
            <pc:docMk/>
            <pc:sldMk cId="3787036414" sldId="901"/>
            <ac:spMk id="107" creationId="{03768BD1-E680-1CE6-4395-6254F0799B43}"/>
          </ac:spMkLst>
        </pc:spChg>
      </pc:sldChg>
      <pc:sldChg chg="modSp mod modTransition modAnim">
        <pc:chgData name="Manofmyword7 Stewart" userId="e18527eda19b3991" providerId="LiveId" clId="{C4DEEBB9-57A8-4EF8-BBE6-CED6CD77C0B7}" dt="2023-12-07T22:40:23.548" v="5038" actId="20577"/>
        <pc:sldMkLst>
          <pc:docMk/>
          <pc:sldMk cId="3906045059" sldId="902"/>
        </pc:sldMkLst>
        <pc:spChg chg="mod">
          <ac:chgData name="Manofmyword7 Stewart" userId="e18527eda19b3991" providerId="LiveId" clId="{C4DEEBB9-57A8-4EF8-BBE6-CED6CD77C0B7}" dt="2023-12-04T02:00:24.754" v="3843" actId="113"/>
          <ac:spMkLst>
            <pc:docMk/>
            <pc:sldMk cId="3906045059" sldId="902"/>
            <ac:spMk id="2" creationId="{BAF2D2E8-29B9-C447-A659-459A28D49158}"/>
          </ac:spMkLst>
        </pc:spChg>
        <pc:spChg chg="mod">
          <ac:chgData name="Manofmyword7 Stewart" userId="e18527eda19b3991" providerId="LiveId" clId="{C4DEEBB9-57A8-4EF8-BBE6-CED6CD77C0B7}" dt="2023-12-04T02:00:10.674" v="3842" actId="20577"/>
          <ac:spMkLst>
            <pc:docMk/>
            <pc:sldMk cId="3906045059" sldId="902"/>
            <ac:spMk id="3" creationId="{3257D687-CD25-CE4E-9F6E-19FA2CC5617B}"/>
          </ac:spMkLst>
        </pc:spChg>
        <pc:spChg chg="mod">
          <ac:chgData name="Manofmyword7 Stewart" userId="e18527eda19b3991" providerId="LiveId" clId="{C4DEEBB9-57A8-4EF8-BBE6-CED6CD77C0B7}" dt="2023-12-04T02:03:21.898" v="3900" actId="20577"/>
          <ac:spMkLst>
            <pc:docMk/>
            <pc:sldMk cId="3906045059" sldId="902"/>
            <ac:spMk id="75" creationId="{B54B4CA9-C709-6225-B64F-D16CC1BE2ED4}"/>
          </ac:spMkLst>
        </pc:spChg>
        <pc:spChg chg="mod">
          <ac:chgData name="Manofmyword7 Stewart" userId="e18527eda19b3991" providerId="LiveId" clId="{C4DEEBB9-57A8-4EF8-BBE6-CED6CD77C0B7}" dt="2023-12-04T02:08:53.152" v="4298" actId="20577"/>
          <ac:spMkLst>
            <pc:docMk/>
            <pc:sldMk cId="3906045059" sldId="902"/>
            <ac:spMk id="76" creationId="{701E8CBA-518E-9174-AF33-7F9FDD0806F5}"/>
          </ac:spMkLst>
        </pc:spChg>
        <pc:spChg chg="mod">
          <ac:chgData name="Manofmyword7 Stewart" userId="e18527eda19b3991" providerId="LiveId" clId="{C4DEEBB9-57A8-4EF8-BBE6-CED6CD77C0B7}" dt="2023-12-07T22:40:23.548" v="5038" actId="20577"/>
          <ac:spMkLst>
            <pc:docMk/>
            <pc:sldMk cId="3906045059" sldId="902"/>
            <ac:spMk id="80" creationId="{B14BB6DA-9663-7CA8-52AE-5CD8AEAD8A23}"/>
          </ac:spMkLst>
        </pc:spChg>
        <pc:spChg chg="mod">
          <ac:chgData name="Manofmyword7 Stewart" userId="e18527eda19b3991" providerId="LiveId" clId="{C4DEEBB9-57A8-4EF8-BBE6-CED6CD77C0B7}" dt="2023-12-04T02:08:29.458" v="4256" actId="20577"/>
          <ac:spMkLst>
            <pc:docMk/>
            <pc:sldMk cId="3906045059" sldId="902"/>
            <ac:spMk id="81" creationId="{F52E9FDB-D23D-C9DD-BBE6-C99EEBB84811}"/>
          </ac:spMkLst>
        </pc:spChg>
        <pc:spChg chg="mod">
          <ac:chgData name="Manofmyword7 Stewart" userId="e18527eda19b3991" providerId="LiveId" clId="{C4DEEBB9-57A8-4EF8-BBE6-CED6CD77C0B7}" dt="2023-12-04T02:05:54.580" v="4057" actId="20577"/>
          <ac:spMkLst>
            <pc:docMk/>
            <pc:sldMk cId="3906045059" sldId="902"/>
            <ac:spMk id="85" creationId="{C9741D51-1D86-447F-113A-764731687D23}"/>
          </ac:spMkLst>
        </pc:spChg>
        <pc:spChg chg="mod">
          <ac:chgData name="Manofmyword7 Stewart" userId="e18527eda19b3991" providerId="LiveId" clId="{C4DEEBB9-57A8-4EF8-BBE6-CED6CD77C0B7}" dt="2023-12-04T02:10:03.273" v="4406" actId="20577"/>
          <ac:spMkLst>
            <pc:docMk/>
            <pc:sldMk cId="3906045059" sldId="902"/>
            <ac:spMk id="86" creationId="{ED09428A-9E63-AB53-3D41-2D02B1F6EBCE}"/>
          </ac:spMkLst>
        </pc:spChg>
        <pc:spChg chg="mod">
          <ac:chgData name="Manofmyword7 Stewart" userId="e18527eda19b3991" providerId="LiveId" clId="{C4DEEBB9-57A8-4EF8-BBE6-CED6CD77C0B7}" dt="2023-12-04T02:04:39.771" v="4002" actId="20577"/>
          <ac:spMkLst>
            <pc:docMk/>
            <pc:sldMk cId="3906045059" sldId="902"/>
            <ac:spMk id="90" creationId="{B86B8D35-D04A-E1C7-A73A-46899FC9D016}"/>
          </ac:spMkLst>
        </pc:spChg>
        <pc:spChg chg="mod">
          <ac:chgData name="Manofmyword7 Stewart" userId="e18527eda19b3991" providerId="LiveId" clId="{C4DEEBB9-57A8-4EF8-BBE6-CED6CD77C0B7}" dt="2023-12-04T02:10:52.553" v="4514" actId="20577"/>
          <ac:spMkLst>
            <pc:docMk/>
            <pc:sldMk cId="3906045059" sldId="902"/>
            <ac:spMk id="91" creationId="{58B5A009-43FE-4D76-A074-BF3FF910F59B}"/>
          </ac:spMkLst>
        </pc:spChg>
      </pc:sldChg>
      <pc:sldChg chg="del modTransition">
        <pc:chgData name="Manofmyword7 Stewart" userId="e18527eda19b3991" providerId="LiveId" clId="{C4DEEBB9-57A8-4EF8-BBE6-CED6CD77C0B7}" dt="2023-12-07T03:38:06.790" v="4549" actId="2696"/>
        <pc:sldMkLst>
          <pc:docMk/>
          <pc:sldMk cId="2389875602" sldId="903"/>
        </pc:sldMkLst>
      </pc:sldChg>
      <pc:sldChg chg="delSp modSp mod modTransition delAnim modAnim">
        <pc:chgData name="Manofmyword7 Stewart" userId="e18527eda19b3991" providerId="LiveId" clId="{C4DEEBB9-57A8-4EF8-BBE6-CED6CD77C0B7}" dt="2023-12-07T22:37:48.935" v="5028" actId="1076"/>
        <pc:sldMkLst>
          <pc:docMk/>
          <pc:sldMk cId="500880295" sldId="904"/>
        </pc:sldMkLst>
        <pc:spChg chg="mod">
          <ac:chgData name="Manofmyword7 Stewart" userId="e18527eda19b3991" providerId="LiveId" clId="{C4DEEBB9-57A8-4EF8-BBE6-CED6CD77C0B7}" dt="2023-12-07T22:22:25.780" v="4692" actId="20577"/>
          <ac:spMkLst>
            <pc:docMk/>
            <pc:sldMk cId="500880295" sldId="904"/>
            <ac:spMk id="2" creationId="{BAF2D2E8-29B9-C447-A659-459A28D49158}"/>
          </ac:spMkLst>
        </pc:spChg>
        <pc:spChg chg="mod">
          <ac:chgData name="Manofmyword7 Stewart" userId="e18527eda19b3991" providerId="LiveId" clId="{C4DEEBB9-57A8-4EF8-BBE6-CED6CD77C0B7}" dt="2023-12-07T22:24:04.214" v="4836" actId="113"/>
          <ac:spMkLst>
            <pc:docMk/>
            <pc:sldMk cId="500880295" sldId="904"/>
            <ac:spMk id="3" creationId="{3257D687-CD25-CE4E-9F6E-19FA2CC5617B}"/>
          </ac:spMkLst>
        </pc:spChg>
        <pc:spChg chg="mod">
          <ac:chgData name="Manofmyword7 Stewart" userId="e18527eda19b3991" providerId="LiveId" clId="{C4DEEBB9-57A8-4EF8-BBE6-CED6CD77C0B7}" dt="2023-12-07T22:37:43.530" v="5027" actId="1076"/>
          <ac:spMkLst>
            <pc:docMk/>
            <pc:sldMk cId="500880295" sldId="904"/>
            <ac:spMk id="73" creationId="{4758F078-748C-0F33-946F-735CC0CA7E6F}"/>
          </ac:spMkLst>
        </pc:spChg>
        <pc:spChg chg="del mod">
          <ac:chgData name="Manofmyword7 Stewart" userId="e18527eda19b3991" providerId="LiveId" clId="{C4DEEBB9-57A8-4EF8-BBE6-CED6CD77C0B7}" dt="2023-12-07T22:32:58.525" v="4930"/>
          <ac:spMkLst>
            <pc:docMk/>
            <pc:sldMk cId="500880295" sldId="904"/>
            <ac:spMk id="74" creationId="{7E4653B4-7A03-A7D1-7B13-821A37E70409}"/>
          </ac:spMkLst>
        </pc:spChg>
        <pc:spChg chg="mod">
          <ac:chgData name="Manofmyword7 Stewart" userId="e18527eda19b3991" providerId="LiveId" clId="{C4DEEBB9-57A8-4EF8-BBE6-CED6CD77C0B7}" dt="2023-12-07T22:37:48.935" v="5028" actId="1076"/>
          <ac:spMkLst>
            <pc:docMk/>
            <pc:sldMk cId="500880295" sldId="904"/>
            <ac:spMk id="75" creationId="{563C6836-6F08-5FA7-DA1A-58CE8689CEE5}"/>
          </ac:spMkLst>
        </pc:spChg>
        <pc:spChg chg="mod">
          <ac:chgData name="Manofmyword7 Stewart" userId="e18527eda19b3991" providerId="LiveId" clId="{C4DEEBB9-57A8-4EF8-BBE6-CED6CD77C0B7}" dt="2023-12-04T02:14:52.675" v="4517" actId="14100"/>
          <ac:spMkLst>
            <pc:docMk/>
            <pc:sldMk cId="500880295" sldId="904"/>
            <ac:spMk id="103" creationId="{71C44D05-45D3-A38C-E57C-DC1BCC654EE8}"/>
          </ac:spMkLst>
        </pc:spChg>
        <pc:grpChg chg="del">
          <ac:chgData name="Manofmyword7 Stewart" userId="e18527eda19b3991" providerId="LiveId" clId="{C4DEEBB9-57A8-4EF8-BBE6-CED6CD77C0B7}" dt="2023-12-07T22:33:47.882" v="4933" actId="478"/>
          <ac:grpSpMkLst>
            <pc:docMk/>
            <pc:sldMk cId="500880295" sldId="904"/>
            <ac:grpSpMk id="76" creationId="{5097409C-8FC3-24BE-E4C0-688A7FAEA796}"/>
          </ac:grpSpMkLst>
        </pc:grpChg>
      </pc:sldChg>
      <pc:sldChg chg="addSp delSp modSp mod modTransition addAnim delAnim modAnim">
        <pc:chgData name="Manofmyword7 Stewart" userId="e18527eda19b3991" providerId="LiveId" clId="{C4DEEBB9-57A8-4EF8-BBE6-CED6CD77C0B7}" dt="2023-12-07T23:09:59.417" v="5663" actId="20577"/>
        <pc:sldMkLst>
          <pc:docMk/>
          <pc:sldMk cId="2373589727" sldId="905"/>
        </pc:sldMkLst>
        <pc:spChg chg="mod">
          <ac:chgData name="Manofmyword7 Stewart" userId="e18527eda19b3991" providerId="LiveId" clId="{C4DEEBB9-57A8-4EF8-BBE6-CED6CD77C0B7}" dt="2023-12-07T23:05:48.837" v="5587" actId="113"/>
          <ac:spMkLst>
            <pc:docMk/>
            <pc:sldMk cId="2373589727" sldId="905"/>
            <ac:spMk id="2" creationId="{BAF2D2E8-29B9-C447-A659-459A28D49158}"/>
          </ac:spMkLst>
        </pc:spChg>
        <pc:spChg chg="mod">
          <ac:chgData name="Manofmyword7 Stewart" userId="e18527eda19b3991" providerId="LiveId" clId="{C4DEEBB9-57A8-4EF8-BBE6-CED6CD77C0B7}" dt="2023-12-07T22:45:55.447" v="5341" actId="113"/>
          <ac:spMkLst>
            <pc:docMk/>
            <pc:sldMk cId="2373589727" sldId="905"/>
            <ac:spMk id="3" creationId="{3257D687-CD25-CE4E-9F6E-19FA2CC5617B}"/>
          </ac:spMkLst>
        </pc:spChg>
        <pc:spChg chg="mod">
          <ac:chgData name="Manofmyword7 Stewart" userId="e18527eda19b3991" providerId="LiveId" clId="{C4DEEBB9-57A8-4EF8-BBE6-CED6CD77C0B7}" dt="2023-12-07T23:09:59.417" v="5663" actId="20577"/>
          <ac:spMkLst>
            <pc:docMk/>
            <pc:sldMk cId="2373589727" sldId="905"/>
            <ac:spMk id="110" creationId="{BECCA950-2265-78E2-B18F-415975996CA9}"/>
          </ac:spMkLst>
        </pc:spChg>
        <pc:spChg chg="del mod">
          <ac:chgData name="Manofmyword7 Stewart" userId="e18527eda19b3991" providerId="LiveId" clId="{C4DEEBB9-57A8-4EF8-BBE6-CED6CD77C0B7}" dt="2023-12-07T22:51:24.573" v="5361"/>
          <ac:spMkLst>
            <pc:docMk/>
            <pc:sldMk cId="2373589727" sldId="905"/>
            <ac:spMk id="111" creationId="{94A3925C-C2F8-ECE8-1DE6-DFAD0D7BB9A0}"/>
          </ac:spMkLst>
        </pc:spChg>
        <pc:spChg chg="del mod">
          <ac:chgData name="Manofmyword7 Stewart" userId="e18527eda19b3991" providerId="LiveId" clId="{C4DEEBB9-57A8-4EF8-BBE6-CED6CD77C0B7}" dt="2023-12-07T22:51:24.577" v="5363"/>
          <ac:spMkLst>
            <pc:docMk/>
            <pc:sldMk cId="2373589727" sldId="905"/>
            <ac:spMk id="112" creationId="{D25677F0-2136-0645-1BB9-28916811EB93}"/>
          </ac:spMkLst>
        </pc:spChg>
        <pc:spChg chg="mod">
          <ac:chgData name="Manofmyword7 Stewart" userId="e18527eda19b3991" providerId="LiveId" clId="{C4DEEBB9-57A8-4EF8-BBE6-CED6CD77C0B7}" dt="2023-12-07T22:55:58.458" v="5401" actId="12"/>
          <ac:spMkLst>
            <pc:docMk/>
            <pc:sldMk cId="2373589727" sldId="905"/>
            <ac:spMk id="113" creationId="{3C201685-7B95-806A-6C1A-2BEC3B848642}"/>
          </ac:spMkLst>
        </pc:spChg>
        <pc:spChg chg="mod">
          <ac:chgData name="Manofmyword7 Stewart" userId="e18527eda19b3991" providerId="LiveId" clId="{C4DEEBB9-57A8-4EF8-BBE6-CED6CD77C0B7}" dt="2023-12-07T22:58:33.787" v="5424" actId="20577"/>
          <ac:spMkLst>
            <pc:docMk/>
            <pc:sldMk cId="2373589727" sldId="905"/>
            <ac:spMk id="115" creationId="{CE7DE8D4-D508-BF16-B4EF-62129E0FF577}"/>
          </ac:spMkLst>
        </pc:spChg>
        <pc:spChg chg="mod">
          <ac:chgData name="Manofmyword7 Stewart" userId="e18527eda19b3991" providerId="LiveId" clId="{C4DEEBB9-57A8-4EF8-BBE6-CED6CD77C0B7}" dt="2023-12-07T22:59:19.669" v="5442" actId="14100"/>
          <ac:spMkLst>
            <pc:docMk/>
            <pc:sldMk cId="2373589727" sldId="905"/>
            <ac:spMk id="116" creationId="{2AC70F9D-CBB4-F041-9937-729272F09BB8}"/>
          </ac:spMkLst>
        </pc:spChg>
        <pc:spChg chg="mod">
          <ac:chgData name="Manofmyword7 Stewart" userId="e18527eda19b3991" providerId="LiveId" clId="{C4DEEBB9-57A8-4EF8-BBE6-CED6CD77C0B7}" dt="2023-12-07T22:56:31.588" v="5420" actId="20577"/>
          <ac:spMkLst>
            <pc:docMk/>
            <pc:sldMk cId="2373589727" sldId="905"/>
            <ac:spMk id="118" creationId="{D6E1EEA3-D061-C0EF-0F52-BDB7767C0CBD}"/>
          </ac:spMkLst>
        </pc:spChg>
        <pc:spChg chg="mod">
          <ac:chgData name="Manofmyword7 Stewart" userId="e18527eda19b3991" providerId="LiveId" clId="{C4DEEBB9-57A8-4EF8-BBE6-CED6CD77C0B7}" dt="2023-12-07T22:59:51.059" v="5466" actId="14100"/>
          <ac:spMkLst>
            <pc:docMk/>
            <pc:sldMk cId="2373589727" sldId="905"/>
            <ac:spMk id="120" creationId="{8DAC1D01-752D-4ED2-0F4F-D6D563EE582F}"/>
          </ac:spMkLst>
        </pc:spChg>
        <pc:grpChg chg="add del">
          <ac:chgData name="Manofmyword7 Stewart" userId="e18527eda19b3991" providerId="LiveId" clId="{C4DEEBB9-57A8-4EF8-BBE6-CED6CD77C0B7}" dt="2023-12-07T22:52:19.419" v="5379" actId="478"/>
          <ac:grpSpMkLst>
            <pc:docMk/>
            <pc:sldMk cId="2373589727" sldId="905"/>
            <ac:grpSpMk id="46" creationId="{BF6F360D-0A8D-D359-7BF3-5E12EF2E6477}"/>
          </ac:grpSpMkLst>
        </pc:grpChg>
        <pc:grpChg chg="del mod">
          <ac:chgData name="Manofmyword7 Stewart" userId="e18527eda19b3991" providerId="LiveId" clId="{C4DEEBB9-57A8-4EF8-BBE6-CED6CD77C0B7}" dt="2023-12-07T23:01:32.707" v="5469" actId="478"/>
          <ac:grpSpMkLst>
            <pc:docMk/>
            <pc:sldMk cId="2373589727" sldId="905"/>
            <ac:grpSpMk id="114" creationId="{367E39BB-DD7A-3252-B5B9-64522CEA23E5}"/>
          </ac:grpSpMkLst>
        </pc:grpChg>
        <pc:graphicFrameChg chg="add mod modGraphic">
          <ac:chgData name="Manofmyword7 Stewart" userId="e18527eda19b3991" providerId="LiveId" clId="{C4DEEBB9-57A8-4EF8-BBE6-CED6CD77C0B7}" dt="2023-12-07T23:05:35.694" v="5586" actId="14100"/>
          <ac:graphicFrameMkLst>
            <pc:docMk/>
            <pc:sldMk cId="2373589727" sldId="905"/>
            <ac:graphicFrameMk id="6" creationId="{A473CE48-FD39-12DA-7BC2-4FEA5CF3D76C}"/>
          </ac:graphicFrameMkLst>
        </pc:graphicFrameChg>
        <pc:graphicFrameChg chg="mod">
          <ac:chgData name="Manofmyword7 Stewart" userId="e18527eda19b3991" providerId="LiveId" clId="{C4DEEBB9-57A8-4EF8-BBE6-CED6CD77C0B7}" dt="2023-12-07T22:51:34.251" v="5365"/>
          <ac:graphicFrameMkLst>
            <pc:docMk/>
            <pc:sldMk cId="2373589727" sldId="905"/>
            <ac:graphicFrameMk id="130" creationId="{27139D5D-4AB8-B3BC-7A55-EACEE7C8397B}"/>
          </ac:graphicFrameMkLst>
        </pc:graphicFrameChg>
        <pc:picChg chg="add del mod">
          <ac:chgData name="Manofmyword7 Stewart" userId="e18527eda19b3991" providerId="LiveId" clId="{C4DEEBB9-57A8-4EF8-BBE6-CED6CD77C0B7}" dt="2023-12-07T23:03:13.627" v="5475" actId="478"/>
          <ac:picMkLst>
            <pc:docMk/>
            <pc:sldMk cId="2373589727" sldId="905"/>
            <ac:picMk id="5" creationId="{A3027C48-C569-8B85-D433-7D35F87EBB83}"/>
          </ac:picMkLst>
        </pc:picChg>
      </pc:sldChg>
      <pc:sldChg chg="del modTransition">
        <pc:chgData name="Manofmyword7 Stewart" userId="e18527eda19b3991" providerId="LiveId" clId="{C4DEEBB9-57A8-4EF8-BBE6-CED6CD77C0B7}" dt="2023-12-07T23:11:36.236" v="5668" actId="2696"/>
        <pc:sldMkLst>
          <pc:docMk/>
          <pc:sldMk cId="218643620" sldId="906"/>
        </pc:sldMkLst>
      </pc:sldChg>
      <pc:sldChg chg="del modTransition">
        <pc:chgData name="Manofmyword7 Stewart" userId="e18527eda19b3991" providerId="LiveId" clId="{C4DEEBB9-57A8-4EF8-BBE6-CED6CD77C0B7}" dt="2023-12-07T23:11:12.217" v="5667" actId="2696"/>
        <pc:sldMkLst>
          <pc:docMk/>
          <pc:sldMk cId="3866291506" sldId="907"/>
        </pc:sldMkLst>
      </pc:sldChg>
      <pc:sldChg chg="del modTransition">
        <pc:chgData name="Manofmyword7 Stewart" userId="e18527eda19b3991" providerId="LiveId" clId="{C4DEEBB9-57A8-4EF8-BBE6-CED6CD77C0B7}" dt="2023-12-09T04:14:32.995" v="5760" actId="2696"/>
        <pc:sldMkLst>
          <pc:docMk/>
          <pc:sldMk cId="894035336" sldId="908"/>
        </pc:sldMkLst>
      </pc:sldChg>
      <pc:sldChg chg="del modTransition">
        <pc:chgData name="Manofmyword7 Stewart" userId="e18527eda19b3991" providerId="LiveId" clId="{C4DEEBB9-57A8-4EF8-BBE6-CED6CD77C0B7}" dt="2023-12-07T23:10:22.855" v="5664" actId="2696"/>
        <pc:sldMkLst>
          <pc:docMk/>
          <pc:sldMk cId="1775521019" sldId="909"/>
        </pc:sldMkLst>
      </pc:sldChg>
      <pc:sldChg chg="del modTransition">
        <pc:chgData name="Manofmyword7 Stewart" userId="e18527eda19b3991" providerId="LiveId" clId="{C4DEEBB9-57A8-4EF8-BBE6-CED6CD77C0B7}" dt="2023-12-07T23:10:29.933" v="5665" actId="2696"/>
        <pc:sldMkLst>
          <pc:docMk/>
          <pc:sldMk cId="3250119214" sldId="910"/>
        </pc:sldMkLst>
      </pc:sldChg>
      <pc:sldChg chg="modSp mod modTransition">
        <pc:chgData name="Manofmyword7 Stewart" userId="e18527eda19b3991" providerId="LiveId" clId="{C4DEEBB9-57A8-4EF8-BBE6-CED6CD77C0B7}" dt="2023-12-24T02:31:31.282" v="6347" actId="14100"/>
        <pc:sldMkLst>
          <pc:docMk/>
          <pc:sldMk cId="3645531062" sldId="911"/>
        </pc:sldMkLst>
        <pc:spChg chg="mod">
          <ac:chgData name="Manofmyword7 Stewart" userId="e18527eda19b3991" providerId="LiveId" clId="{C4DEEBB9-57A8-4EF8-BBE6-CED6CD77C0B7}" dt="2023-12-17T17:58:35.129" v="5832" actId="255"/>
          <ac:spMkLst>
            <pc:docMk/>
            <pc:sldMk cId="3645531062" sldId="911"/>
            <ac:spMk id="2" creationId="{BAF2D2E8-29B9-C447-A659-459A28D49158}"/>
          </ac:spMkLst>
        </pc:spChg>
        <pc:spChg chg="mod">
          <ac:chgData name="Manofmyword7 Stewart" userId="e18527eda19b3991" providerId="LiveId" clId="{C4DEEBB9-57A8-4EF8-BBE6-CED6CD77C0B7}" dt="2023-12-17T17:59:32.943" v="5907" actId="20577"/>
          <ac:spMkLst>
            <pc:docMk/>
            <pc:sldMk cId="3645531062" sldId="911"/>
            <ac:spMk id="3" creationId="{3257D687-CD25-CE4E-9F6E-19FA2CC5617B}"/>
          </ac:spMkLst>
        </pc:spChg>
        <pc:spChg chg="mod">
          <ac:chgData name="Manofmyword7 Stewart" userId="e18527eda19b3991" providerId="LiveId" clId="{C4DEEBB9-57A8-4EF8-BBE6-CED6CD77C0B7}" dt="2023-12-24T02:31:31.282" v="6347" actId="14100"/>
          <ac:spMkLst>
            <pc:docMk/>
            <pc:sldMk cId="3645531062" sldId="911"/>
            <ac:spMk id="120" creationId="{51B5B609-0B28-BEAD-F1D1-EAF61B3AF7F8}"/>
          </ac:spMkLst>
        </pc:spChg>
        <pc:spChg chg="mod">
          <ac:chgData name="Manofmyword7 Stewart" userId="e18527eda19b3991" providerId="LiveId" clId="{C4DEEBB9-57A8-4EF8-BBE6-CED6CD77C0B7}" dt="2023-12-17T18:00:20.084" v="5944" actId="20577"/>
          <ac:spMkLst>
            <pc:docMk/>
            <pc:sldMk cId="3645531062" sldId="911"/>
            <ac:spMk id="121" creationId="{A6EDACFF-636E-438B-B687-984131354F24}"/>
          </ac:spMkLst>
        </pc:spChg>
        <pc:spChg chg="mod">
          <ac:chgData name="Manofmyword7 Stewart" userId="e18527eda19b3991" providerId="LiveId" clId="{C4DEEBB9-57A8-4EF8-BBE6-CED6CD77C0B7}" dt="2023-12-17T18:01:27.424" v="6035" actId="20577"/>
          <ac:spMkLst>
            <pc:docMk/>
            <pc:sldMk cId="3645531062" sldId="911"/>
            <ac:spMk id="127" creationId="{A459D51B-8A1A-FB19-6689-C624348B88F6}"/>
          </ac:spMkLst>
        </pc:spChg>
        <pc:spChg chg="mod">
          <ac:chgData name="Manofmyword7 Stewart" userId="e18527eda19b3991" providerId="LiveId" clId="{C4DEEBB9-57A8-4EF8-BBE6-CED6CD77C0B7}" dt="2023-12-17T18:03:13.874" v="6072" actId="20577"/>
          <ac:spMkLst>
            <pc:docMk/>
            <pc:sldMk cId="3645531062" sldId="911"/>
            <ac:spMk id="135" creationId="{9B1BB430-2CFA-F703-4F76-90E90C7A6758}"/>
          </ac:spMkLst>
        </pc:spChg>
        <pc:spChg chg="mod">
          <ac:chgData name="Manofmyword7 Stewart" userId="e18527eda19b3991" providerId="LiveId" clId="{C4DEEBB9-57A8-4EF8-BBE6-CED6CD77C0B7}" dt="2023-12-17T18:04:49.308" v="6121" actId="20577"/>
          <ac:spMkLst>
            <pc:docMk/>
            <pc:sldMk cId="3645531062" sldId="911"/>
            <ac:spMk id="143" creationId="{9F64DB71-50DB-6D8C-0464-8A5E98A6BEEF}"/>
          </ac:spMkLst>
        </pc:spChg>
        <pc:spChg chg="mod">
          <ac:chgData name="Manofmyword7 Stewart" userId="e18527eda19b3991" providerId="LiveId" clId="{C4DEEBB9-57A8-4EF8-BBE6-CED6CD77C0B7}" dt="2023-12-17T18:00:59.336" v="6006" actId="20577"/>
          <ac:spMkLst>
            <pc:docMk/>
            <pc:sldMk cId="3645531062" sldId="911"/>
            <ac:spMk id="151" creationId="{63BC9554-1D03-3A3D-F5F3-A745DB6A3AE9}"/>
          </ac:spMkLst>
        </pc:spChg>
        <pc:spChg chg="mod">
          <ac:chgData name="Manofmyword7 Stewart" userId="e18527eda19b3991" providerId="LiveId" clId="{C4DEEBB9-57A8-4EF8-BBE6-CED6CD77C0B7}" dt="2023-12-24T02:29:19.619" v="6144" actId="20577"/>
          <ac:spMkLst>
            <pc:docMk/>
            <pc:sldMk cId="3645531062" sldId="911"/>
            <ac:spMk id="159" creationId="{F8009448-4D4F-E005-D49A-7EC1A0BC30FC}"/>
          </ac:spMkLst>
        </pc:spChg>
      </pc:sldChg>
      <pc:sldChg chg="modTransition">
        <pc:chgData name="Manofmyword7 Stewart" userId="e18527eda19b3991" providerId="LiveId" clId="{C4DEEBB9-57A8-4EF8-BBE6-CED6CD77C0B7}" dt="2023-12-07T23:12:28.401" v="5671"/>
        <pc:sldMkLst>
          <pc:docMk/>
          <pc:sldMk cId="1063757411" sldId="912"/>
        </pc:sldMkLst>
      </pc:sldChg>
      <pc:sldChg chg="del modTransition">
        <pc:chgData name="Manofmyword7 Stewart" userId="e18527eda19b3991" providerId="LiveId" clId="{C4DEEBB9-57A8-4EF8-BBE6-CED6CD77C0B7}" dt="2023-12-07T23:10:49.294" v="5666" actId="2696"/>
        <pc:sldMkLst>
          <pc:docMk/>
          <pc:sldMk cId="3637869347" sldId="913"/>
        </pc:sldMkLst>
      </pc:sldChg>
      <pc:sldMasterChg chg="modTransition modSldLayout">
        <pc:chgData name="Manofmyword7 Stewart" userId="e18527eda19b3991" providerId="LiveId" clId="{C4DEEBB9-57A8-4EF8-BBE6-CED6CD77C0B7}" dt="2023-12-04T01:30:48.791" v="2534"/>
        <pc:sldMasterMkLst>
          <pc:docMk/>
          <pc:sldMasterMk cId="2040709403" sldId="2147483660"/>
        </pc:sldMasterMkLst>
        <pc:sldLayoutChg chg="modTransition">
          <pc:chgData name="Manofmyword7 Stewart" userId="e18527eda19b3991" providerId="LiveId" clId="{C4DEEBB9-57A8-4EF8-BBE6-CED6CD77C0B7}" dt="2023-12-04T01:30:48.791" v="2534"/>
          <pc:sldLayoutMkLst>
            <pc:docMk/>
            <pc:sldMasterMk cId="2040709403" sldId="2147483660"/>
            <pc:sldLayoutMk cId="1129602986" sldId="2147483661"/>
          </pc:sldLayoutMkLst>
        </pc:sldLayoutChg>
        <pc:sldLayoutChg chg="modTransition">
          <pc:chgData name="Manofmyword7 Stewart" userId="e18527eda19b3991" providerId="LiveId" clId="{C4DEEBB9-57A8-4EF8-BBE6-CED6CD77C0B7}" dt="2023-12-04T01:30:48.791" v="2534"/>
          <pc:sldLayoutMkLst>
            <pc:docMk/>
            <pc:sldMasterMk cId="2040709403" sldId="2147483660"/>
            <pc:sldLayoutMk cId="3655611515" sldId="2147483662"/>
          </pc:sldLayoutMkLst>
        </pc:sldLayoutChg>
        <pc:sldLayoutChg chg="modTransition">
          <pc:chgData name="Manofmyword7 Stewart" userId="e18527eda19b3991" providerId="LiveId" clId="{C4DEEBB9-57A8-4EF8-BBE6-CED6CD77C0B7}" dt="2023-12-04T01:30:48.791" v="2534"/>
          <pc:sldLayoutMkLst>
            <pc:docMk/>
            <pc:sldMasterMk cId="2040709403" sldId="2147483660"/>
            <pc:sldLayoutMk cId="42818125" sldId="2147483663"/>
          </pc:sldLayoutMkLst>
        </pc:sldLayoutChg>
        <pc:sldLayoutChg chg="modTransition">
          <pc:chgData name="Manofmyword7 Stewart" userId="e18527eda19b3991" providerId="LiveId" clId="{C4DEEBB9-57A8-4EF8-BBE6-CED6CD77C0B7}" dt="2023-12-04T01:30:48.791" v="2534"/>
          <pc:sldLayoutMkLst>
            <pc:docMk/>
            <pc:sldMasterMk cId="2040709403" sldId="2147483660"/>
            <pc:sldLayoutMk cId="726635503" sldId="2147483664"/>
          </pc:sldLayoutMkLst>
        </pc:sldLayoutChg>
        <pc:sldLayoutChg chg="modTransition">
          <pc:chgData name="Manofmyword7 Stewart" userId="e18527eda19b3991" providerId="LiveId" clId="{C4DEEBB9-57A8-4EF8-BBE6-CED6CD77C0B7}" dt="2023-12-04T01:30:48.791" v="2534"/>
          <pc:sldLayoutMkLst>
            <pc:docMk/>
            <pc:sldMasterMk cId="2040709403" sldId="2147483660"/>
            <pc:sldLayoutMk cId="3797730144" sldId="2147483665"/>
          </pc:sldLayoutMkLst>
        </pc:sldLayoutChg>
        <pc:sldLayoutChg chg="modTransition">
          <pc:chgData name="Manofmyword7 Stewart" userId="e18527eda19b3991" providerId="LiveId" clId="{C4DEEBB9-57A8-4EF8-BBE6-CED6CD77C0B7}" dt="2023-12-04T01:30:48.791" v="2534"/>
          <pc:sldLayoutMkLst>
            <pc:docMk/>
            <pc:sldMasterMk cId="2040709403" sldId="2147483660"/>
            <pc:sldLayoutMk cId="3256862582" sldId="2147483666"/>
          </pc:sldLayoutMkLst>
        </pc:sldLayoutChg>
        <pc:sldLayoutChg chg="modTransition">
          <pc:chgData name="Manofmyword7 Stewart" userId="e18527eda19b3991" providerId="LiveId" clId="{C4DEEBB9-57A8-4EF8-BBE6-CED6CD77C0B7}" dt="2023-12-04T01:30:48.791" v="2534"/>
          <pc:sldLayoutMkLst>
            <pc:docMk/>
            <pc:sldMasterMk cId="2040709403" sldId="2147483660"/>
            <pc:sldLayoutMk cId="3338930698" sldId="2147483667"/>
          </pc:sldLayoutMkLst>
        </pc:sldLayoutChg>
        <pc:sldLayoutChg chg="modTransition">
          <pc:chgData name="Manofmyword7 Stewart" userId="e18527eda19b3991" providerId="LiveId" clId="{C4DEEBB9-57A8-4EF8-BBE6-CED6CD77C0B7}" dt="2023-12-04T01:30:48.791" v="2534"/>
          <pc:sldLayoutMkLst>
            <pc:docMk/>
            <pc:sldMasterMk cId="2040709403" sldId="2147483660"/>
            <pc:sldLayoutMk cId="3196848161" sldId="2147483668"/>
          </pc:sldLayoutMkLst>
        </pc:sldLayoutChg>
        <pc:sldLayoutChg chg="modTransition">
          <pc:chgData name="Manofmyword7 Stewart" userId="e18527eda19b3991" providerId="LiveId" clId="{C4DEEBB9-57A8-4EF8-BBE6-CED6CD77C0B7}" dt="2023-12-04T01:30:48.791" v="2534"/>
          <pc:sldLayoutMkLst>
            <pc:docMk/>
            <pc:sldMasterMk cId="2040709403" sldId="2147483660"/>
            <pc:sldLayoutMk cId="3338126293" sldId="2147483669"/>
          </pc:sldLayoutMkLst>
        </pc:sldLayoutChg>
        <pc:sldLayoutChg chg="modTransition">
          <pc:chgData name="Manofmyword7 Stewart" userId="e18527eda19b3991" providerId="LiveId" clId="{C4DEEBB9-57A8-4EF8-BBE6-CED6CD77C0B7}" dt="2023-12-04T01:30:48.791" v="2534"/>
          <pc:sldLayoutMkLst>
            <pc:docMk/>
            <pc:sldMasterMk cId="2040709403" sldId="2147483660"/>
            <pc:sldLayoutMk cId="161822391" sldId="2147483670"/>
          </pc:sldLayoutMkLst>
        </pc:sldLayoutChg>
        <pc:sldLayoutChg chg="modTransition">
          <pc:chgData name="Manofmyword7 Stewart" userId="e18527eda19b3991" providerId="LiveId" clId="{C4DEEBB9-57A8-4EF8-BBE6-CED6CD77C0B7}" dt="2023-12-04T01:30:48.791" v="2534"/>
          <pc:sldLayoutMkLst>
            <pc:docMk/>
            <pc:sldMasterMk cId="2040709403" sldId="2147483660"/>
            <pc:sldLayoutMk cId="3226236564" sldId="2147483671"/>
          </pc:sldLayoutMkLst>
        </pc:sldLayoutChg>
      </pc:sldMasterChg>
    </pc:docChg>
  </pc:docChgLst>
  <pc:docChgLst>
    <pc:chgData name="Manofmyword7 Stewart" userId="e18527eda19b3991" providerId="LiveId" clId="{573A4AC4-259C-4A05-8601-1E31B3AC4C03}"/>
    <pc:docChg chg="undo custSel delSld modSld">
      <pc:chgData name="Manofmyword7 Stewart" userId="e18527eda19b3991" providerId="LiveId" clId="{573A4AC4-259C-4A05-8601-1E31B3AC4C03}" dt="2024-02-18T23:00:13.873" v="293" actId="20577"/>
      <pc:docMkLst>
        <pc:docMk/>
      </pc:docMkLst>
      <pc:sldChg chg="modSp modAnim">
        <pc:chgData name="Manofmyword7 Stewart" userId="e18527eda19b3991" providerId="LiveId" clId="{573A4AC4-259C-4A05-8601-1E31B3AC4C03}" dt="2024-02-18T23:00:13.873" v="293" actId="20577"/>
        <pc:sldMkLst>
          <pc:docMk/>
          <pc:sldMk cId="2697447370" sldId="769"/>
        </pc:sldMkLst>
        <pc:spChg chg="mod">
          <ac:chgData name="Manofmyword7 Stewart" userId="e18527eda19b3991" providerId="LiveId" clId="{573A4AC4-259C-4A05-8601-1E31B3AC4C03}" dt="2024-02-18T23:00:13.873" v="293" actId="20577"/>
          <ac:spMkLst>
            <pc:docMk/>
            <pc:sldMk cId="2697447370" sldId="769"/>
            <ac:spMk id="18" creationId="{00000000-0000-0000-0000-000000000000}"/>
          </ac:spMkLst>
        </pc:spChg>
      </pc:sldChg>
      <pc:sldChg chg="modSp">
        <pc:chgData name="Manofmyword7 Stewart" userId="e18527eda19b3991" providerId="LiveId" clId="{573A4AC4-259C-4A05-8601-1E31B3AC4C03}" dt="2024-02-18T22:59:05.836" v="201" actId="20577"/>
        <pc:sldMkLst>
          <pc:docMk/>
          <pc:sldMk cId="3821866983" sldId="770"/>
        </pc:sldMkLst>
        <pc:spChg chg="mod">
          <ac:chgData name="Manofmyword7 Stewart" userId="e18527eda19b3991" providerId="LiveId" clId="{573A4AC4-259C-4A05-8601-1E31B3AC4C03}" dt="2024-02-18T22:59:05.836" v="201" actId="20577"/>
          <ac:spMkLst>
            <pc:docMk/>
            <pc:sldMk cId="3821866983" sldId="770"/>
            <ac:spMk id="18" creationId="{00000000-0000-0000-0000-000000000000}"/>
          </ac:spMkLst>
        </pc:spChg>
      </pc:sldChg>
      <pc:sldChg chg="modSp">
        <pc:chgData name="Manofmyword7 Stewart" userId="e18527eda19b3991" providerId="LiveId" clId="{573A4AC4-259C-4A05-8601-1E31B3AC4C03}" dt="2024-02-18T22:55:24.504" v="181" actId="20577"/>
        <pc:sldMkLst>
          <pc:docMk/>
          <pc:sldMk cId="3787036414" sldId="901"/>
        </pc:sldMkLst>
        <pc:spChg chg="mod">
          <ac:chgData name="Manofmyword7 Stewart" userId="e18527eda19b3991" providerId="LiveId" clId="{573A4AC4-259C-4A05-8601-1E31B3AC4C03}" dt="2024-02-18T22:55:24.504" v="181" actId="20577"/>
          <ac:spMkLst>
            <pc:docMk/>
            <pc:sldMk cId="3787036414" sldId="901"/>
            <ac:spMk id="105" creationId="{48F1BA09-C55D-B117-1A28-6EF9950A4628}"/>
          </ac:spMkLst>
        </pc:spChg>
      </pc:sldChg>
      <pc:sldChg chg="modSp mod">
        <pc:chgData name="Manofmyword7 Stewart" userId="e18527eda19b3991" providerId="LiveId" clId="{573A4AC4-259C-4A05-8601-1E31B3AC4C03}" dt="2024-02-18T22:56:30.219" v="184" actId="20577"/>
        <pc:sldMkLst>
          <pc:docMk/>
          <pc:sldMk cId="3906045059" sldId="902"/>
        </pc:sldMkLst>
        <pc:spChg chg="mod">
          <ac:chgData name="Manofmyword7 Stewart" userId="e18527eda19b3991" providerId="LiveId" clId="{573A4AC4-259C-4A05-8601-1E31B3AC4C03}" dt="2024-02-18T22:56:30.219" v="184" actId="20577"/>
          <ac:spMkLst>
            <pc:docMk/>
            <pc:sldMk cId="3906045059" sldId="902"/>
            <ac:spMk id="81" creationId="{F52E9FDB-D23D-C9DD-BBE6-C99EEBB84811}"/>
          </ac:spMkLst>
        </pc:spChg>
      </pc:sldChg>
      <pc:sldChg chg="modSp">
        <pc:chgData name="Manofmyword7 Stewart" userId="e18527eda19b3991" providerId="LiveId" clId="{573A4AC4-259C-4A05-8601-1E31B3AC4C03}" dt="2024-02-18T22:57:38.924" v="188" actId="20577"/>
        <pc:sldMkLst>
          <pc:docMk/>
          <pc:sldMk cId="2373589727" sldId="905"/>
        </pc:sldMkLst>
        <pc:spChg chg="mod">
          <ac:chgData name="Manofmyword7 Stewart" userId="e18527eda19b3991" providerId="LiveId" clId="{573A4AC4-259C-4A05-8601-1E31B3AC4C03}" dt="2024-02-18T22:57:38.924" v="188" actId="20577"/>
          <ac:spMkLst>
            <pc:docMk/>
            <pc:sldMk cId="2373589727" sldId="905"/>
            <ac:spMk id="3" creationId="{3257D687-CD25-CE4E-9F6E-19FA2CC5617B}"/>
          </ac:spMkLst>
        </pc:spChg>
      </pc:sldChg>
      <pc:sldChg chg="addSp delSp modSp mod addAnim delAnim">
        <pc:chgData name="Manofmyword7 Stewart" userId="e18527eda19b3991" providerId="LiveId" clId="{573A4AC4-259C-4A05-8601-1E31B3AC4C03}" dt="2024-02-18T22:53:24.543" v="180" actId="478"/>
        <pc:sldMkLst>
          <pc:docMk/>
          <pc:sldMk cId="3645531062" sldId="911"/>
        </pc:sldMkLst>
        <pc:spChg chg="mod">
          <ac:chgData name="Manofmyword7 Stewart" userId="e18527eda19b3991" providerId="LiveId" clId="{573A4AC4-259C-4A05-8601-1E31B3AC4C03}" dt="2024-02-18T22:52:19.002" v="75" actId="20577"/>
          <ac:spMkLst>
            <pc:docMk/>
            <pc:sldMk cId="3645531062" sldId="911"/>
            <ac:spMk id="119" creationId="{764D935A-9B37-F520-7155-A305ED0CB8F0}"/>
          </ac:spMkLst>
        </pc:spChg>
        <pc:spChg chg="mod">
          <ac:chgData name="Manofmyword7 Stewart" userId="e18527eda19b3991" providerId="LiveId" clId="{573A4AC4-259C-4A05-8601-1E31B3AC4C03}" dt="2024-02-18T22:52:25.861" v="123" actId="20577"/>
          <ac:spMkLst>
            <pc:docMk/>
            <pc:sldMk cId="3645531062" sldId="911"/>
            <ac:spMk id="120" creationId="{51B5B609-0B28-BEAD-F1D1-EAF61B3AF7F8}"/>
          </ac:spMkLst>
        </pc:spChg>
        <pc:spChg chg="mod">
          <ac:chgData name="Manofmyword7 Stewart" userId="e18527eda19b3991" providerId="LiveId" clId="{573A4AC4-259C-4A05-8601-1E31B3AC4C03}" dt="2024-02-18T22:52:54.246" v="174" actId="20577"/>
          <ac:spMkLst>
            <pc:docMk/>
            <pc:sldMk cId="3645531062" sldId="911"/>
            <ac:spMk id="128" creationId="{D05DBBA8-FD6B-8051-A209-2C18DB06F379}"/>
          </ac:spMkLst>
        </pc:spChg>
        <pc:spChg chg="mod">
          <ac:chgData name="Manofmyword7 Stewart" userId="e18527eda19b3991" providerId="LiveId" clId="{573A4AC4-259C-4A05-8601-1E31B3AC4C03}" dt="2024-02-18T22:52:58.028" v="175" actId="20577"/>
          <ac:spMkLst>
            <pc:docMk/>
            <pc:sldMk cId="3645531062" sldId="911"/>
            <ac:spMk id="129" creationId="{D055D30E-6B3C-F734-2C77-8F68077380A4}"/>
          </ac:spMkLst>
        </pc:spChg>
        <pc:spChg chg="mod">
          <ac:chgData name="Manofmyword7 Stewart" userId="e18527eda19b3991" providerId="LiveId" clId="{573A4AC4-259C-4A05-8601-1E31B3AC4C03}" dt="2024-02-18T22:53:04.183" v="176" actId="20577"/>
          <ac:spMkLst>
            <pc:docMk/>
            <pc:sldMk cId="3645531062" sldId="911"/>
            <ac:spMk id="136" creationId="{59BAC501-3640-B4E3-8E68-9B5B47EE921B}"/>
          </ac:spMkLst>
        </pc:spChg>
        <pc:spChg chg="mod">
          <ac:chgData name="Manofmyword7 Stewart" userId="e18527eda19b3991" providerId="LiveId" clId="{573A4AC4-259C-4A05-8601-1E31B3AC4C03}" dt="2024-02-18T22:53:08.182" v="177" actId="20577"/>
          <ac:spMkLst>
            <pc:docMk/>
            <pc:sldMk cId="3645531062" sldId="911"/>
            <ac:spMk id="137" creationId="{E024BA3C-B68A-0A26-5D65-0C3617AEC3BD}"/>
          </ac:spMkLst>
        </pc:spChg>
        <pc:spChg chg="mod">
          <ac:chgData name="Manofmyword7 Stewart" userId="e18527eda19b3991" providerId="LiveId" clId="{573A4AC4-259C-4A05-8601-1E31B3AC4C03}" dt="2024-02-18T22:53:12.056" v="178" actId="20577"/>
          <ac:spMkLst>
            <pc:docMk/>
            <pc:sldMk cId="3645531062" sldId="911"/>
            <ac:spMk id="144" creationId="{575180D8-C393-F377-8E83-C5232A39E859}"/>
          </ac:spMkLst>
        </pc:spChg>
        <pc:spChg chg="del mod">
          <ac:chgData name="Manofmyword7 Stewart" userId="e18527eda19b3991" providerId="LiveId" clId="{573A4AC4-259C-4A05-8601-1E31B3AC4C03}" dt="2024-02-18T22:53:24.543" v="180" actId="478"/>
          <ac:spMkLst>
            <pc:docMk/>
            <pc:sldMk cId="3645531062" sldId="911"/>
            <ac:spMk id="145" creationId="{6A67D63F-06BD-092D-6783-510C453E904F}"/>
          </ac:spMkLst>
        </pc:spChg>
        <pc:spChg chg="mod">
          <ac:chgData name="Manofmyword7 Stewart" userId="e18527eda19b3991" providerId="LiveId" clId="{573A4AC4-259C-4A05-8601-1E31B3AC4C03}" dt="2024-02-18T22:52:42.933" v="126" actId="20577"/>
          <ac:spMkLst>
            <pc:docMk/>
            <pc:sldMk cId="3645531062" sldId="911"/>
            <ac:spMk id="152" creationId="{77440543-6DDD-C0FC-29C0-1039CE12CC19}"/>
          </ac:spMkLst>
        </pc:spChg>
        <pc:spChg chg="mod">
          <ac:chgData name="Manofmyword7 Stewart" userId="e18527eda19b3991" providerId="LiveId" clId="{573A4AC4-259C-4A05-8601-1E31B3AC4C03}" dt="2024-02-18T22:52:48.606" v="173" actId="20577"/>
          <ac:spMkLst>
            <pc:docMk/>
            <pc:sldMk cId="3645531062" sldId="911"/>
            <ac:spMk id="153" creationId="{DE49154D-0B11-AB6D-ED5B-1DE4FE8CE0EB}"/>
          </ac:spMkLst>
        </pc:spChg>
        <pc:spChg chg="mod">
          <ac:chgData name="Manofmyword7 Stewart" userId="e18527eda19b3991" providerId="LiveId" clId="{573A4AC4-259C-4A05-8601-1E31B3AC4C03}" dt="2024-02-18T22:52:33.472" v="124" actId="20577"/>
          <ac:spMkLst>
            <pc:docMk/>
            <pc:sldMk cId="3645531062" sldId="911"/>
            <ac:spMk id="160" creationId="{28183C54-4B60-D8EA-EEDB-18F4EDBD8CF7}"/>
          </ac:spMkLst>
        </pc:spChg>
        <pc:spChg chg="del">
          <ac:chgData name="Manofmyword7 Stewart" userId="e18527eda19b3991" providerId="LiveId" clId="{573A4AC4-259C-4A05-8601-1E31B3AC4C03}" dt="2024-02-18T22:52:36.847" v="125" actId="478"/>
          <ac:spMkLst>
            <pc:docMk/>
            <pc:sldMk cId="3645531062" sldId="911"/>
            <ac:spMk id="161" creationId="{5B2D8EBD-6207-AF04-C629-2BF00DF54CF9}"/>
          </ac:spMkLst>
        </pc:spChg>
        <pc:grpChg chg="add del">
          <ac:chgData name="Manofmyword7 Stewart" userId="e18527eda19b3991" providerId="LiveId" clId="{573A4AC4-259C-4A05-8601-1E31B3AC4C03}" dt="2024-02-18T22:52:10.744" v="2" actId="478"/>
          <ac:grpSpMkLst>
            <pc:docMk/>
            <pc:sldMk cId="3645531062" sldId="911"/>
            <ac:grpSpMk id="117" creationId="{E6D39E02-BA0F-BD1B-51C4-D8194F5E8148}"/>
          </ac:grpSpMkLst>
        </pc:grpChg>
        <pc:grpChg chg="del">
          <ac:chgData name="Manofmyword7 Stewart" userId="e18527eda19b3991" providerId="LiveId" clId="{573A4AC4-259C-4A05-8601-1E31B3AC4C03}" dt="2024-02-18T22:53:24.543" v="180" actId="478"/>
          <ac:grpSpMkLst>
            <pc:docMk/>
            <pc:sldMk cId="3645531062" sldId="911"/>
            <ac:grpSpMk id="142" creationId="{898BCBB6-C823-CE8A-2C13-7C6DA6F9804E}"/>
          </ac:grpSpMkLst>
        </pc:grpChg>
        <pc:grpChg chg="del">
          <ac:chgData name="Manofmyword7 Stewart" userId="e18527eda19b3991" providerId="LiveId" clId="{573A4AC4-259C-4A05-8601-1E31B3AC4C03}" dt="2024-02-18T22:52:36.847" v="125" actId="478"/>
          <ac:grpSpMkLst>
            <pc:docMk/>
            <pc:sldMk cId="3645531062" sldId="911"/>
            <ac:grpSpMk id="158" creationId="{67D19EB1-3B3B-0A0D-ECD0-B9578BAEF326}"/>
          </ac:grpSpMkLst>
        </pc:grpChg>
      </pc:sldChg>
      <pc:sldChg chg="del">
        <pc:chgData name="Manofmyword7 Stewart" userId="e18527eda19b3991" providerId="LiveId" clId="{573A4AC4-259C-4A05-8601-1E31B3AC4C03}" dt="2024-02-18T22:51:45.945" v="0" actId="2696"/>
        <pc:sldMkLst>
          <pc:docMk/>
          <pc:sldMk cId="1063757411" sldId="912"/>
        </pc:sldMkLst>
      </pc:sldChg>
    </pc:docChg>
  </pc:docChgLst>
  <pc:docChgLst>
    <pc:chgData name="Manofmyword7 Stewart" userId="e18527eda19b3991" providerId="LiveId" clId="{8A45F64D-A76C-4407-AD36-C28D9CB3D76E}"/>
    <pc:docChg chg="undo custSel modSld">
      <pc:chgData name="Manofmyword7 Stewart" userId="e18527eda19b3991" providerId="LiveId" clId="{8A45F64D-A76C-4407-AD36-C28D9CB3D76E}" dt="2024-01-27T19:42:24.918" v="3" actId="20577"/>
      <pc:docMkLst>
        <pc:docMk/>
      </pc:docMkLst>
      <pc:sldChg chg="modSp mod">
        <pc:chgData name="Manofmyword7 Stewart" userId="e18527eda19b3991" providerId="LiveId" clId="{8A45F64D-A76C-4407-AD36-C28D9CB3D76E}" dt="2024-01-27T19:42:24.918" v="3" actId="20577"/>
        <pc:sldMkLst>
          <pc:docMk/>
          <pc:sldMk cId="3645531062" sldId="911"/>
        </pc:sldMkLst>
        <pc:spChg chg="mod">
          <ac:chgData name="Manofmyword7 Stewart" userId="e18527eda19b3991" providerId="LiveId" clId="{8A45F64D-A76C-4407-AD36-C28D9CB3D76E}" dt="2024-01-27T19:42:24.918" v="3" actId="20577"/>
          <ac:spMkLst>
            <pc:docMk/>
            <pc:sldMk cId="3645531062" sldId="911"/>
            <ac:spMk id="119" creationId="{764D935A-9B37-F520-7155-A305ED0CB8F0}"/>
          </ac:spMkLst>
        </pc:spChg>
        <pc:spChg chg="mod">
          <ac:chgData name="Manofmyword7 Stewart" userId="e18527eda19b3991" providerId="LiveId" clId="{8A45F64D-A76C-4407-AD36-C28D9CB3D76E}" dt="2024-01-27T19:42:24.028" v="2" actId="20577"/>
          <ac:spMkLst>
            <pc:docMk/>
            <pc:sldMk cId="3645531062" sldId="911"/>
            <ac:spMk id="160" creationId="{28183C54-4B60-D8EA-EEDB-18F4EDBD8CF7}"/>
          </ac:spMkLst>
        </pc:spChg>
      </pc:sldChg>
    </pc:docChg>
  </pc:docChgLst>
  <pc:docChgLst>
    <pc:chgData name="Manofmyword7 Stewart" userId="e18527eda19b3991" providerId="LiveId" clId="{A0F17F81-3FAE-4BE3-8846-C9FEF199D3EE}"/>
    <pc:docChg chg="modSld">
      <pc:chgData name="Manofmyword7 Stewart" userId="e18527eda19b3991" providerId="LiveId" clId="{A0F17F81-3FAE-4BE3-8846-C9FEF199D3EE}" dt="2024-10-06T18:59:44.564" v="4" actId="20577"/>
      <pc:docMkLst>
        <pc:docMk/>
      </pc:docMkLst>
      <pc:sldChg chg="modSp modAnim">
        <pc:chgData name="Manofmyword7 Stewart" userId="e18527eda19b3991" providerId="LiveId" clId="{A0F17F81-3FAE-4BE3-8846-C9FEF199D3EE}" dt="2024-10-06T18:59:44.564" v="4" actId="20577"/>
        <pc:sldMkLst>
          <pc:docMk/>
          <pc:sldMk cId="2697447370" sldId="769"/>
        </pc:sldMkLst>
        <pc:spChg chg="mod">
          <ac:chgData name="Manofmyword7 Stewart" userId="e18527eda19b3991" providerId="LiveId" clId="{A0F17F81-3FAE-4BE3-8846-C9FEF199D3EE}" dt="2024-10-06T18:59:44.564" v="4" actId="20577"/>
          <ac:spMkLst>
            <pc:docMk/>
            <pc:sldMk cId="2697447370" sldId="769"/>
            <ac:spMk id="18" creationId="{00000000-0000-0000-0000-000000000000}"/>
          </ac:spMkLst>
        </pc:spChg>
      </pc:sldChg>
    </pc:docChg>
  </pc:docChgLst>
  <pc:docChgLst>
    <pc:chgData name="Manofmyword7 Stewart" userId="e18527eda19b3991" providerId="LiveId" clId="{28AC9D5C-95E0-439B-8736-0F8990326266}"/>
    <pc:docChg chg="undo custSel modSld sldOrd">
      <pc:chgData name="Manofmyword7 Stewart" userId="e18527eda19b3991" providerId="LiveId" clId="{28AC9D5C-95E0-439B-8736-0F8990326266}" dt="2024-10-03T02:40:28.495" v="1923" actId="1076"/>
      <pc:docMkLst>
        <pc:docMk/>
      </pc:docMkLst>
      <pc:sldChg chg="modSp mod modAnim">
        <pc:chgData name="Manofmyword7 Stewart" userId="e18527eda19b3991" providerId="LiveId" clId="{28AC9D5C-95E0-439B-8736-0F8990326266}" dt="2024-10-03T02:40:28.495" v="1923" actId="1076"/>
        <pc:sldMkLst>
          <pc:docMk/>
          <pc:sldMk cId="2697447370" sldId="769"/>
        </pc:sldMkLst>
        <pc:spChg chg="mod">
          <ac:chgData name="Manofmyword7 Stewart" userId="e18527eda19b3991" providerId="LiveId" clId="{28AC9D5C-95E0-439B-8736-0F8990326266}" dt="2024-10-03T02:40:28.495" v="1923" actId="1076"/>
          <ac:spMkLst>
            <pc:docMk/>
            <pc:sldMk cId="2697447370" sldId="769"/>
            <ac:spMk id="4" creationId="{00000000-0000-0000-0000-000000000000}"/>
          </ac:spMkLst>
        </pc:spChg>
        <pc:spChg chg="mod">
          <ac:chgData name="Manofmyword7 Stewart" userId="e18527eda19b3991" providerId="LiveId" clId="{28AC9D5C-95E0-439B-8736-0F8990326266}" dt="2024-10-03T02:40:28.495" v="1923" actId="1076"/>
          <ac:spMkLst>
            <pc:docMk/>
            <pc:sldMk cId="2697447370" sldId="769"/>
            <ac:spMk id="5" creationId="{00000000-0000-0000-0000-000000000000}"/>
          </ac:spMkLst>
        </pc:spChg>
        <pc:spChg chg="mod">
          <ac:chgData name="Manofmyword7 Stewart" userId="e18527eda19b3991" providerId="LiveId" clId="{28AC9D5C-95E0-439B-8736-0F8990326266}" dt="2024-10-03T02:40:28.495" v="1923" actId="1076"/>
          <ac:spMkLst>
            <pc:docMk/>
            <pc:sldMk cId="2697447370" sldId="769"/>
            <ac:spMk id="6" creationId="{00000000-0000-0000-0000-000000000000}"/>
          </ac:spMkLst>
        </pc:spChg>
        <pc:spChg chg="mod">
          <ac:chgData name="Manofmyword7 Stewart" userId="e18527eda19b3991" providerId="LiveId" clId="{28AC9D5C-95E0-439B-8736-0F8990326266}" dt="2024-10-03T02:40:28.495" v="1923" actId="1076"/>
          <ac:spMkLst>
            <pc:docMk/>
            <pc:sldMk cId="2697447370" sldId="769"/>
            <ac:spMk id="7" creationId="{00000000-0000-0000-0000-000000000000}"/>
          </ac:spMkLst>
        </pc:spChg>
        <pc:spChg chg="mod">
          <ac:chgData name="Manofmyword7 Stewart" userId="e18527eda19b3991" providerId="LiveId" clId="{28AC9D5C-95E0-439B-8736-0F8990326266}" dt="2024-10-03T02:40:28.495" v="1923" actId="1076"/>
          <ac:spMkLst>
            <pc:docMk/>
            <pc:sldMk cId="2697447370" sldId="769"/>
            <ac:spMk id="8" creationId="{00000000-0000-0000-0000-000000000000}"/>
          </ac:spMkLst>
        </pc:spChg>
        <pc:spChg chg="mod">
          <ac:chgData name="Manofmyword7 Stewart" userId="e18527eda19b3991" providerId="LiveId" clId="{28AC9D5C-95E0-439B-8736-0F8990326266}" dt="2024-10-03T02:40:28.495" v="1923" actId="1076"/>
          <ac:spMkLst>
            <pc:docMk/>
            <pc:sldMk cId="2697447370" sldId="769"/>
            <ac:spMk id="9" creationId="{00000000-0000-0000-0000-000000000000}"/>
          </ac:spMkLst>
        </pc:spChg>
        <pc:spChg chg="mod">
          <ac:chgData name="Manofmyword7 Stewart" userId="e18527eda19b3991" providerId="LiveId" clId="{28AC9D5C-95E0-439B-8736-0F8990326266}" dt="2024-10-01T01:19:10.552" v="29" actId="20577"/>
          <ac:spMkLst>
            <pc:docMk/>
            <pc:sldMk cId="2697447370" sldId="769"/>
            <ac:spMk id="10" creationId="{00000000-0000-0000-0000-000000000000}"/>
          </ac:spMkLst>
        </pc:spChg>
        <pc:spChg chg="mod">
          <ac:chgData name="Manofmyword7 Stewart" userId="e18527eda19b3991" providerId="LiveId" clId="{28AC9D5C-95E0-439B-8736-0F8990326266}" dt="2024-10-01T01:23:15.480" v="206" actId="1076"/>
          <ac:spMkLst>
            <pc:docMk/>
            <pc:sldMk cId="2697447370" sldId="769"/>
            <ac:spMk id="15" creationId="{B27C43AF-A549-C94B-AFE6-7AEC998D0F6F}"/>
          </ac:spMkLst>
        </pc:spChg>
        <pc:spChg chg="mod">
          <ac:chgData name="Manofmyword7 Stewart" userId="e18527eda19b3991" providerId="LiveId" clId="{28AC9D5C-95E0-439B-8736-0F8990326266}" dt="2024-10-01T18:59:24.885" v="1510" actId="313"/>
          <ac:spMkLst>
            <pc:docMk/>
            <pc:sldMk cId="2697447370" sldId="769"/>
            <ac:spMk id="18" creationId="{00000000-0000-0000-0000-000000000000}"/>
          </ac:spMkLst>
        </pc:spChg>
        <pc:spChg chg="mod">
          <ac:chgData name="Manofmyword7 Stewart" userId="e18527eda19b3991" providerId="LiveId" clId="{28AC9D5C-95E0-439B-8736-0F8990326266}" dt="2024-10-01T01:23:21.056" v="209" actId="20577"/>
          <ac:spMkLst>
            <pc:docMk/>
            <pc:sldMk cId="2697447370" sldId="769"/>
            <ac:spMk id="19" creationId="{00000000-0000-0000-0000-000000000000}"/>
          </ac:spMkLst>
        </pc:spChg>
        <pc:grpChg chg="mod">
          <ac:chgData name="Manofmyword7 Stewart" userId="e18527eda19b3991" providerId="LiveId" clId="{28AC9D5C-95E0-439B-8736-0F8990326266}" dt="2024-10-03T02:40:28.495" v="1923" actId="1076"/>
          <ac:grpSpMkLst>
            <pc:docMk/>
            <pc:sldMk cId="2697447370" sldId="769"/>
            <ac:grpSpMk id="3" creationId="{00000000-0000-0000-0000-000000000000}"/>
          </ac:grpSpMkLst>
        </pc:grpChg>
        <pc:grpChg chg="mod">
          <ac:chgData name="Manofmyword7 Stewart" userId="e18527eda19b3991" providerId="LiveId" clId="{28AC9D5C-95E0-439B-8736-0F8990326266}" dt="2024-10-03T02:40:28.495" v="1923" actId="1076"/>
          <ac:grpSpMkLst>
            <pc:docMk/>
            <pc:sldMk cId="2697447370" sldId="769"/>
            <ac:grpSpMk id="11" creationId="{00000000-0000-0000-0000-000000000000}"/>
          </ac:grpSpMkLst>
        </pc:grpChg>
      </pc:sldChg>
      <pc:sldChg chg="modSp mod modAnim">
        <pc:chgData name="Manofmyword7 Stewart" userId="e18527eda19b3991" providerId="LiveId" clId="{28AC9D5C-95E0-439B-8736-0F8990326266}" dt="2024-10-01T19:54:00.159" v="1922" actId="20577"/>
        <pc:sldMkLst>
          <pc:docMk/>
          <pc:sldMk cId="3821866983" sldId="770"/>
        </pc:sldMkLst>
        <pc:spChg chg="mod">
          <ac:chgData name="Manofmyword7 Stewart" userId="e18527eda19b3991" providerId="LiveId" clId="{28AC9D5C-95E0-439B-8736-0F8990326266}" dt="2024-10-01T19:07:48.235" v="1559" actId="6549"/>
          <ac:spMkLst>
            <pc:docMk/>
            <pc:sldMk cId="3821866983" sldId="770"/>
            <ac:spMk id="10" creationId="{00000000-0000-0000-0000-000000000000}"/>
          </ac:spMkLst>
        </pc:spChg>
        <pc:spChg chg="mod">
          <ac:chgData name="Manofmyword7 Stewart" userId="e18527eda19b3991" providerId="LiveId" clId="{28AC9D5C-95E0-439B-8736-0F8990326266}" dt="2024-10-01T19:54:00.159" v="1922" actId="20577"/>
          <ac:spMkLst>
            <pc:docMk/>
            <pc:sldMk cId="3821866983" sldId="770"/>
            <ac:spMk id="18" creationId="{00000000-0000-0000-0000-000000000000}"/>
          </ac:spMkLst>
        </pc:spChg>
        <pc:spChg chg="mod">
          <ac:chgData name="Manofmyword7 Stewart" userId="e18527eda19b3991" providerId="LiveId" clId="{28AC9D5C-95E0-439B-8736-0F8990326266}" dt="2024-10-01T19:07:38.191" v="1556" actId="1076"/>
          <ac:spMkLst>
            <pc:docMk/>
            <pc:sldMk cId="3821866983" sldId="770"/>
            <ac:spMk id="19" creationId="{00000000-0000-0000-0000-000000000000}"/>
          </ac:spMkLst>
        </pc:spChg>
      </pc:sldChg>
      <pc:sldChg chg="addSp delSp modSp mod delAnim modAnim">
        <pc:chgData name="Manofmyword7 Stewart" userId="e18527eda19b3991" providerId="LiveId" clId="{28AC9D5C-95E0-439B-8736-0F8990326266}" dt="2024-10-01T18:17:31.690" v="667" actId="20577"/>
        <pc:sldMkLst>
          <pc:docMk/>
          <pc:sldMk cId="1203875885" sldId="899"/>
        </pc:sldMkLst>
        <pc:spChg chg="mod">
          <ac:chgData name="Manofmyword7 Stewart" userId="e18527eda19b3991" providerId="LiveId" clId="{28AC9D5C-95E0-439B-8736-0F8990326266}" dt="2024-10-01T18:17:31.690" v="667" actId="20577"/>
          <ac:spMkLst>
            <pc:docMk/>
            <pc:sldMk cId="1203875885" sldId="899"/>
            <ac:spMk id="3" creationId="{3257D687-CD25-CE4E-9F6E-19FA2CC5617B}"/>
          </ac:spMkLst>
        </pc:spChg>
        <pc:spChg chg="mod">
          <ac:chgData name="Manofmyword7 Stewart" userId="e18527eda19b3991" providerId="LiveId" clId="{28AC9D5C-95E0-439B-8736-0F8990326266}" dt="2024-10-01T01:31:05.459" v="376"/>
          <ac:spMkLst>
            <pc:docMk/>
            <pc:sldMk cId="1203875885" sldId="899"/>
            <ac:spMk id="5" creationId="{86D75C33-4D2D-72F7-5334-9AC870A0BF37}"/>
          </ac:spMkLst>
        </pc:spChg>
        <pc:spChg chg="mod">
          <ac:chgData name="Manofmyword7 Stewart" userId="e18527eda19b3991" providerId="LiveId" clId="{28AC9D5C-95E0-439B-8736-0F8990326266}" dt="2024-10-01T01:31:05.459" v="376"/>
          <ac:spMkLst>
            <pc:docMk/>
            <pc:sldMk cId="1203875885" sldId="899"/>
            <ac:spMk id="6" creationId="{49B3F704-9B3E-7DA5-C084-11E39AA25467}"/>
          </ac:spMkLst>
        </pc:spChg>
        <pc:spChg chg="add mod">
          <ac:chgData name="Manofmyword7 Stewart" userId="e18527eda19b3991" providerId="LiveId" clId="{28AC9D5C-95E0-439B-8736-0F8990326266}" dt="2024-10-01T01:33:12.584" v="432" actId="20577"/>
          <ac:spMkLst>
            <pc:docMk/>
            <pc:sldMk cId="1203875885" sldId="899"/>
            <ac:spMk id="9" creationId="{B045B541-8A00-1CAC-D744-9A69C39589A0}"/>
          </ac:spMkLst>
        </pc:spChg>
        <pc:spChg chg="add mod">
          <ac:chgData name="Manofmyword7 Stewart" userId="e18527eda19b3991" providerId="LiveId" clId="{28AC9D5C-95E0-439B-8736-0F8990326266}" dt="2024-10-01T01:33:59.901" v="472" actId="20577"/>
          <ac:spMkLst>
            <pc:docMk/>
            <pc:sldMk cId="1203875885" sldId="899"/>
            <ac:spMk id="11" creationId="{84755D89-C85C-C4E6-2E8B-982A552AC70C}"/>
          </ac:spMkLst>
        </pc:spChg>
        <pc:spChg chg="mod">
          <ac:chgData name="Manofmyword7 Stewart" userId="e18527eda19b3991" providerId="LiveId" clId="{28AC9D5C-95E0-439B-8736-0F8990326266}" dt="2024-10-01T02:01:56.647" v="566" actId="14100"/>
          <ac:spMkLst>
            <pc:docMk/>
            <pc:sldMk cId="1203875885" sldId="899"/>
            <ac:spMk id="269" creationId="{860401BA-E2A8-661E-5FC9-38CD63245A5E}"/>
          </ac:spMkLst>
        </pc:spChg>
        <pc:spChg chg="del mod">
          <ac:chgData name="Manofmyword7 Stewart" userId="e18527eda19b3991" providerId="LiveId" clId="{28AC9D5C-95E0-439B-8736-0F8990326266}" dt="2024-10-01T01:28:12.789" v="304"/>
          <ac:spMkLst>
            <pc:docMk/>
            <pc:sldMk cId="1203875885" sldId="899"/>
            <ac:spMk id="270" creationId="{60DDE614-2C5F-9E12-AD54-36E98702233F}"/>
          </ac:spMkLst>
        </pc:spChg>
        <pc:spChg chg="mod">
          <ac:chgData name="Manofmyword7 Stewart" userId="e18527eda19b3991" providerId="LiveId" clId="{28AC9D5C-95E0-439B-8736-0F8990326266}" dt="2024-10-01T01:28:56.484" v="323" actId="20577"/>
          <ac:spMkLst>
            <pc:docMk/>
            <pc:sldMk cId="1203875885" sldId="899"/>
            <ac:spMk id="277" creationId="{94D3811B-5374-416E-3627-550B8E3FDAB8}"/>
          </ac:spMkLst>
        </pc:spChg>
        <pc:spChg chg="mod">
          <ac:chgData name="Manofmyword7 Stewart" userId="e18527eda19b3991" providerId="LiveId" clId="{28AC9D5C-95E0-439B-8736-0F8990326266}" dt="2024-10-01T01:29:43.617" v="349" actId="1076"/>
          <ac:spMkLst>
            <pc:docMk/>
            <pc:sldMk cId="1203875885" sldId="899"/>
            <ac:spMk id="278" creationId="{15D4A29F-DC4F-398F-AAE8-89F270977628}"/>
          </ac:spMkLst>
        </pc:spChg>
        <pc:spChg chg="mod">
          <ac:chgData name="Manofmyword7 Stewart" userId="e18527eda19b3991" providerId="LiveId" clId="{28AC9D5C-95E0-439B-8736-0F8990326266}" dt="2024-10-01T01:30:28.089" v="375" actId="1076"/>
          <ac:spMkLst>
            <pc:docMk/>
            <pc:sldMk cId="1203875885" sldId="899"/>
            <ac:spMk id="282" creationId="{0F5EA686-41A7-F151-0774-C9596F6FA2F4}"/>
          </ac:spMkLst>
        </pc:spChg>
        <pc:grpChg chg="add mod">
          <ac:chgData name="Manofmyword7 Stewart" userId="e18527eda19b3991" providerId="LiveId" clId="{28AC9D5C-95E0-439B-8736-0F8990326266}" dt="2024-10-01T01:31:47.249" v="381" actId="1076"/>
          <ac:grpSpMkLst>
            <pc:docMk/>
            <pc:sldMk cId="1203875885" sldId="899"/>
            <ac:grpSpMk id="4" creationId="{1D44242B-E7D6-FAC4-AF72-9551FDE81C56}"/>
          </ac:grpSpMkLst>
        </pc:grpChg>
        <pc:grpChg chg="mod">
          <ac:chgData name="Manofmyword7 Stewart" userId="e18527eda19b3991" providerId="LiveId" clId="{28AC9D5C-95E0-439B-8736-0F8990326266}" dt="2024-10-01T01:28:22.108" v="305" actId="1076"/>
          <ac:grpSpMkLst>
            <pc:docMk/>
            <pc:sldMk cId="1203875885" sldId="899"/>
            <ac:grpSpMk id="271" creationId="{6FC7F1A9-2181-7BBA-2EB4-FD9262C272ED}"/>
          </ac:grpSpMkLst>
        </pc:grpChg>
        <pc:grpChg chg="mod">
          <ac:chgData name="Manofmyword7 Stewart" userId="e18527eda19b3991" providerId="LiveId" clId="{28AC9D5C-95E0-439B-8736-0F8990326266}" dt="2024-10-01T01:29:10.386" v="324" actId="1076"/>
          <ac:grpSpMkLst>
            <pc:docMk/>
            <pc:sldMk cId="1203875885" sldId="899"/>
            <ac:grpSpMk id="274" creationId="{9930888D-1FA4-F254-8B21-406B54A390CB}"/>
          </ac:grpSpMkLst>
        </pc:grpChg>
        <pc:grpChg chg="mod">
          <ac:chgData name="Manofmyword7 Stewart" userId="e18527eda19b3991" providerId="LiveId" clId="{28AC9D5C-95E0-439B-8736-0F8990326266}" dt="2024-10-01T01:29:53.676" v="350" actId="1076"/>
          <ac:grpSpMkLst>
            <pc:docMk/>
            <pc:sldMk cId="1203875885" sldId="899"/>
            <ac:grpSpMk id="279" creationId="{B0411A6A-5653-00E5-1DE9-54D53EFC3CC3}"/>
          </ac:grpSpMkLst>
        </pc:grpChg>
        <pc:picChg chg="add mod">
          <ac:chgData name="Manofmyword7 Stewart" userId="e18527eda19b3991" providerId="LiveId" clId="{28AC9D5C-95E0-439B-8736-0F8990326266}" dt="2024-10-01T01:31:52.418" v="382" actId="1076"/>
          <ac:picMkLst>
            <pc:docMk/>
            <pc:sldMk cId="1203875885" sldId="899"/>
            <ac:picMk id="7" creationId="{D4243669-DB86-F507-9139-14C81C540FDA}"/>
          </ac:picMkLst>
        </pc:picChg>
      </pc:sldChg>
      <pc:sldChg chg="addSp delSp modSp mod delAnim modAnim">
        <pc:chgData name="Manofmyword7 Stewart" userId="e18527eda19b3991" providerId="LiveId" clId="{28AC9D5C-95E0-439B-8736-0F8990326266}" dt="2024-10-01T18:30:45.064" v="1025" actId="478"/>
        <pc:sldMkLst>
          <pc:docMk/>
          <pc:sldMk cId="3715845652" sldId="900"/>
        </pc:sldMkLst>
        <pc:spChg chg="mod">
          <ac:chgData name="Manofmyword7 Stewart" userId="e18527eda19b3991" providerId="LiveId" clId="{28AC9D5C-95E0-439B-8736-0F8990326266}" dt="2024-10-01T18:19:23.528" v="682" actId="20577"/>
          <ac:spMkLst>
            <pc:docMk/>
            <pc:sldMk cId="3715845652" sldId="900"/>
            <ac:spMk id="2" creationId="{BAF2D2E8-29B9-C447-A659-459A28D49158}"/>
          </ac:spMkLst>
        </pc:spChg>
        <pc:spChg chg="add del mod">
          <ac:chgData name="Manofmyword7 Stewart" userId="e18527eda19b3991" providerId="LiveId" clId="{28AC9D5C-95E0-439B-8736-0F8990326266}" dt="2024-10-01T18:23:42.374" v="844"/>
          <ac:spMkLst>
            <pc:docMk/>
            <pc:sldMk cId="3715845652" sldId="900"/>
            <ac:spMk id="4" creationId="{371F7DB0-ACF3-BCCD-3D80-33762BB963D7}"/>
          </ac:spMkLst>
        </pc:spChg>
        <pc:spChg chg="add del mod">
          <ac:chgData name="Manofmyword7 Stewart" userId="e18527eda19b3991" providerId="LiveId" clId="{28AC9D5C-95E0-439B-8736-0F8990326266}" dt="2024-10-01T18:22:56.300" v="808"/>
          <ac:spMkLst>
            <pc:docMk/>
            <pc:sldMk cId="3715845652" sldId="900"/>
            <ac:spMk id="5" creationId="{E679D733-BF1F-437B-2C10-7E8C1C900CB9}"/>
          </ac:spMkLst>
        </pc:spChg>
        <pc:spChg chg="add mod">
          <ac:chgData name="Manofmyword7 Stewart" userId="e18527eda19b3991" providerId="LiveId" clId="{28AC9D5C-95E0-439B-8736-0F8990326266}" dt="2024-10-01T18:30:02.516" v="1006" actId="1076"/>
          <ac:spMkLst>
            <pc:docMk/>
            <pc:sldMk cId="3715845652" sldId="900"/>
            <ac:spMk id="6" creationId="{F52746EB-B3C8-D192-1CA5-1198D447786B}"/>
          </ac:spMkLst>
        </pc:spChg>
        <pc:spChg chg="mod">
          <ac:chgData name="Manofmyword7 Stewart" userId="e18527eda19b3991" providerId="LiveId" clId="{28AC9D5C-95E0-439B-8736-0F8990326266}" dt="2024-10-01T18:30:21.984" v="1022" actId="20577"/>
          <ac:spMkLst>
            <pc:docMk/>
            <pc:sldMk cId="3715845652" sldId="900"/>
            <ac:spMk id="45" creationId="{BE7BA5AF-D87F-4C76-1250-307399C0F109}"/>
          </ac:spMkLst>
        </pc:spChg>
        <pc:spChg chg="del mod">
          <ac:chgData name="Manofmyword7 Stewart" userId="e18527eda19b3991" providerId="LiveId" clId="{28AC9D5C-95E0-439B-8736-0F8990326266}" dt="2024-10-01T18:22:50.461" v="805"/>
          <ac:spMkLst>
            <pc:docMk/>
            <pc:sldMk cId="3715845652" sldId="900"/>
            <ac:spMk id="46" creationId="{F11009D6-CA06-76DD-3688-D5D266E0D47D}"/>
          </ac:spMkLst>
        </pc:spChg>
        <pc:spChg chg="mod">
          <ac:chgData name="Manofmyword7 Stewart" userId="e18527eda19b3991" providerId="LiveId" clId="{28AC9D5C-95E0-439B-8736-0F8990326266}" dt="2024-10-01T18:28:59.467" v="995" actId="20577"/>
          <ac:spMkLst>
            <pc:docMk/>
            <pc:sldMk cId="3715845652" sldId="900"/>
            <ac:spMk id="48" creationId="{F4ABFA2F-7055-D980-A1E3-857897E6A257}"/>
          </ac:spMkLst>
        </pc:spChg>
        <pc:spChg chg="mod">
          <ac:chgData name="Manofmyword7 Stewart" userId="e18527eda19b3991" providerId="LiveId" clId="{28AC9D5C-95E0-439B-8736-0F8990326266}" dt="2024-10-01T18:28:51.302" v="993" actId="20577"/>
          <ac:spMkLst>
            <pc:docMk/>
            <pc:sldMk cId="3715845652" sldId="900"/>
            <ac:spMk id="49" creationId="{9D4A84E1-6526-4A70-7909-7C55A72117DA}"/>
          </ac:spMkLst>
        </pc:spChg>
        <pc:spChg chg="del mod topLvl">
          <ac:chgData name="Manofmyword7 Stewart" userId="e18527eda19b3991" providerId="LiveId" clId="{28AC9D5C-95E0-439B-8736-0F8990326266}" dt="2024-10-01T18:30:45.064" v="1025" actId="478"/>
          <ac:spMkLst>
            <pc:docMk/>
            <pc:sldMk cId="3715845652" sldId="900"/>
            <ac:spMk id="57" creationId="{01DFAE17-3E07-5A9E-5EF5-C0308A89DEE0}"/>
          </ac:spMkLst>
        </pc:spChg>
        <pc:spChg chg="del mod topLvl">
          <ac:chgData name="Manofmyword7 Stewart" userId="e18527eda19b3991" providerId="LiveId" clId="{28AC9D5C-95E0-439B-8736-0F8990326266}" dt="2024-10-01T18:30:37.011" v="1024" actId="478"/>
          <ac:spMkLst>
            <pc:docMk/>
            <pc:sldMk cId="3715845652" sldId="900"/>
            <ac:spMk id="58" creationId="{1ECEAC92-74E3-0D4F-B6FA-8B23544D56BE}"/>
          </ac:spMkLst>
        </pc:spChg>
        <pc:grpChg chg="del">
          <ac:chgData name="Manofmyword7 Stewart" userId="e18527eda19b3991" providerId="LiveId" clId="{28AC9D5C-95E0-439B-8736-0F8990326266}" dt="2024-10-01T18:30:28.771" v="1023" actId="478"/>
          <ac:grpSpMkLst>
            <pc:docMk/>
            <pc:sldMk cId="3715845652" sldId="900"/>
            <ac:grpSpMk id="47" creationId="{E63DB25B-5971-398C-49E4-E60A324B97FF}"/>
          </ac:grpSpMkLst>
        </pc:grpChg>
        <pc:grpChg chg="del">
          <ac:chgData name="Manofmyword7 Stewart" userId="e18527eda19b3991" providerId="LiveId" clId="{28AC9D5C-95E0-439B-8736-0F8990326266}" dt="2024-10-01T18:28:38.601" v="954" actId="478"/>
          <ac:grpSpMkLst>
            <pc:docMk/>
            <pc:sldMk cId="3715845652" sldId="900"/>
            <ac:grpSpMk id="50" creationId="{BF725BA9-3E43-7CC1-0811-DBB91A3E082C}"/>
          </ac:grpSpMkLst>
        </pc:grpChg>
        <pc:grpChg chg="del">
          <ac:chgData name="Manofmyword7 Stewart" userId="e18527eda19b3991" providerId="LiveId" clId="{28AC9D5C-95E0-439B-8736-0F8990326266}" dt="2024-10-01T18:28:42.266" v="955" actId="478"/>
          <ac:grpSpMkLst>
            <pc:docMk/>
            <pc:sldMk cId="3715845652" sldId="900"/>
            <ac:grpSpMk id="53" creationId="{FE06CC66-BC9F-5FCC-BC78-FC3DA9553DFE}"/>
          </ac:grpSpMkLst>
        </pc:grpChg>
        <pc:grpChg chg="del">
          <ac:chgData name="Manofmyword7 Stewart" userId="e18527eda19b3991" providerId="LiveId" clId="{28AC9D5C-95E0-439B-8736-0F8990326266}" dt="2024-10-01T18:30:37.011" v="1024" actId="478"/>
          <ac:grpSpMkLst>
            <pc:docMk/>
            <pc:sldMk cId="3715845652" sldId="900"/>
            <ac:grpSpMk id="56" creationId="{4ACAAD47-B4E2-52FA-F569-3043AC47B164}"/>
          </ac:grpSpMkLst>
        </pc:grpChg>
      </pc:sldChg>
      <pc:sldChg chg="modSp mod">
        <pc:chgData name="Manofmyword7 Stewart" userId="e18527eda19b3991" providerId="LiveId" clId="{28AC9D5C-95E0-439B-8736-0F8990326266}" dt="2024-10-01T19:48:09.053" v="1910" actId="20577"/>
        <pc:sldMkLst>
          <pc:docMk/>
          <pc:sldMk cId="3787036414" sldId="901"/>
        </pc:sldMkLst>
        <pc:spChg chg="mod">
          <ac:chgData name="Manofmyword7 Stewart" userId="e18527eda19b3991" providerId="LiveId" clId="{28AC9D5C-95E0-439B-8736-0F8990326266}" dt="2024-10-01T18:37:09.934" v="1065" actId="20577"/>
          <ac:spMkLst>
            <pc:docMk/>
            <pc:sldMk cId="3787036414" sldId="901"/>
            <ac:spMk id="2" creationId="{BAF2D2E8-29B9-C447-A659-459A28D49158}"/>
          </ac:spMkLst>
        </pc:spChg>
        <pc:spChg chg="mod">
          <ac:chgData name="Manofmyword7 Stewart" userId="e18527eda19b3991" providerId="LiveId" clId="{28AC9D5C-95E0-439B-8736-0F8990326266}" dt="2024-10-01T18:38:00.946" v="1092" actId="20577"/>
          <ac:spMkLst>
            <pc:docMk/>
            <pc:sldMk cId="3787036414" sldId="901"/>
            <ac:spMk id="3" creationId="{3257D687-CD25-CE4E-9F6E-19FA2CC5617B}"/>
          </ac:spMkLst>
        </pc:spChg>
        <pc:spChg chg="mod">
          <ac:chgData name="Manofmyword7 Stewart" userId="e18527eda19b3991" providerId="LiveId" clId="{28AC9D5C-95E0-439B-8736-0F8990326266}" dt="2024-10-01T18:45:24.899" v="1243" actId="1076"/>
          <ac:spMkLst>
            <pc:docMk/>
            <pc:sldMk cId="3787036414" sldId="901"/>
            <ac:spMk id="74" creationId="{DEF8545E-737E-CF32-0410-954152A5B69E}"/>
          </ac:spMkLst>
        </pc:spChg>
        <pc:spChg chg="mod">
          <ac:chgData name="Manofmyword7 Stewart" userId="e18527eda19b3991" providerId="LiveId" clId="{28AC9D5C-95E0-439B-8736-0F8990326266}" dt="2024-10-01T18:43:04.678" v="1165" actId="1076"/>
          <ac:spMkLst>
            <pc:docMk/>
            <pc:sldMk cId="3787036414" sldId="901"/>
            <ac:spMk id="81" creationId="{E80AD8DC-1BE6-684B-074D-704638AC206C}"/>
          </ac:spMkLst>
        </pc:spChg>
        <pc:spChg chg="mod">
          <ac:chgData name="Manofmyword7 Stewart" userId="e18527eda19b3991" providerId="LiveId" clId="{28AC9D5C-95E0-439B-8736-0F8990326266}" dt="2024-10-01T18:45:13.935" v="1242" actId="1076"/>
          <ac:spMkLst>
            <pc:docMk/>
            <pc:sldMk cId="3787036414" sldId="901"/>
            <ac:spMk id="88" creationId="{20713519-0799-806B-109B-BC7290DCCDC8}"/>
          </ac:spMkLst>
        </pc:spChg>
        <pc:spChg chg="mod">
          <ac:chgData name="Manofmyword7 Stewart" userId="e18527eda19b3991" providerId="LiveId" clId="{28AC9D5C-95E0-439B-8736-0F8990326266}" dt="2024-10-01T18:46:45.262" v="1285" actId="1076"/>
          <ac:spMkLst>
            <pc:docMk/>
            <pc:sldMk cId="3787036414" sldId="901"/>
            <ac:spMk id="95" creationId="{9BBF047B-7AA9-7248-7860-2DDA9EEEACDB}"/>
          </ac:spMkLst>
        </pc:spChg>
        <pc:spChg chg="mod">
          <ac:chgData name="Manofmyword7 Stewart" userId="e18527eda19b3991" providerId="LiveId" clId="{28AC9D5C-95E0-439B-8736-0F8990326266}" dt="2024-10-01T18:47:52.456" v="1329" actId="1076"/>
          <ac:spMkLst>
            <pc:docMk/>
            <pc:sldMk cId="3787036414" sldId="901"/>
            <ac:spMk id="102" creationId="{032CFF3B-2E85-649B-7DC6-1EA2B8208908}"/>
          </ac:spMkLst>
        </pc:spChg>
        <pc:spChg chg="mod">
          <ac:chgData name="Manofmyword7 Stewart" userId="e18527eda19b3991" providerId="LiveId" clId="{28AC9D5C-95E0-439B-8736-0F8990326266}" dt="2024-10-01T18:48:42.215" v="1332" actId="1076"/>
          <ac:spMkLst>
            <pc:docMk/>
            <pc:sldMk cId="3787036414" sldId="901"/>
            <ac:spMk id="105" creationId="{48F1BA09-C55D-B117-1A28-6EF9950A4628}"/>
          </ac:spMkLst>
        </pc:spChg>
        <pc:spChg chg="mod">
          <ac:chgData name="Manofmyword7 Stewart" userId="e18527eda19b3991" providerId="LiveId" clId="{28AC9D5C-95E0-439B-8736-0F8990326266}" dt="2024-10-01T19:48:09.053" v="1910" actId="20577"/>
          <ac:spMkLst>
            <pc:docMk/>
            <pc:sldMk cId="3787036414" sldId="901"/>
            <ac:spMk id="107" creationId="{03768BD1-E680-1CE6-4395-6254F0799B43}"/>
          </ac:spMkLst>
        </pc:spChg>
        <pc:grpChg chg="mod">
          <ac:chgData name="Manofmyword7 Stewart" userId="e18527eda19b3991" providerId="LiveId" clId="{28AC9D5C-95E0-439B-8736-0F8990326266}" dt="2024-10-01T18:42:08.299" v="1161" actId="14100"/>
          <ac:grpSpMkLst>
            <pc:docMk/>
            <pc:sldMk cId="3787036414" sldId="901"/>
            <ac:grpSpMk id="77" creationId="{DF657C58-E6E5-3534-9EA4-493E7E5D8CED}"/>
          </ac:grpSpMkLst>
        </pc:grpChg>
      </pc:sldChg>
      <pc:sldChg chg="modSp mod">
        <pc:chgData name="Manofmyword7 Stewart" userId="e18527eda19b3991" providerId="LiveId" clId="{28AC9D5C-95E0-439B-8736-0F8990326266}" dt="2024-10-01T18:55:57.951" v="1468" actId="255"/>
        <pc:sldMkLst>
          <pc:docMk/>
          <pc:sldMk cId="3906045059" sldId="902"/>
        </pc:sldMkLst>
        <pc:spChg chg="mod">
          <ac:chgData name="Manofmyword7 Stewart" userId="e18527eda19b3991" providerId="LiveId" clId="{28AC9D5C-95E0-439B-8736-0F8990326266}" dt="2024-10-01T18:52:17.973" v="1381" actId="20577"/>
          <ac:spMkLst>
            <pc:docMk/>
            <pc:sldMk cId="3906045059" sldId="902"/>
            <ac:spMk id="2" creationId="{BAF2D2E8-29B9-C447-A659-459A28D49158}"/>
          </ac:spMkLst>
        </pc:spChg>
        <pc:spChg chg="mod">
          <ac:chgData name="Manofmyword7 Stewart" userId="e18527eda19b3991" providerId="LiveId" clId="{28AC9D5C-95E0-439B-8736-0F8990326266}" dt="2024-10-01T18:55:57.951" v="1468" actId="255"/>
          <ac:spMkLst>
            <pc:docMk/>
            <pc:sldMk cId="3906045059" sldId="902"/>
            <ac:spMk id="3" creationId="{3257D687-CD25-CE4E-9F6E-19FA2CC5617B}"/>
          </ac:spMkLst>
        </pc:spChg>
        <pc:spChg chg="mod">
          <ac:chgData name="Manofmyword7 Stewart" userId="e18527eda19b3991" providerId="LiveId" clId="{28AC9D5C-95E0-439B-8736-0F8990326266}" dt="2024-10-01T18:55:06.237" v="1464" actId="255"/>
          <ac:spMkLst>
            <pc:docMk/>
            <pc:sldMk cId="3906045059" sldId="902"/>
            <ac:spMk id="76" creationId="{701E8CBA-518E-9174-AF33-7F9FDD0806F5}"/>
          </ac:spMkLst>
        </pc:spChg>
        <pc:spChg chg="mod">
          <ac:chgData name="Manofmyword7 Stewart" userId="e18527eda19b3991" providerId="LiveId" clId="{28AC9D5C-95E0-439B-8736-0F8990326266}" dt="2024-10-01T18:55:19.184" v="1465" actId="255"/>
          <ac:spMkLst>
            <pc:docMk/>
            <pc:sldMk cId="3906045059" sldId="902"/>
            <ac:spMk id="81" creationId="{F52E9FDB-D23D-C9DD-BBE6-C99EEBB84811}"/>
          </ac:spMkLst>
        </pc:spChg>
        <pc:spChg chg="mod">
          <ac:chgData name="Manofmyword7 Stewart" userId="e18527eda19b3991" providerId="LiveId" clId="{28AC9D5C-95E0-439B-8736-0F8990326266}" dt="2024-10-01T18:55:31.785" v="1466" actId="255"/>
          <ac:spMkLst>
            <pc:docMk/>
            <pc:sldMk cId="3906045059" sldId="902"/>
            <ac:spMk id="86" creationId="{ED09428A-9E63-AB53-3D41-2D02B1F6EBCE}"/>
          </ac:spMkLst>
        </pc:spChg>
        <pc:spChg chg="mod">
          <ac:chgData name="Manofmyword7 Stewart" userId="e18527eda19b3991" providerId="LiveId" clId="{28AC9D5C-95E0-439B-8736-0F8990326266}" dt="2024-10-01T18:55:43.146" v="1467" actId="255"/>
          <ac:spMkLst>
            <pc:docMk/>
            <pc:sldMk cId="3906045059" sldId="902"/>
            <ac:spMk id="91" creationId="{58B5A009-43FE-4D76-A074-BF3FF910F59B}"/>
          </ac:spMkLst>
        </pc:spChg>
      </pc:sldChg>
      <pc:sldChg chg="modSp">
        <pc:chgData name="Manofmyword7 Stewart" userId="e18527eda19b3991" providerId="LiveId" clId="{28AC9D5C-95E0-439B-8736-0F8990326266}" dt="2024-10-01T18:53:57.791" v="1439" actId="20577"/>
        <pc:sldMkLst>
          <pc:docMk/>
          <pc:sldMk cId="500880295" sldId="904"/>
        </pc:sldMkLst>
        <pc:spChg chg="mod">
          <ac:chgData name="Manofmyword7 Stewart" userId="e18527eda19b3991" providerId="LiveId" clId="{28AC9D5C-95E0-439B-8736-0F8990326266}" dt="2024-10-01T18:53:57.791" v="1439" actId="20577"/>
          <ac:spMkLst>
            <pc:docMk/>
            <pc:sldMk cId="500880295" sldId="904"/>
            <ac:spMk id="2" creationId="{BAF2D2E8-29B9-C447-A659-459A28D49158}"/>
          </ac:spMkLst>
        </pc:spChg>
      </pc:sldChg>
      <pc:sldChg chg="modSp mod ord">
        <pc:chgData name="Manofmyword7 Stewart" userId="e18527eda19b3991" providerId="LiveId" clId="{28AC9D5C-95E0-439B-8736-0F8990326266}" dt="2024-10-01T18:58:01.893" v="1479" actId="113"/>
        <pc:sldMkLst>
          <pc:docMk/>
          <pc:sldMk cId="2373589727" sldId="905"/>
        </pc:sldMkLst>
        <pc:spChg chg="mod">
          <ac:chgData name="Manofmyword7 Stewart" userId="e18527eda19b3991" providerId="LiveId" clId="{28AC9D5C-95E0-439B-8736-0F8990326266}" dt="2024-10-01T18:32:20.499" v="1048" actId="255"/>
          <ac:spMkLst>
            <pc:docMk/>
            <pc:sldMk cId="2373589727" sldId="905"/>
            <ac:spMk id="2" creationId="{BAF2D2E8-29B9-C447-A659-459A28D49158}"/>
          </ac:spMkLst>
        </pc:spChg>
        <pc:spChg chg="mod">
          <ac:chgData name="Manofmyword7 Stewart" userId="e18527eda19b3991" providerId="LiveId" clId="{28AC9D5C-95E0-439B-8736-0F8990326266}" dt="2024-10-01T18:58:01.893" v="1479" actId="113"/>
          <ac:spMkLst>
            <pc:docMk/>
            <pc:sldMk cId="2373589727" sldId="905"/>
            <ac:spMk id="113" creationId="{3C201685-7B95-806A-6C1A-2BEC3B848642}"/>
          </ac:spMkLst>
        </pc:spChg>
      </pc:sldChg>
      <pc:sldChg chg="modSp mod">
        <pc:chgData name="Manofmyword7 Stewart" userId="e18527eda19b3991" providerId="LiveId" clId="{28AC9D5C-95E0-439B-8736-0F8990326266}" dt="2024-10-01T19:03:49.069" v="1545" actId="20577"/>
        <pc:sldMkLst>
          <pc:docMk/>
          <pc:sldMk cId="3645531062" sldId="911"/>
        </pc:sldMkLst>
        <pc:spChg chg="mod">
          <ac:chgData name="Manofmyword7 Stewart" userId="e18527eda19b3991" providerId="LiveId" clId="{28AC9D5C-95E0-439B-8736-0F8990326266}" dt="2024-10-01T18:54:30.256" v="1463" actId="20577"/>
          <ac:spMkLst>
            <pc:docMk/>
            <pc:sldMk cId="3645531062" sldId="911"/>
            <ac:spMk id="2" creationId="{BAF2D2E8-29B9-C447-A659-459A28D49158}"/>
          </ac:spMkLst>
        </pc:spChg>
        <pc:spChg chg="mod">
          <ac:chgData name="Manofmyword7 Stewart" userId="e18527eda19b3991" providerId="LiveId" clId="{28AC9D5C-95E0-439B-8736-0F8990326266}" dt="2024-10-01T19:03:19.374" v="1535" actId="20577"/>
          <ac:spMkLst>
            <pc:docMk/>
            <pc:sldMk cId="3645531062" sldId="911"/>
            <ac:spMk id="121" creationId="{A6EDACFF-636E-438B-B687-984131354F24}"/>
          </ac:spMkLst>
        </pc:spChg>
        <pc:spChg chg="mod">
          <ac:chgData name="Manofmyword7 Stewart" userId="e18527eda19b3991" providerId="LiveId" clId="{28AC9D5C-95E0-439B-8736-0F8990326266}" dt="2024-10-01T19:03:49.069" v="1545" actId="20577"/>
          <ac:spMkLst>
            <pc:docMk/>
            <pc:sldMk cId="3645531062" sldId="911"/>
            <ac:spMk id="127" creationId="{A459D51B-8A1A-FB19-6689-C624348B88F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855C91-B6A1-4E7F-908A-1CC7B9BD5D15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DA873666-4FB0-4BF7-BE10-6971A0EC54B3}">
      <dgm:prSet phldrT="[Text]"/>
      <dgm:spPr/>
      <dgm:t>
        <a:bodyPr/>
        <a:lstStyle/>
        <a:p>
          <a:r>
            <a:rPr lang="en-US" dirty="0"/>
            <a:t>Phishing </a:t>
          </a:r>
        </a:p>
      </dgm:t>
    </dgm:pt>
    <dgm:pt modelId="{F0508828-9F10-4527-919B-4F1565A7820A}" type="parTrans" cxnId="{A267B183-5CE0-4A52-A821-81E5B0D8C54D}">
      <dgm:prSet/>
      <dgm:spPr/>
      <dgm:t>
        <a:bodyPr/>
        <a:lstStyle/>
        <a:p>
          <a:endParaRPr lang="en-US"/>
        </a:p>
      </dgm:t>
    </dgm:pt>
    <dgm:pt modelId="{7E0FB711-1D6E-43A3-8765-4F84D7320F82}" type="sibTrans" cxnId="{A267B183-5CE0-4A52-A821-81E5B0D8C54D}">
      <dgm:prSet/>
      <dgm:spPr/>
      <dgm:t>
        <a:bodyPr/>
        <a:lstStyle/>
        <a:p>
          <a:endParaRPr lang="en-US"/>
        </a:p>
      </dgm:t>
    </dgm:pt>
    <dgm:pt modelId="{EEC1BF62-759F-49AB-9995-5CF7BB7098EA}">
      <dgm:prSet phldrT="[Text]"/>
      <dgm:spPr/>
      <dgm:t>
        <a:bodyPr/>
        <a:lstStyle/>
        <a:p>
          <a:r>
            <a:rPr lang="en-US" dirty="0"/>
            <a:t>Denial-of-Service</a:t>
          </a:r>
        </a:p>
      </dgm:t>
    </dgm:pt>
    <dgm:pt modelId="{4D856A11-9DE8-4184-A665-8DCD52508CBD}" type="parTrans" cxnId="{C944E563-C610-4ABF-A95E-4D1B7FE8283B}">
      <dgm:prSet/>
      <dgm:spPr/>
      <dgm:t>
        <a:bodyPr/>
        <a:lstStyle/>
        <a:p>
          <a:endParaRPr lang="en-US"/>
        </a:p>
      </dgm:t>
    </dgm:pt>
    <dgm:pt modelId="{4704828F-672C-45A0-83DF-097A44DFB0EF}" type="sibTrans" cxnId="{C944E563-C610-4ABF-A95E-4D1B7FE8283B}">
      <dgm:prSet/>
      <dgm:spPr/>
      <dgm:t>
        <a:bodyPr/>
        <a:lstStyle/>
        <a:p>
          <a:endParaRPr lang="en-US"/>
        </a:p>
      </dgm:t>
    </dgm:pt>
    <dgm:pt modelId="{D0F6983A-2E63-4E3C-A5C2-2951AB08A769}">
      <dgm:prSet phldrT="[Text]"/>
      <dgm:spPr/>
      <dgm:t>
        <a:bodyPr/>
        <a:lstStyle/>
        <a:p>
          <a:r>
            <a:rPr lang="en-US" dirty="0"/>
            <a:t>Social Engineering Attacks</a:t>
          </a:r>
        </a:p>
      </dgm:t>
    </dgm:pt>
    <dgm:pt modelId="{947AE7DF-3573-413B-B4C4-8541D10D8848}" type="parTrans" cxnId="{E2DE548E-11C2-4EC4-AA64-3634858CE6F3}">
      <dgm:prSet/>
      <dgm:spPr/>
      <dgm:t>
        <a:bodyPr/>
        <a:lstStyle/>
        <a:p>
          <a:endParaRPr lang="en-US"/>
        </a:p>
      </dgm:t>
    </dgm:pt>
    <dgm:pt modelId="{9C688A83-D377-49F3-A4BB-C50D055B14A9}" type="sibTrans" cxnId="{E2DE548E-11C2-4EC4-AA64-3634858CE6F3}">
      <dgm:prSet/>
      <dgm:spPr/>
      <dgm:t>
        <a:bodyPr/>
        <a:lstStyle/>
        <a:p>
          <a:endParaRPr lang="en-US"/>
        </a:p>
      </dgm:t>
    </dgm:pt>
    <dgm:pt modelId="{9FC5590A-EDC9-4FF9-9BD4-9314C7E6ABAF}" type="pres">
      <dgm:prSet presAssocID="{61855C91-B6A1-4E7F-908A-1CC7B9BD5D15}" presName="compositeShape" presStyleCnt="0">
        <dgm:presLayoutVars>
          <dgm:chMax val="7"/>
          <dgm:dir/>
          <dgm:resizeHandles val="exact"/>
        </dgm:presLayoutVars>
      </dgm:prSet>
      <dgm:spPr/>
    </dgm:pt>
    <dgm:pt modelId="{F18DE7EE-4449-4650-B024-B7AC279783C8}" type="pres">
      <dgm:prSet presAssocID="{61855C91-B6A1-4E7F-908A-1CC7B9BD5D15}" presName="wedge1" presStyleLbl="node1" presStyleIdx="0" presStyleCnt="3"/>
      <dgm:spPr/>
    </dgm:pt>
    <dgm:pt modelId="{6EA6B491-E710-4454-8D2D-5B39EB444EA5}" type="pres">
      <dgm:prSet presAssocID="{61855C91-B6A1-4E7F-908A-1CC7B9BD5D15}" presName="dummy1a" presStyleCnt="0"/>
      <dgm:spPr/>
    </dgm:pt>
    <dgm:pt modelId="{524146C4-2D67-40B6-8D23-A5143D327B2A}" type="pres">
      <dgm:prSet presAssocID="{61855C91-B6A1-4E7F-908A-1CC7B9BD5D15}" presName="dummy1b" presStyleCnt="0"/>
      <dgm:spPr/>
    </dgm:pt>
    <dgm:pt modelId="{65DB016E-624C-4BA9-B635-5FE7DEA23A11}" type="pres">
      <dgm:prSet presAssocID="{61855C91-B6A1-4E7F-908A-1CC7B9BD5D15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AAAFF4D-6EEC-4596-98C8-399F182054DF}" type="pres">
      <dgm:prSet presAssocID="{61855C91-B6A1-4E7F-908A-1CC7B9BD5D15}" presName="wedge2" presStyleLbl="node1" presStyleIdx="1" presStyleCnt="3"/>
      <dgm:spPr/>
    </dgm:pt>
    <dgm:pt modelId="{04D13E0C-61C7-42FC-9F6B-240488A46873}" type="pres">
      <dgm:prSet presAssocID="{61855C91-B6A1-4E7F-908A-1CC7B9BD5D15}" presName="dummy2a" presStyleCnt="0"/>
      <dgm:spPr/>
    </dgm:pt>
    <dgm:pt modelId="{6E64BD09-2908-4B20-BCA3-D269CA2BD270}" type="pres">
      <dgm:prSet presAssocID="{61855C91-B6A1-4E7F-908A-1CC7B9BD5D15}" presName="dummy2b" presStyleCnt="0"/>
      <dgm:spPr/>
    </dgm:pt>
    <dgm:pt modelId="{50BF97BE-3519-4A0A-BF2D-E16F27C6F99F}" type="pres">
      <dgm:prSet presAssocID="{61855C91-B6A1-4E7F-908A-1CC7B9BD5D15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DD2E0FB-B820-43AC-8580-6B176AD17591}" type="pres">
      <dgm:prSet presAssocID="{61855C91-B6A1-4E7F-908A-1CC7B9BD5D15}" presName="wedge3" presStyleLbl="node1" presStyleIdx="2" presStyleCnt="3" custLinFactNeighborX="529" custLinFactNeighborY="1621"/>
      <dgm:spPr/>
    </dgm:pt>
    <dgm:pt modelId="{C24E5BCC-CB27-4BD3-A9D3-FE6925DB652B}" type="pres">
      <dgm:prSet presAssocID="{61855C91-B6A1-4E7F-908A-1CC7B9BD5D15}" presName="dummy3a" presStyleCnt="0"/>
      <dgm:spPr/>
    </dgm:pt>
    <dgm:pt modelId="{DA85E096-D186-46F0-B602-515BA2214090}" type="pres">
      <dgm:prSet presAssocID="{61855C91-B6A1-4E7F-908A-1CC7B9BD5D15}" presName="dummy3b" presStyleCnt="0"/>
      <dgm:spPr/>
    </dgm:pt>
    <dgm:pt modelId="{E4790483-8484-4648-BC9B-1A9184C20117}" type="pres">
      <dgm:prSet presAssocID="{61855C91-B6A1-4E7F-908A-1CC7B9BD5D15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D1FB8442-56F1-4D28-9F2F-B73BF37D3FA7}" type="pres">
      <dgm:prSet presAssocID="{7E0FB711-1D6E-43A3-8765-4F84D7320F82}" presName="arrowWedge1" presStyleLbl="fgSibTrans2D1" presStyleIdx="0" presStyleCnt="3"/>
      <dgm:spPr/>
    </dgm:pt>
    <dgm:pt modelId="{FC4B74AD-BEC1-4BAE-ABA6-592116A17A80}" type="pres">
      <dgm:prSet presAssocID="{4704828F-672C-45A0-83DF-097A44DFB0EF}" presName="arrowWedge2" presStyleLbl="fgSibTrans2D1" presStyleIdx="1" presStyleCnt="3"/>
      <dgm:spPr/>
    </dgm:pt>
    <dgm:pt modelId="{2D03B21E-5315-4EEF-81FE-E5976F55831B}" type="pres">
      <dgm:prSet presAssocID="{9C688A83-D377-49F3-A4BB-C50D055B14A9}" presName="arrowWedge3" presStyleLbl="fgSibTrans2D1" presStyleIdx="2" presStyleCnt="3"/>
      <dgm:spPr/>
    </dgm:pt>
  </dgm:ptLst>
  <dgm:cxnLst>
    <dgm:cxn modelId="{60297100-5B0F-4D4D-9DEE-13A50892E334}" type="presOf" srcId="{EEC1BF62-759F-49AB-9995-5CF7BB7098EA}" destId="{0AAAFF4D-6EEC-4596-98C8-399F182054DF}" srcOrd="0" destOrd="0" presId="urn:microsoft.com/office/officeart/2005/8/layout/cycle8"/>
    <dgm:cxn modelId="{A97EAA09-53B3-4169-9EC4-BCDA89068DE6}" type="presOf" srcId="{DA873666-4FB0-4BF7-BE10-6971A0EC54B3}" destId="{F18DE7EE-4449-4650-B024-B7AC279783C8}" srcOrd="0" destOrd="0" presId="urn:microsoft.com/office/officeart/2005/8/layout/cycle8"/>
    <dgm:cxn modelId="{F684A30F-8978-4402-AA7F-5C85D94B5EE9}" type="presOf" srcId="{61855C91-B6A1-4E7F-908A-1CC7B9BD5D15}" destId="{9FC5590A-EDC9-4FF9-9BD4-9314C7E6ABAF}" srcOrd="0" destOrd="0" presId="urn:microsoft.com/office/officeart/2005/8/layout/cycle8"/>
    <dgm:cxn modelId="{C944E563-C610-4ABF-A95E-4D1B7FE8283B}" srcId="{61855C91-B6A1-4E7F-908A-1CC7B9BD5D15}" destId="{EEC1BF62-759F-49AB-9995-5CF7BB7098EA}" srcOrd="1" destOrd="0" parTransId="{4D856A11-9DE8-4184-A665-8DCD52508CBD}" sibTransId="{4704828F-672C-45A0-83DF-097A44DFB0EF}"/>
    <dgm:cxn modelId="{DA0EBD74-7F6A-4296-96D2-0DD3B88C80D7}" type="presOf" srcId="{EEC1BF62-759F-49AB-9995-5CF7BB7098EA}" destId="{50BF97BE-3519-4A0A-BF2D-E16F27C6F99F}" srcOrd="1" destOrd="0" presId="urn:microsoft.com/office/officeart/2005/8/layout/cycle8"/>
    <dgm:cxn modelId="{8ABF4956-466C-4612-AF20-0DFD26E34B4B}" type="presOf" srcId="{D0F6983A-2E63-4E3C-A5C2-2951AB08A769}" destId="{E4790483-8484-4648-BC9B-1A9184C20117}" srcOrd="1" destOrd="0" presId="urn:microsoft.com/office/officeart/2005/8/layout/cycle8"/>
    <dgm:cxn modelId="{A267B183-5CE0-4A52-A821-81E5B0D8C54D}" srcId="{61855C91-B6A1-4E7F-908A-1CC7B9BD5D15}" destId="{DA873666-4FB0-4BF7-BE10-6971A0EC54B3}" srcOrd="0" destOrd="0" parTransId="{F0508828-9F10-4527-919B-4F1565A7820A}" sibTransId="{7E0FB711-1D6E-43A3-8765-4F84D7320F82}"/>
    <dgm:cxn modelId="{E2DE548E-11C2-4EC4-AA64-3634858CE6F3}" srcId="{61855C91-B6A1-4E7F-908A-1CC7B9BD5D15}" destId="{D0F6983A-2E63-4E3C-A5C2-2951AB08A769}" srcOrd="2" destOrd="0" parTransId="{947AE7DF-3573-413B-B4C4-8541D10D8848}" sibTransId="{9C688A83-D377-49F3-A4BB-C50D055B14A9}"/>
    <dgm:cxn modelId="{55E469AF-4B44-470C-81C2-8F83101B8F2E}" type="presOf" srcId="{DA873666-4FB0-4BF7-BE10-6971A0EC54B3}" destId="{65DB016E-624C-4BA9-B635-5FE7DEA23A11}" srcOrd="1" destOrd="0" presId="urn:microsoft.com/office/officeart/2005/8/layout/cycle8"/>
    <dgm:cxn modelId="{3ED724B6-0350-4376-8202-C30E2B8C8EFC}" type="presOf" srcId="{D0F6983A-2E63-4E3C-A5C2-2951AB08A769}" destId="{3DD2E0FB-B820-43AC-8580-6B176AD17591}" srcOrd="0" destOrd="0" presId="urn:microsoft.com/office/officeart/2005/8/layout/cycle8"/>
    <dgm:cxn modelId="{565F5A53-6459-492A-957E-9BCAFC2F4E12}" type="presParOf" srcId="{9FC5590A-EDC9-4FF9-9BD4-9314C7E6ABAF}" destId="{F18DE7EE-4449-4650-B024-B7AC279783C8}" srcOrd="0" destOrd="0" presId="urn:microsoft.com/office/officeart/2005/8/layout/cycle8"/>
    <dgm:cxn modelId="{0A336DFD-F0AF-43C5-AE06-392831BAB42A}" type="presParOf" srcId="{9FC5590A-EDC9-4FF9-9BD4-9314C7E6ABAF}" destId="{6EA6B491-E710-4454-8D2D-5B39EB444EA5}" srcOrd="1" destOrd="0" presId="urn:microsoft.com/office/officeart/2005/8/layout/cycle8"/>
    <dgm:cxn modelId="{60D40D54-32E1-430B-9926-52A5B7C5DA90}" type="presParOf" srcId="{9FC5590A-EDC9-4FF9-9BD4-9314C7E6ABAF}" destId="{524146C4-2D67-40B6-8D23-A5143D327B2A}" srcOrd="2" destOrd="0" presId="urn:microsoft.com/office/officeart/2005/8/layout/cycle8"/>
    <dgm:cxn modelId="{133F2239-2378-43BA-AF99-876C76AAA0E1}" type="presParOf" srcId="{9FC5590A-EDC9-4FF9-9BD4-9314C7E6ABAF}" destId="{65DB016E-624C-4BA9-B635-5FE7DEA23A11}" srcOrd="3" destOrd="0" presId="urn:microsoft.com/office/officeart/2005/8/layout/cycle8"/>
    <dgm:cxn modelId="{600A1F7D-DDD0-4F18-A73C-D6EF12C32954}" type="presParOf" srcId="{9FC5590A-EDC9-4FF9-9BD4-9314C7E6ABAF}" destId="{0AAAFF4D-6EEC-4596-98C8-399F182054DF}" srcOrd="4" destOrd="0" presId="urn:microsoft.com/office/officeart/2005/8/layout/cycle8"/>
    <dgm:cxn modelId="{8C10EAE9-7441-4834-9F15-8A3C655F933C}" type="presParOf" srcId="{9FC5590A-EDC9-4FF9-9BD4-9314C7E6ABAF}" destId="{04D13E0C-61C7-42FC-9F6B-240488A46873}" srcOrd="5" destOrd="0" presId="urn:microsoft.com/office/officeart/2005/8/layout/cycle8"/>
    <dgm:cxn modelId="{9B138B1C-9022-475A-B788-60F4485C8D42}" type="presParOf" srcId="{9FC5590A-EDC9-4FF9-9BD4-9314C7E6ABAF}" destId="{6E64BD09-2908-4B20-BCA3-D269CA2BD270}" srcOrd="6" destOrd="0" presId="urn:microsoft.com/office/officeart/2005/8/layout/cycle8"/>
    <dgm:cxn modelId="{98393DFD-5FFC-4528-9481-F65D0943B2E9}" type="presParOf" srcId="{9FC5590A-EDC9-4FF9-9BD4-9314C7E6ABAF}" destId="{50BF97BE-3519-4A0A-BF2D-E16F27C6F99F}" srcOrd="7" destOrd="0" presId="urn:microsoft.com/office/officeart/2005/8/layout/cycle8"/>
    <dgm:cxn modelId="{47D0DAD9-66CC-4E3B-9BD4-0C35AABACC29}" type="presParOf" srcId="{9FC5590A-EDC9-4FF9-9BD4-9314C7E6ABAF}" destId="{3DD2E0FB-B820-43AC-8580-6B176AD17591}" srcOrd="8" destOrd="0" presId="urn:microsoft.com/office/officeart/2005/8/layout/cycle8"/>
    <dgm:cxn modelId="{C3C9325C-A9C8-482C-BE0A-C2788AB81611}" type="presParOf" srcId="{9FC5590A-EDC9-4FF9-9BD4-9314C7E6ABAF}" destId="{C24E5BCC-CB27-4BD3-A9D3-FE6925DB652B}" srcOrd="9" destOrd="0" presId="urn:microsoft.com/office/officeart/2005/8/layout/cycle8"/>
    <dgm:cxn modelId="{32FBB746-6CA3-42E4-8587-CD4200E2C6D4}" type="presParOf" srcId="{9FC5590A-EDC9-4FF9-9BD4-9314C7E6ABAF}" destId="{DA85E096-D186-46F0-B602-515BA2214090}" srcOrd="10" destOrd="0" presId="urn:microsoft.com/office/officeart/2005/8/layout/cycle8"/>
    <dgm:cxn modelId="{0424C185-7E4C-4A2D-B571-86C0FC805D14}" type="presParOf" srcId="{9FC5590A-EDC9-4FF9-9BD4-9314C7E6ABAF}" destId="{E4790483-8484-4648-BC9B-1A9184C20117}" srcOrd="11" destOrd="0" presId="urn:microsoft.com/office/officeart/2005/8/layout/cycle8"/>
    <dgm:cxn modelId="{37EAB539-9B25-4EAF-8D0C-6E4F04E57BED}" type="presParOf" srcId="{9FC5590A-EDC9-4FF9-9BD4-9314C7E6ABAF}" destId="{D1FB8442-56F1-4D28-9F2F-B73BF37D3FA7}" srcOrd="12" destOrd="0" presId="urn:microsoft.com/office/officeart/2005/8/layout/cycle8"/>
    <dgm:cxn modelId="{166F3715-698A-44D7-87B2-43CDAE8B674C}" type="presParOf" srcId="{9FC5590A-EDC9-4FF9-9BD4-9314C7E6ABAF}" destId="{FC4B74AD-BEC1-4BAE-ABA6-592116A17A80}" srcOrd="13" destOrd="0" presId="urn:microsoft.com/office/officeart/2005/8/layout/cycle8"/>
    <dgm:cxn modelId="{76F32F49-9766-44E1-846E-B83FFDC3B59A}" type="presParOf" srcId="{9FC5590A-EDC9-4FF9-9BD4-9314C7E6ABAF}" destId="{2D03B21E-5315-4EEF-81FE-E5976F55831B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DE7EE-4449-4650-B024-B7AC279783C8}">
      <dsp:nvSpPr>
        <dsp:cNvPr id="0" name=""/>
        <dsp:cNvSpPr/>
      </dsp:nvSpPr>
      <dsp:spPr>
        <a:xfrm>
          <a:off x="2162824" y="521848"/>
          <a:ext cx="6743894" cy="6743894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Phishing </a:t>
          </a:r>
        </a:p>
      </dsp:txBody>
      <dsp:txXfrm>
        <a:off x="5717017" y="1950912"/>
        <a:ext cx="2408533" cy="2007111"/>
      </dsp:txXfrm>
    </dsp:sp>
    <dsp:sp modelId="{0AAAFF4D-6EEC-4596-98C8-399F182054DF}">
      <dsp:nvSpPr>
        <dsp:cNvPr id="0" name=""/>
        <dsp:cNvSpPr/>
      </dsp:nvSpPr>
      <dsp:spPr>
        <a:xfrm>
          <a:off x="2023932" y="762702"/>
          <a:ext cx="6743894" cy="6743894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Denial-of-Service</a:t>
          </a:r>
        </a:p>
      </dsp:txBody>
      <dsp:txXfrm>
        <a:off x="3629621" y="5138205"/>
        <a:ext cx="3612800" cy="1766258"/>
      </dsp:txXfrm>
    </dsp:sp>
    <dsp:sp modelId="{3DD2E0FB-B820-43AC-8580-6B176AD17591}">
      <dsp:nvSpPr>
        <dsp:cNvPr id="0" name=""/>
        <dsp:cNvSpPr/>
      </dsp:nvSpPr>
      <dsp:spPr>
        <a:xfrm>
          <a:off x="1920715" y="631167"/>
          <a:ext cx="6743894" cy="6743894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Social Engineering Attacks</a:t>
          </a:r>
        </a:p>
      </dsp:txBody>
      <dsp:txXfrm>
        <a:off x="2701883" y="2060230"/>
        <a:ext cx="2408533" cy="2007111"/>
      </dsp:txXfrm>
    </dsp:sp>
    <dsp:sp modelId="{D1FB8442-56F1-4D28-9F2F-B73BF37D3FA7}">
      <dsp:nvSpPr>
        <dsp:cNvPr id="0" name=""/>
        <dsp:cNvSpPr/>
      </dsp:nvSpPr>
      <dsp:spPr>
        <a:xfrm>
          <a:off x="1745901" y="104369"/>
          <a:ext cx="7578853" cy="7578853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B74AD-BEC1-4BAE-ABA6-592116A17A80}">
      <dsp:nvSpPr>
        <dsp:cNvPr id="0" name=""/>
        <dsp:cNvSpPr/>
      </dsp:nvSpPr>
      <dsp:spPr>
        <a:xfrm>
          <a:off x="1606452" y="344796"/>
          <a:ext cx="7578853" cy="7578853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1E-5315-4EEF-81FE-E5976F55831B}">
      <dsp:nvSpPr>
        <dsp:cNvPr id="0" name=""/>
        <dsp:cNvSpPr/>
      </dsp:nvSpPr>
      <dsp:spPr>
        <a:xfrm>
          <a:off x="1502679" y="213688"/>
          <a:ext cx="7578853" cy="7578853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CEFD1-90F0-C34A-B5F4-B1FF26022499}" type="datetimeFigureOut">
              <a:rPr lang="en-RS" smtClean="0"/>
              <a:t>10/06/2024</a:t>
            </a:fld>
            <a:endParaRPr lang="e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B8021-17F7-DD42-9E8B-32C4C7450BAD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997761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17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28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397" y="2244726"/>
            <a:ext cx="18290381" cy="47752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397" y="7204076"/>
            <a:ext cx="18290381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8924-8A6F-9143-B480-C4FE05D30B04}" type="datetimeFigureOut">
              <a:rPr lang="en-RS" smtClean="0"/>
              <a:t>10/06/2024</a:t>
            </a:fld>
            <a:endParaRPr lang="e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CDC8-6A03-4D4F-BF20-5FB3E28CA623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112960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33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8924-8A6F-9143-B480-C4FE05D30B04}" type="datetimeFigureOut">
              <a:rPr lang="en-RS" smtClean="0"/>
              <a:t>10/06/2024</a:t>
            </a:fld>
            <a:endParaRPr lang="e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CDC8-6A03-4D4F-BF20-5FB3E28CA623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16182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33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52072" y="730250"/>
            <a:ext cx="5258485" cy="11623676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618" y="730250"/>
            <a:ext cx="15470614" cy="1162367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8924-8A6F-9143-B480-C4FE05D30B04}" type="datetimeFigureOut">
              <a:rPr lang="en-RS" smtClean="0"/>
              <a:t>10/06/2024</a:t>
            </a:fld>
            <a:endParaRPr lang="e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CDC8-6A03-4D4F-BF20-5FB3E28CA623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322623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33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8924-8A6F-9143-B480-C4FE05D30B04}" type="datetimeFigureOut">
              <a:rPr lang="en-RS" smtClean="0"/>
              <a:t>10/06/2024</a:t>
            </a:fld>
            <a:endParaRPr lang="e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CDC8-6A03-4D4F-BF20-5FB3E28CA623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365561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33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  <a:prstGeom prst="rect">
            <a:avLst/>
          </a:prstGeom>
        </p:spPr>
        <p:txBody>
          <a:bodyPr anchor="b"/>
          <a:lstStyle>
            <a:lvl1pPr>
              <a:defRPr sz="1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8924-8A6F-9143-B480-C4FE05D30B04}" type="datetimeFigureOut">
              <a:rPr lang="en-RS" smtClean="0"/>
              <a:t>10/06/2024</a:t>
            </a:fld>
            <a:endParaRPr lang="e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CDC8-6A03-4D4F-BF20-5FB3E28CA623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4281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33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618" y="3651250"/>
            <a:ext cx="10364549" cy="87026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3651250"/>
            <a:ext cx="10364549" cy="87026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8924-8A6F-9143-B480-C4FE05D30B04}" type="datetimeFigureOut">
              <a:rPr lang="en-RS" smtClean="0"/>
              <a:t>10/06/2024</a:t>
            </a:fld>
            <a:endParaRPr lang="e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CDC8-6A03-4D4F-BF20-5FB3E28CA623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72663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33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730251"/>
            <a:ext cx="21033938" cy="26511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8924-8A6F-9143-B480-C4FE05D30B04}" type="datetimeFigureOut">
              <a:rPr lang="en-RS" smtClean="0"/>
              <a:t>10/06/2024</a:t>
            </a:fld>
            <a:endParaRPr lang="e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CDC8-6A03-4D4F-BF20-5FB3E28CA623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379773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33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8924-8A6F-9143-B480-C4FE05D30B04}" type="datetimeFigureOut">
              <a:rPr lang="en-RS" smtClean="0"/>
              <a:t>10/06/2024</a:t>
            </a:fld>
            <a:endParaRPr lang="e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CDC8-6A03-4D4F-BF20-5FB3E28CA623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325686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33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8924-8A6F-9143-B480-C4FE05D30B04}" type="datetimeFigureOut">
              <a:rPr lang="en-RS" smtClean="0"/>
              <a:t>10/06/2024</a:t>
            </a:fld>
            <a:endParaRPr lang="e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CDC8-6A03-4D4F-BF20-5FB3E28CA623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333893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33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6" y="914400"/>
            <a:ext cx="7865498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7726" y="1974851"/>
            <a:ext cx="1234600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796" y="4114800"/>
            <a:ext cx="7865498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8924-8A6F-9143-B480-C4FE05D30B04}" type="datetimeFigureOut">
              <a:rPr lang="en-RS" smtClean="0"/>
              <a:t>10/06/2024</a:t>
            </a:fld>
            <a:endParaRPr lang="e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CDC8-6A03-4D4F-BF20-5FB3E28CA623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319684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33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6" y="914400"/>
            <a:ext cx="7865498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7726" y="1974851"/>
            <a:ext cx="1234600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796" y="4114800"/>
            <a:ext cx="7865498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8924-8A6F-9143-B480-C4FE05D30B04}" type="datetimeFigureOut">
              <a:rPr lang="en-RS" smtClean="0"/>
              <a:t>10/06/2024</a:t>
            </a:fld>
            <a:endParaRPr lang="e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CDC8-6A03-4D4F-BF20-5FB3E28CA623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333812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33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8924-8A6F-9143-B480-C4FE05D30B04}" type="datetimeFigureOut">
              <a:rPr lang="en-RS" smtClean="0"/>
              <a:t>10/06/2024</a:t>
            </a:fld>
            <a:endParaRPr lang="e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FCDC8-6A03-4D4F-BF20-5FB3E28CA623}" type="slidenum">
              <a:rPr lang="en-RS" smtClean="0"/>
              <a:t>‹#›</a:t>
            </a:fld>
            <a:endParaRPr lang="en-RS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DEF2704A-1C1D-5E43-9C3F-76C29CE58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4375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RS" dirty="0"/>
          </a:p>
        </p:txBody>
      </p:sp>
    </p:spTree>
    <p:extLst>
      <p:ext uri="{BB962C8B-B14F-4D97-AF65-F5344CB8AC3E}">
        <p14:creationId xmlns:p14="http://schemas.microsoft.com/office/powerpoint/2010/main" val="20407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333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-org.libraryresources.columbiasouthern.edu/10.1007/s10207-023-00713-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i-org.libraryresources.columbiasouthern.edu/10.33423/jsis.v18i2.6255" TargetMode="External"/><Relationship Id="rId5" Type="http://schemas.openxmlformats.org/officeDocument/2006/relationships/hyperlink" Target="https://blog.netwrix.com/2023/08/04/it-risk-assessment/" TargetMode="External"/><Relationship Id="rId4" Type="http://schemas.openxmlformats.org/officeDocument/2006/relationships/hyperlink" Target="https://online.vitalsource.com/books/978128419363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27C43AF-A549-C94B-AFE6-7AEC998D0F6F}"/>
              </a:ext>
            </a:extLst>
          </p:cNvPr>
          <p:cNvSpPr/>
          <p:nvPr/>
        </p:nvSpPr>
        <p:spPr>
          <a:xfrm>
            <a:off x="1587" y="0"/>
            <a:ext cx="24384000" cy="13716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-2108033" y="1123950"/>
            <a:ext cx="30825650" cy="32148062"/>
            <a:chOff x="0" y="-77012"/>
            <a:chExt cx="15412825" cy="16074031"/>
          </a:xfrm>
        </p:grpSpPr>
        <p:grpSp>
          <p:nvGrpSpPr>
            <p:cNvPr id="3" name="Group 84"/>
            <p:cNvGrpSpPr>
              <a:grpSpLocks noChangeAspect="1"/>
            </p:cNvGrpSpPr>
            <p:nvPr/>
          </p:nvGrpSpPr>
          <p:grpSpPr bwMode="auto">
            <a:xfrm>
              <a:off x="0" y="5280998"/>
              <a:ext cx="12148525" cy="10716021"/>
              <a:chOff x="3286" y="1675"/>
              <a:chExt cx="1094" cy="965"/>
            </a:xfrm>
            <a:solidFill>
              <a:schemeClr val="bg1">
                <a:alpha val="3000"/>
              </a:schemeClr>
            </a:solidFill>
          </p:grpSpPr>
          <p:sp>
            <p:nvSpPr>
              <p:cNvPr id="4" name="Freeform 85"/>
              <p:cNvSpPr>
                <a:spLocks noEditPoints="1"/>
              </p:cNvSpPr>
              <p:nvPr/>
            </p:nvSpPr>
            <p:spPr bwMode="auto">
              <a:xfrm>
                <a:off x="3384" y="1685"/>
                <a:ext cx="910" cy="838"/>
              </a:xfrm>
              <a:custGeom>
                <a:avLst/>
                <a:gdLst>
                  <a:gd name="T0" fmla="*/ 233 w 383"/>
                  <a:gd name="T1" fmla="*/ 49 h 352"/>
                  <a:gd name="T2" fmla="*/ 212 w 383"/>
                  <a:gd name="T3" fmla="*/ 51 h 352"/>
                  <a:gd name="T4" fmla="*/ 151 w 383"/>
                  <a:gd name="T5" fmla="*/ 70 h 352"/>
                  <a:gd name="T6" fmla="*/ 187 w 383"/>
                  <a:gd name="T7" fmla="*/ 66 h 352"/>
                  <a:gd name="T8" fmla="*/ 189 w 383"/>
                  <a:gd name="T9" fmla="*/ 66 h 352"/>
                  <a:gd name="T10" fmla="*/ 198 w 383"/>
                  <a:gd name="T11" fmla="*/ 67 h 352"/>
                  <a:gd name="T12" fmla="*/ 225 w 383"/>
                  <a:gd name="T13" fmla="*/ 74 h 352"/>
                  <a:gd name="T14" fmla="*/ 270 w 383"/>
                  <a:gd name="T15" fmla="*/ 102 h 352"/>
                  <a:gd name="T16" fmla="*/ 319 w 383"/>
                  <a:gd name="T17" fmla="*/ 164 h 352"/>
                  <a:gd name="T18" fmla="*/ 328 w 383"/>
                  <a:gd name="T19" fmla="*/ 202 h 352"/>
                  <a:gd name="T20" fmla="*/ 328 w 383"/>
                  <a:gd name="T21" fmla="*/ 201 h 352"/>
                  <a:gd name="T22" fmla="*/ 303 w 383"/>
                  <a:gd name="T23" fmla="*/ 278 h 352"/>
                  <a:gd name="T24" fmla="*/ 245 w 383"/>
                  <a:gd name="T25" fmla="*/ 333 h 352"/>
                  <a:gd name="T26" fmla="*/ 192 w 383"/>
                  <a:gd name="T27" fmla="*/ 350 h 352"/>
                  <a:gd name="T28" fmla="*/ 199 w 383"/>
                  <a:gd name="T29" fmla="*/ 351 h 352"/>
                  <a:gd name="T30" fmla="*/ 199 w 383"/>
                  <a:gd name="T31" fmla="*/ 351 h 352"/>
                  <a:gd name="T32" fmla="*/ 215 w 383"/>
                  <a:gd name="T33" fmla="*/ 352 h 352"/>
                  <a:gd name="T34" fmla="*/ 253 w 383"/>
                  <a:gd name="T35" fmla="*/ 347 h 352"/>
                  <a:gd name="T36" fmla="*/ 306 w 383"/>
                  <a:gd name="T37" fmla="*/ 322 h 352"/>
                  <a:gd name="T38" fmla="*/ 371 w 383"/>
                  <a:gd name="T39" fmla="*/ 241 h 352"/>
                  <a:gd name="T40" fmla="*/ 382 w 383"/>
                  <a:gd name="T41" fmla="*/ 183 h 352"/>
                  <a:gd name="T42" fmla="*/ 382 w 383"/>
                  <a:gd name="T43" fmla="*/ 183 h 352"/>
                  <a:gd name="T44" fmla="*/ 382 w 383"/>
                  <a:gd name="T45" fmla="*/ 183 h 352"/>
                  <a:gd name="T46" fmla="*/ 382 w 383"/>
                  <a:gd name="T47" fmla="*/ 183 h 352"/>
                  <a:gd name="T48" fmla="*/ 382 w 383"/>
                  <a:gd name="T49" fmla="*/ 183 h 352"/>
                  <a:gd name="T50" fmla="*/ 332 w 383"/>
                  <a:gd name="T51" fmla="*/ 82 h 352"/>
                  <a:gd name="T52" fmla="*/ 233 w 383"/>
                  <a:gd name="T53" fmla="*/ 49 h 352"/>
                  <a:gd name="T54" fmla="*/ 382 w 383"/>
                  <a:gd name="T55" fmla="*/ 180 h 352"/>
                  <a:gd name="T56" fmla="*/ 382 w 383"/>
                  <a:gd name="T57" fmla="*/ 183 h 352"/>
                  <a:gd name="T58" fmla="*/ 382 w 383"/>
                  <a:gd name="T59" fmla="*/ 183 h 352"/>
                  <a:gd name="T60" fmla="*/ 382 w 383"/>
                  <a:gd name="T61" fmla="*/ 183 h 352"/>
                  <a:gd name="T62" fmla="*/ 382 w 383"/>
                  <a:gd name="T63" fmla="*/ 184 h 352"/>
                  <a:gd name="T64" fmla="*/ 382 w 383"/>
                  <a:gd name="T65" fmla="*/ 182 h 352"/>
                  <a:gd name="T66" fmla="*/ 382 w 383"/>
                  <a:gd name="T67" fmla="*/ 180 h 352"/>
                  <a:gd name="T68" fmla="*/ 207 w 383"/>
                  <a:gd name="T69" fmla="*/ 0 h 352"/>
                  <a:gd name="T70" fmla="*/ 200 w 383"/>
                  <a:gd name="T71" fmla="*/ 0 h 352"/>
                  <a:gd name="T72" fmla="*/ 200 w 383"/>
                  <a:gd name="T73" fmla="*/ 0 h 352"/>
                  <a:gd name="T74" fmla="*/ 200 w 383"/>
                  <a:gd name="T75" fmla="*/ 0 h 352"/>
                  <a:gd name="T76" fmla="*/ 199 w 383"/>
                  <a:gd name="T77" fmla="*/ 0 h 352"/>
                  <a:gd name="T78" fmla="*/ 30 w 383"/>
                  <a:gd name="T79" fmla="*/ 80 h 352"/>
                  <a:gd name="T80" fmla="*/ 0 w 383"/>
                  <a:gd name="T81" fmla="*/ 115 h 352"/>
                  <a:gd name="T82" fmla="*/ 59 w 383"/>
                  <a:gd name="T83" fmla="*/ 60 h 352"/>
                  <a:gd name="T84" fmla="*/ 143 w 383"/>
                  <a:gd name="T85" fmla="*/ 14 h 352"/>
                  <a:gd name="T86" fmla="*/ 207 w 383"/>
                  <a:gd name="T8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3" h="352">
                    <a:moveTo>
                      <a:pt x="233" y="49"/>
                    </a:moveTo>
                    <a:cubicBezTo>
                      <a:pt x="226" y="49"/>
                      <a:pt x="219" y="50"/>
                      <a:pt x="212" y="51"/>
                    </a:cubicBezTo>
                    <a:cubicBezTo>
                      <a:pt x="191" y="53"/>
                      <a:pt x="170" y="60"/>
                      <a:pt x="151" y="70"/>
                    </a:cubicBezTo>
                    <a:cubicBezTo>
                      <a:pt x="163" y="67"/>
                      <a:pt x="175" y="66"/>
                      <a:pt x="187" y="66"/>
                    </a:cubicBezTo>
                    <a:cubicBezTo>
                      <a:pt x="185" y="66"/>
                      <a:pt x="188" y="66"/>
                      <a:pt x="189" y="66"/>
                    </a:cubicBezTo>
                    <a:cubicBezTo>
                      <a:pt x="192" y="66"/>
                      <a:pt x="195" y="67"/>
                      <a:pt x="198" y="67"/>
                    </a:cubicBezTo>
                    <a:cubicBezTo>
                      <a:pt x="207" y="68"/>
                      <a:pt x="216" y="71"/>
                      <a:pt x="225" y="74"/>
                    </a:cubicBezTo>
                    <a:cubicBezTo>
                      <a:pt x="242" y="81"/>
                      <a:pt x="257" y="91"/>
                      <a:pt x="270" y="102"/>
                    </a:cubicBezTo>
                    <a:cubicBezTo>
                      <a:pt x="291" y="119"/>
                      <a:pt x="309" y="139"/>
                      <a:pt x="319" y="164"/>
                    </a:cubicBezTo>
                    <a:cubicBezTo>
                      <a:pt x="325" y="176"/>
                      <a:pt x="327" y="189"/>
                      <a:pt x="328" y="202"/>
                    </a:cubicBezTo>
                    <a:cubicBezTo>
                      <a:pt x="328" y="201"/>
                      <a:pt x="328" y="201"/>
                      <a:pt x="328" y="201"/>
                    </a:cubicBezTo>
                    <a:cubicBezTo>
                      <a:pt x="328" y="229"/>
                      <a:pt x="318" y="255"/>
                      <a:pt x="303" y="278"/>
                    </a:cubicBezTo>
                    <a:cubicBezTo>
                      <a:pt x="287" y="300"/>
                      <a:pt x="268" y="319"/>
                      <a:pt x="245" y="333"/>
                    </a:cubicBezTo>
                    <a:cubicBezTo>
                      <a:pt x="229" y="342"/>
                      <a:pt x="211" y="348"/>
                      <a:pt x="192" y="350"/>
                    </a:cubicBezTo>
                    <a:cubicBezTo>
                      <a:pt x="194" y="351"/>
                      <a:pt x="197" y="351"/>
                      <a:pt x="199" y="351"/>
                    </a:cubicBezTo>
                    <a:cubicBezTo>
                      <a:pt x="199" y="351"/>
                      <a:pt x="199" y="351"/>
                      <a:pt x="199" y="351"/>
                    </a:cubicBezTo>
                    <a:cubicBezTo>
                      <a:pt x="204" y="352"/>
                      <a:pt x="210" y="352"/>
                      <a:pt x="215" y="352"/>
                    </a:cubicBezTo>
                    <a:cubicBezTo>
                      <a:pt x="227" y="352"/>
                      <a:pt x="240" y="351"/>
                      <a:pt x="253" y="347"/>
                    </a:cubicBezTo>
                    <a:cubicBezTo>
                      <a:pt x="272" y="342"/>
                      <a:pt x="290" y="333"/>
                      <a:pt x="306" y="322"/>
                    </a:cubicBezTo>
                    <a:cubicBezTo>
                      <a:pt x="335" y="302"/>
                      <a:pt x="358" y="273"/>
                      <a:pt x="371" y="241"/>
                    </a:cubicBezTo>
                    <a:cubicBezTo>
                      <a:pt x="378" y="223"/>
                      <a:pt x="383" y="202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3" y="143"/>
                      <a:pt x="362" y="106"/>
                      <a:pt x="332" y="82"/>
                    </a:cubicBezTo>
                    <a:cubicBezTo>
                      <a:pt x="304" y="60"/>
                      <a:pt x="268" y="49"/>
                      <a:pt x="233" y="49"/>
                    </a:cubicBezTo>
                    <a:moveTo>
                      <a:pt x="382" y="180"/>
                    </a:moveTo>
                    <a:cubicBezTo>
                      <a:pt x="382" y="180"/>
                      <a:pt x="382" y="181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4"/>
                      <a:pt x="382" y="184"/>
                    </a:cubicBezTo>
                    <a:cubicBezTo>
                      <a:pt x="382" y="184"/>
                      <a:pt x="382" y="183"/>
                      <a:pt x="382" y="182"/>
                    </a:cubicBezTo>
                    <a:cubicBezTo>
                      <a:pt x="382" y="181"/>
                      <a:pt x="382" y="180"/>
                      <a:pt x="382" y="180"/>
                    </a:cubicBezTo>
                    <a:moveTo>
                      <a:pt x="207" y="0"/>
                    </a:moveTo>
                    <a:cubicBezTo>
                      <a:pt x="204" y="0"/>
                      <a:pt x="202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99" y="0"/>
                      <a:pt x="199" y="0"/>
                    </a:cubicBezTo>
                    <a:cubicBezTo>
                      <a:pt x="136" y="6"/>
                      <a:pt x="75" y="36"/>
                      <a:pt x="30" y="80"/>
                    </a:cubicBezTo>
                    <a:cubicBezTo>
                      <a:pt x="19" y="91"/>
                      <a:pt x="9" y="102"/>
                      <a:pt x="0" y="115"/>
                    </a:cubicBezTo>
                    <a:cubicBezTo>
                      <a:pt x="17" y="94"/>
                      <a:pt x="37" y="76"/>
                      <a:pt x="59" y="60"/>
                    </a:cubicBezTo>
                    <a:cubicBezTo>
                      <a:pt x="85" y="41"/>
                      <a:pt x="113" y="24"/>
                      <a:pt x="143" y="14"/>
                    </a:cubicBezTo>
                    <a:cubicBezTo>
                      <a:pt x="164" y="6"/>
                      <a:pt x="185" y="1"/>
                      <a:pt x="20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5" name="Freeform 86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6" name="Freeform 87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7" name="Freeform 88"/>
              <p:cNvSpPr>
                <a:spLocks noEditPoints="1"/>
              </p:cNvSpPr>
              <p:nvPr/>
            </p:nvSpPr>
            <p:spPr bwMode="auto">
              <a:xfrm>
                <a:off x="3286" y="1675"/>
                <a:ext cx="1094" cy="965"/>
              </a:xfrm>
              <a:custGeom>
                <a:avLst/>
                <a:gdLst>
                  <a:gd name="T0" fmla="*/ 456 w 460"/>
                  <a:gd name="T1" fmla="*/ 144 h 405"/>
                  <a:gd name="T2" fmla="*/ 389 w 460"/>
                  <a:gd name="T3" fmla="*/ 39 h 405"/>
                  <a:gd name="T4" fmla="*/ 253 w 460"/>
                  <a:gd name="T5" fmla="*/ 3 h 405"/>
                  <a:gd name="T6" fmla="*/ 175 w 460"/>
                  <a:gd name="T7" fmla="*/ 21 h 405"/>
                  <a:gd name="T8" fmla="*/ 107 w 460"/>
                  <a:gd name="T9" fmla="*/ 59 h 405"/>
                  <a:gd name="T10" fmla="*/ 28 w 460"/>
                  <a:gd name="T11" fmla="*/ 137 h 405"/>
                  <a:gd name="T12" fmla="*/ 12 w 460"/>
                  <a:gd name="T13" fmla="*/ 248 h 405"/>
                  <a:gd name="T14" fmla="*/ 76 w 460"/>
                  <a:gd name="T15" fmla="*/ 340 h 405"/>
                  <a:gd name="T16" fmla="*/ 186 w 460"/>
                  <a:gd name="T17" fmla="*/ 398 h 405"/>
                  <a:gd name="T18" fmla="*/ 243 w 460"/>
                  <a:gd name="T19" fmla="*/ 404 h 405"/>
                  <a:gd name="T20" fmla="*/ 306 w 460"/>
                  <a:gd name="T21" fmla="*/ 390 h 405"/>
                  <a:gd name="T22" fmla="*/ 416 w 460"/>
                  <a:gd name="T23" fmla="*/ 307 h 405"/>
                  <a:gd name="T24" fmla="*/ 460 w 460"/>
                  <a:gd name="T25" fmla="*/ 179 h 405"/>
                  <a:gd name="T26" fmla="*/ 456 w 460"/>
                  <a:gd name="T27" fmla="*/ 144 h 405"/>
                  <a:gd name="T28" fmla="*/ 456 w 460"/>
                  <a:gd name="T29" fmla="*/ 144 h 405"/>
                  <a:gd name="T30" fmla="*/ 423 w 460"/>
                  <a:gd name="T31" fmla="*/ 195 h 405"/>
                  <a:gd name="T32" fmla="*/ 380 w 460"/>
                  <a:gd name="T33" fmla="*/ 297 h 405"/>
                  <a:gd name="T34" fmla="*/ 299 w 460"/>
                  <a:gd name="T35" fmla="*/ 350 h 405"/>
                  <a:gd name="T36" fmla="*/ 240 w 460"/>
                  <a:gd name="T37" fmla="*/ 355 h 405"/>
                  <a:gd name="T38" fmla="*/ 240 w 460"/>
                  <a:gd name="T39" fmla="*/ 355 h 405"/>
                  <a:gd name="T40" fmla="*/ 127 w 460"/>
                  <a:gd name="T41" fmla="*/ 281 h 405"/>
                  <a:gd name="T42" fmla="*/ 95 w 460"/>
                  <a:gd name="T43" fmla="*/ 212 h 405"/>
                  <a:gd name="T44" fmla="*/ 103 w 460"/>
                  <a:gd name="T45" fmla="*/ 167 h 405"/>
                  <a:gd name="T46" fmla="*/ 143 w 460"/>
                  <a:gd name="T47" fmla="*/ 112 h 405"/>
                  <a:gd name="T48" fmla="*/ 186 w 460"/>
                  <a:gd name="T49" fmla="*/ 78 h 405"/>
                  <a:gd name="T50" fmla="*/ 339 w 460"/>
                  <a:gd name="T51" fmla="*/ 66 h 405"/>
                  <a:gd name="T52" fmla="*/ 423 w 460"/>
                  <a:gd name="T53" fmla="*/ 180 h 405"/>
                  <a:gd name="T54" fmla="*/ 423 w 460"/>
                  <a:gd name="T55" fmla="*/ 195 h 405"/>
                  <a:gd name="T56" fmla="*/ 423 w 460"/>
                  <a:gd name="T57" fmla="*/ 195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60" h="405">
                    <a:moveTo>
                      <a:pt x="456" y="144"/>
                    </a:moveTo>
                    <a:cubicBezTo>
                      <a:pt x="447" y="102"/>
                      <a:pt x="423" y="64"/>
                      <a:pt x="389" y="39"/>
                    </a:cubicBezTo>
                    <a:cubicBezTo>
                      <a:pt x="350" y="11"/>
                      <a:pt x="299" y="0"/>
                      <a:pt x="253" y="3"/>
                    </a:cubicBezTo>
                    <a:cubicBezTo>
                      <a:pt x="226" y="5"/>
                      <a:pt x="200" y="11"/>
                      <a:pt x="175" y="21"/>
                    </a:cubicBezTo>
                    <a:cubicBezTo>
                      <a:pt x="151" y="31"/>
                      <a:pt x="129" y="44"/>
                      <a:pt x="107" y="59"/>
                    </a:cubicBezTo>
                    <a:cubicBezTo>
                      <a:pt x="77" y="80"/>
                      <a:pt x="48" y="106"/>
                      <a:pt x="28" y="137"/>
                    </a:cubicBezTo>
                    <a:cubicBezTo>
                      <a:pt x="7" y="171"/>
                      <a:pt x="0" y="210"/>
                      <a:pt x="12" y="248"/>
                    </a:cubicBezTo>
                    <a:cubicBezTo>
                      <a:pt x="23" y="284"/>
                      <a:pt x="48" y="316"/>
                      <a:pt x="76" y="340"/>
                    </a:cubicBezTo>
                    <a:cubicBezTo>
                      <a:pt x="108" y="367"/>
                      <a:pt x="145" y="389"/>
                      <a:pt x="186" y="398"/>
                    </a:cubicBezTo>
                    <a:cubicBezTo>
                      <a:pt x="205" y="403"/>
                      <a:pt x="224" y="405"/>
                      <a:pt x="243" y="404"/>
                    </a:cubicBezTo>
                    <a:cubicBezTo>
                      <a:pt x="264" y="402"/>
                      <a:pt x="286" y="398"/>
                      <a:pt x="306" y="390"/>
                    </a:cubicBezTo>
                    <a:cubicBezTo>
                      <a:pt x="350" y="374"/>
                      <a:pt x="388" y="344"/>
                      <a:pt x="416" y="307"/>
                    </a:cubicBezTo>
                    <a:cubicBezTo>
                      <a:pt x="444" y="270"/>
                      <a:pt x="460" y="225"/>
                      <a:pt x="460" y="179"/>
                    </a:cubicBezTo>
                    <a:cubicBezTo>
                      <a:pt x="460" y="167"/>
                      <a:pt x="459" y="155"/>
                      <a:pt x="456" y="144"/>
                    </a:cubicBezTo>
                    <a:cubicBezTo>
                      <a:pt x="453" y="127"/>
                      <a:pt x="460" y="160"/>
                      <a:pt x="456" y="144"/>
                    </a:cubicBezTo>
                    <a:close/>
                    <a:moveTo>
                      <a:pt x="423" y="195"/>
                    </a:moveTo>
                    <a:cubicBezTo>
                      <a:pt x="422" y="232"/>
                      <a:pt x="404" y="270"/>
                      <a:pt x="380" y="297"/>
                    </a:cubicBezTo>
                    <a:cubicBezTo>
                      <a:pt x="358" y="322"/>
                      <a:pt x="330" y="340"/>
                      <a:pt x="299" y="350"/>
                    </a:cubicBezTo>
                    <a:cubicBezTo>
                      <a:pt x="280" y="356"/>
                      <a:pt x="260" y="357"/>
                      <a:pt x="240" y="355"/>
                    </a:cubicBezTo>
                    <a:cubicBezTo>
                      <a:pt x="240" y="355"/>
                      <a:pt x="240" y="355"/>
                      <a:pt x="240" y="355"/>
                    </a:cubicBezTo>
                    <a:cubicBezTo>
                      <a:pt x="193" y="349"/>
                      <a:pt x="156" y="317"/>
                      <a:pt x="127" y="281"/>
                    </a:cubicBezTo>
                    <a:cubicBezTo>
                      <a:pt x="111" y="262"/>
                      <a:pt x="98" y="238"/>
                      <a:pt x="95" y="212"/>
                    </a:cubicBezTo>
                    <a:cubicBezTo>
                      <a:pt x="94" y="197"/>
                      <a:pt x="97" y="181"/>
                      <a:pt x="103" y="167"/>
                    </a:cubicBezTo>
                    <a:cubicBezTo>
                      <a:pt x="112" y="146"/>
                      <a:pt x="127" y="128"/>
                      <a:pt x="143" y="112"/>
                    </a:cubicBezTo>
                    <a:cubicBezTo>
                      <a:pt x="156" y="99"/>
                      <a:pt x="170" y="87"/>
                      <a:pt x="186" y="78"/>
                    </a:cubicBezTo>
                    <a:cubicBezTo>
                      <a:pt x="232" y="51"/>
                      <a:pt x="289" y="46"/>
                      <a:pt x="339" y="66"/>
                    </a:cubicBezTo>
                    <a:cubicBezTo>
                      <a:pt x="385" y="85"/>
                      <a:pt x="421" y="129"/>
                      <a:pt x="423" y="180"/>
                    </a:cubicBezTo>
                    <a:cubicBezTo>
                      <a:pt x="423" y="185"/>
                      <a:pt x="423" y="190"/>
                      <a:pt x="423" y="195"/>
                    </a:cubicBezTo>
                    <a:cubicBezTo>
                      <a:pt x="423" y="197"/>
                      <a:pt x="423" y="194"/>
                      <a:pt x="423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</p:grpSp>
        <p:sp>
          <p:nvSpPr>
            <p:cNvPr id="8" name="Freeform 88"/>
            <p:cNvSpPr>
              <a:spLocks noEditPoints="1"/>
            </p:cNvSpPr>
            <p:nvPr/>
          </p:nvSpPr>
          <p:spPr bwMode="auto">
            <a:xfrm>
              <a:off x="1646032" y="2688184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9" name="Freeform 88"/>
            <p:cNvSpPr>
              <a:spLocks noEditPoints="1"/>
            </p:cNvSpPr>
            <p:nvPr/>
          </p:nvSpPr>
          <p:spPr bwMode="auto">
            <a:xfrm>
              <a:off x="3264300" y="-77012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6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306788" y="6276206"/>
            <a:ext cx="1946238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/>
            <a:r>
              <a:rPr lang="en-US" sz="10000" b="1" kern="0" dirty="0">
                <a:solidFill>
                  <a:schemeClr val="bg1"/>
                </a:solidFill>
                <a:latin typeface="Source Sans Pro Black" panose="020B0503030403020204" pitchFamily="34" charset="0"/>
                <a:ea typeface="Source Sans Pro Black" panose="020B0503030403020204" pitchFamily="34" charset="0"/>
              </a:rPr>
              <a:t>Risk Management Assessment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69271" y="7927024"/>
            <a:ext cx="17494536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dirty="0">
                <a:solidFill>
                  <a:schemeClr val="bg1"/>
                </a:solidFill>
                <a:latin typeface="Source Sans Pro"/>
                <a:cs typeface="Times New Roman" panose="02020603050405020304" pitchFamily="18" charset="0"/>
              </a:rPr>
              <a:t>for “ABC IT” Organization's Application Database Server</a:t>
            </a:r>
            <a:br>
              <a:rPr lang="en-US" sz="2900" b="1" dirty="0">
                <a:solidFill>
                  <a:schemeClr val="bg1"/>
                </a:solidFill>
                <a:latin typeface="Source Sans Pro"/>
                <a:cs typeface="Times New Roman" panose="02020603050405020304" pitchFamily="18" charset="0"/>
              </a:rPr>
            </a:br>
            <a:r>
              <a:rPr lang="en-US" sz="2900" b="1" dirty="0">
                <a:solidFill>
                  <a:schemeClr val="bg1"/>
                </a:solidFill>
                <a:latin typeface="Source Sans Pro"/>
                <a:cs typeface="Times New Roman" panose="02020603050405020304" pitchFamily="18" charset="0"/>
              </a:rPr>
              <a:t>Threats, Vulnerabilities, and Recommendations</a:t>
            </a:r>
            <a:br>
              <a:rPr lang="en-US" sz="2900" b="1" dirty="0">
                <a:solidFill>
                  <a:schemeClr val="bg1"/>
                </a:solidFill>
                <a:latin typeface="Source Sans Pro"/>
                <a:cs typeface="Times New Roman" panose="02020603050405020304" pitchFamily="18" charset="0"/>
              </a:rPr>
            </a:br>
            <a:r>
              <a:rPr lang="en-US" sz="2900" b="1" dirty="0">
                <a:solidFill>
                  <a:schemeClr val="bg1"/>
                </a:solidFill>
                <a:latin typeface="Source Sans Pro"/>
                <a:cs typeface="Times New Roman" panose="02020603050405020304" pitchFamily="18" charset="0"/>
              </a:rPr>
              <a:t>Presented by</a:t>
            </a:r>
            <a:r>
              <a:rPr lang="en-US" sz="2900" b="1">
                <a:solidFill>
                  <a:schemeClr val="bg1"/>
                </a:solidFill>
                <a:latin typeface="Source Sans Pro"/>
                <a:cs typeface="Times New Roman" panose="02020603050405020304" pitchFamily="18" charset="0"/>
              </a:rPr>
              <a:t>: </a:t>
            </a:r>
            <a:r>
              <a:rPr lang="en-US" sz="2900" b="1">
                <a:solidFill>
                  <a:schemeClr val="bg1"/>
                </a:solidFill>
                <a:latin typeface="Source Sans Pro"/>
                <a:ea typeface="Roboto Light" panose="02000000000000000000" pitchFamily="2" charset="0"/>
                <a:cs typeface="Roboto Light" panose="02000000000000000000" pitchFamily="2" charset="0"/>
              </a:rPr>
              <a:t>K. </a:t>
            </a:r>
            <a:r>
              <a:rPr lang="en-US" sz="2900" b="1" dirty="0">
                <a:solidFill>
                  <a:schemeClr val="bg1"/>
                </a:solidFill>
                <a:latin typeface="Source Sans Pro"/>
                <a:ea typeface="Roboto Light" panose="02000000000000000000" pitchFamily="2" charset="0"/>
                <a:cs typeface="Roboto Light" panose="02000000000000000000" pitchFamily="2" charset="0"/>
              </a:rPr>
              <a:t>Stewart, A.S., Cybersecurity</a:t>
            </a:r>
          </a:p>
          <a:p>
            <a:pPr algn="ctr"/>
            <a:r>
              <a:rPr lang="en-US" sz="2900" b="1" dirty="0">
                <a:solidFill>
                  <a:schemeClr val="bg1"/>
                </a:solidFill>
                <a:latin typeface="Source Sans Pro"/>
                <a:cs typeface="Times New Roman" panose="02020603050405020304" pitchFamily="18" charset="0"/>
              </a:rPr>
              <a:t>Columbia Southern University</a:t>
            </a:r>
            <a:br>
              <a:rPr lang="en-US" sz="2900" b="1" dirty="0">
                <a:solidFill>
                  <a:schemeClr val="bg1"/>
                </a:solidFill>
                <a:latin typeface="Source Sans Pro"/>
                <a:cs typeface="Times New Roman" panose="02020603050405020304" pitchFamily="18" charset="0"/>
              </a:rPr>
            </a:br>
            <a:r>
              <a:rPr lang="en-US" sz="2900" b="1" dirty="0">
                <a:solidFill>
                  <a:schemeClr val="bg1"/>
                </a:solidFill>
                <a:latin typeface="Source Sans Pro"/>
                <a:cs typeface="Times New Roman" panose="02020603050405020304" pitchFamily="18" charset="0"/>
              </a:rPr>
              <a:t>Date: September 24</a:t>
            </a:r>
            <a:r>
              <a:rPr lang="en-US" sz="2900" b="1" baseline="30000" dirty="0">
                <a:solidFill>
                  <a:schemeClr val="bg1"/>
                </a:solidFill>
                <a:latin typeface="Source Sans Pro"/>
                <a:cs typeface="Times New Roman" panose="02020603050405020304" pitchFamily="18" charset="0"/>
              </a:rPr>
              <a:t>th</a:t>
            </a:r>
            <a:r>
              <a:rPr lang="en-US" sz="2900" b="1" dirty="0">
                <a:solidFill>
                  <a:schemeClr val="bg1"/>
                </a:solidFill>
                <a:latin typeface="Source Sans Pro"/>
                <a:cs typeface="Times New Roman" panose="02020603050405020304" pitchFamily="18" charset="0"/>
              </a:rPr>
              <a:t>, 2024</a:t>
            </a:r>
            <a:endParaRPr lang="en-US" sz="2900" b="1" dirty="0">
              <a:solidFill>
                <a:schemeClr val="bg1"/>
              </a:solidFill>
              <a:latin typeface="Source Sans Pro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79858" y="5376368"/>
            <a:ext cx="16364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000" i="1" dirty="0">
                <a:solidFill>
                  <a:schemeClr val="bg1"/>
                </a:solidFill>
              </a:rPr>
              <a:t>Protecting your Organization </a:t>
            </a:r>
          </a:p>
        </p:txBody>
      </p:sp>
      <p:sp>
        <p:nvSpPr>
          <p:cNvPr id="30" name="Shape 2907"/>
          <p:cNvSpPr/>
          <p:nvPr/>
        </p:nvSpPr>
        <p:spPr>
          <a:xfrm>
            <a:off x="11734057" y="10561996"/>
            <a:ext cx="855880" cy="855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73" y="235"/>
                </a:moveTo>
                <a:cubicBezTo>
                  <a:pt x="12909" y="205"/>
                  <a:pt x="12840" y="184"/>
                  <a:pt x="12764" y="184"/>
                </a:cubicBezTo>
                <a:cubicBezTo>
                  <a:pt x="12493" y="184"/>
                  <a:pt x="12273" y="404"/>
                  <a:pt x="12273" y="675"/>
                </a:cubicBezTo>
                <a:cubicBezTo>
                  <a:pt x="12273" y="946"/>
                  <a:pt x="12493" y="1166"/>
                  <a:pt x="12764" y="1166"/>
                </a:cubicBezTo>
                <a:lnTo>
                  <a:pt x="12764" y="1179"/>
                </a:lnTo>
                <a:cubicBezTo>
                  <a:pt x="17245" y="2089"/>
                  <a:pt x="20618" y="6050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6050"/>
                  <a:pt x="4355" y="2089"/>
                  <a:pt x="8836" y="1179"/>
                </a:cubicBezTo>
                <a:lnTo>
                  <a:pt x="8836" y="1166"/>
                </a:lnTo>
                <a:cubicBezTo>
                  <a:pt x="9107" y="1166"/>
                  <a:pt x="9327" y="946"/>
                  <a:pt x="9327" y="675"/>
                </a:cubicBezTo>
                <a:cubicBezTo>
                  <a:pt x="9327" y="404"/>
                  <a:pt x="9107" y="184"/>
                  <a:pt x="8836" y="184"/>
                </a:cubicBezTo>
                <a:cubicBezTo>
                  <a:pt x="8761" y="184"/>
                  <a:pt x="8691" y="205"/>
                  <a:pt x="8627" y="235"/>
                </a:cubicBezTo>
                <a:cubicBezTo>
                  <a:pt x="3706" y="1243"/>
                  <a:pt x="0" y="5582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5582"/>
                  <a:pt x="17893" y="1243"/>
                  <a:pt x="12973" y="235"/>
                </a:cubicBezTo>
                <a:moveTo>
                  <a:pt x="6873" y="9818"/>
                </a:moveTo>
                <a:cubicBezTo>
                  <a:pt x="6602" y="9818"/>
                  <a:pt x="6382" y="10038"/>
                  <a:pt x="6382" y="10309"/>
                </a:cubicBezTo>
                <a:cubicBezTo>
                  <a:pt x="6382" y="10445"/>
                  <a:pt x="6437" y="10567"/>
                  <a:pt x="6526" y="10656"/>
                </a:cubicBezTo>
                <a:lnTo>
                  <a:pt x="10453" y="14583"/>
                </a:lnTo>
                <a:cubicBezTo>
                  <a:pt x="10542" y="14673"/>
                  <a:pt x="10664" y="14727"/>
                  <a:pt x="10800" y="14727"/>
                </a:cubicBezTo>
                <a:cubicBezTo>
                  <a:pt x="10936" y="14727"/>
                  <a:pt x="11059" y="14673"/>
                  <a:pt x="11147" y="14583"/>
                </a:cubicBezTo>
                <a:lnTo>
                  <a:pt x="15074" y="10656"/>
                </a:lnTo>
                <a:cubicBezTo>
                  <a:pt x="15163" y="10567"/>
                  <a:pt x="15218" y="10445"/>
                  <a:pt x="15218" y="10309"/>
                </a:cubicBezTo>
                <a:cubicBezTo>
                  <a:pt x="15218" y="10038"/>
                  <a:pt x="14998" y="9818"/>
                  <a:pt x="14727" y="9818"/>
                </a:cubicBezTo>
                <a:cubicBezTo>
                  <a:pt x="14592" y="9818"/>
                  <a:pt x="14469" y="9873"/>
                  <a:pt x="14380" y="9962"/>
                </a:cubicBezTo>
                <a:lnTo>
                  <a:pt x="11291" y="13051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3051"/>
                </a:lnTo>
                <a:lnTo>
                  <a:pt x="7220" y="9962"/>
                </a:lnTo>
                <a:cubicBezTo>
                  <a:pt x="7131" y="9873"/>
                  <a:pt x="7009" y="9818"/>
                  <a:pt x="6873" y="9818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4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44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19" grpId="0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F2D2E8-29B9-C447-A659-459A28D49158}"/>
              </a:ext>
            </a:extLst>
          </p:cNvPr>
          <p:cNvSpPr txBox="1"/>
          <p:nvPr/>
        </p:nvSpPr>
        <p:spPr>
          <a:xfrm>
            <a:off x="3388856" y="816249"/>
            <a:ext cx="173251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chemeClr val="tx2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Cyber Attacks are Coming!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57D687-CD25-CE4E-9F6E-19FA2CC5617B}"/>
              </a:ext>
            </a:extLst>
          </p:cNvPr>
          <p:cNvSpPr/>
          <p:nvPr/>
        </p:nvSpPr>
        <p:spPr>
          <a:xfrm>
            <a:off x="9522653" y="1878077"/>
            <a:ext cx="52713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What are we going to do about it?</a:t>
            </a:r>
            <a:endParaRPr lang="en-US" sz="2800" b="1" dirty="0">
              <a:solidFill>
                <a:schemeClr val="tx2"/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189" name="Graphic 187">
            <a:extLst>
              <a:ext uri="{FF2B5EF4-FFF2-40B4-BE49-F238E27FC236}">
                <a16:creationId xmlns:a16="http://schemas.microsoft.com/office/drawing/2014/main" id="{B7EDC828-247B-B803-6ECF-FB611D9BF2EB}"/>
              </a:ext>
            </a:extLst>
          </p:cNvPr>
          <p:cNvGrpSpPr/>
          <p:nvPr/>
        </p:nvGrpSpPr>
        <p:grpSpPr>
          <a:xfrm>
            <a:off x="1422012" y="3826112"/>
            <a:ext cx="9933078" cy="7440601"/>
            <a:chOff x="6614497" y="2676048"/>
            <a:chExt cx="11012445" cy="8249126"/>
          </a:xfrm>
        </p:grpSpPr>
        <p:grpSp>
          <p:nvGrpSpPr>
            <p:cNvPr id="190" name="Graphic 187">
              <a:extLst>
                <a:ext uri="{FF2B5EF4-FFF2-40B4-BE49-F238E27FC236}">
                  <a16:creationId xmlns:a16="http://schemas.microsoft.com/office/drawing/2014/main" id="{9A72C03A-A7E8-BF6C-0A6E-408281A71FF1}"/>
                </a:ext>
              </a:extLst>
            </p:cNvPr>
            <p:cNvGrpSpPr/>
            <p:nvPr/>
          </p:nvGrpSpPr>
          <p:grpSpPr>
            <a:xfrm>
              <a:off x="15951675" y="5558313"/>
              <a:ext cx="259080" cy="259556"/>
              <a:chOff x="15951675" y="5558313"/>
              <a:chExt cx="259080" cy="259556"/>
            </a:xfrm>
            <a:solidFill>
              <a:srgbClr val="F46C69"/>
            </a:solidFill>
          </p:grpSpPr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E0B3C3C7-272B-72F9-B777-AD6AF8263088}"/>
                  </a:ext>
                </a:extLst>
              </p:cNvPr>
              <p:cNvSpPr/>
              <p:nvPr/>
            </p:nvSpPr>
            <p:spPr>
              <a:xfrm>
                <a:off x="15951675" y="5558313"/>
                <a:ext cx="259080" cy="259556"/>
              </a:xfrm>
              <a:custGeom>
                <a:avLst/>
                <a:gdLst>
                  <a:gd name="connsiteX0" fmla="*/ 34766 w 259080"/>
                  <a:gd name="connsiteY0" fmla="*/ 259556 h 259556"/>
                  <a:gd name="connsiteX1" fmla="*/ 10001 w 259080"/>
                  <a:gd name="connsiteY1" fmla="*/ 249079 h 259556"/>
                  <a:gd name="connsiteX2" fmla="*/ 10001 w 259080"/>
                  <a:gd name="connsiteY2" fmla="*/ 199549 h 259556"/>
                  <a:gd name="connsiteX3" fmla="*/ 199549 w 259080"/>
                  <a:gd name="connsiteY3" fmla="*/ 10001 h 259556"/>
                  <a:gd name="connsiteX4" fmla="*/ 249079 w 259080"/>
                  <a:gd name="connsiteY4" fmla="*/ 10001 h 259556"/>
                  <a:gd name="connsiteX5" fmla="*/ 249079 w 259080"/>
                  <a:gd name="connsiteY5" fmla="*/ 59531 h 259556"/>
                  <a:gd name="connsiteX6" fmla="*/ 59532 w 259080"/>
                  <a:gd name="connsiteY6" fmla="*/ 249079 h 259556"/>
                  <a:gd name="connsiteX7" fmla="*/ 34766 w 259080"/>
                  <a:gd name="connsiteY7" fmla="*/ 259556 h 259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9080" h="259556">
                    <a:moveTo>
                      <a:pt x="34766" y="259556"/>
                    </a:moveTo>
                    <a:cubicBezTo>
                      <a:pt x="26195" y="259556"/>
                      <a:pt x="16670" y="255746"/>
                      <a:pt x="10001" y="249079"/>
                    </a:cubicBezTo>
                    <a:cubicBezTo>
                      <a:pt x="-3334" y="235744"/>
                      <a:pt x="-3334" y="212884"/>
                      <a:pt x="10001" y="199549"/>
                    </a:cubicBezTo>
                    <a:lnTo>
                      <a:pt x="199549" y="10001"/>
                    </a:lnTo>
                    <a:cubicBezTo>
                      <a:pt x="212884" y="-3334"/>
                      <a:pt x="235745" y="-3334"/>
                      <a:pt x="249079" y="10001"/>
                    </a:cubicBezTo>
                    <a:cubicBezTo>
                      <a:pt x="262414" y="23336"/>
                      <a:pt x="262414" y="46196"/>
                      <a:pt x="249079" y="59531"/>
                    </a:cubicBezTo>
                    <a:lnTo>
                      <a:pt x="59532" y="249079"/>
                    </a:lnTo>
                    <a:cubicBezTo>
                      <a:pt x="52864" y="255746"/>
                      <a:pt x="43339" y="259556"/>
                      <a:pt x="34766" y="259556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E16684CB-BCB8-9849-6D61-08615B37C7B7}"/>
                  </a:ext>
                </a:extLst>
              </p:cNvPr>
              <p:cNvSpPr/>
              <p:nvPr/>
            </p:nvSpPr>
            <p:spPr>
              <a:xfrm>
                <a:off x="15951675" y="5558313"/>
                <a:ext cx="259080" cy="259556"/>
              </a:xfrm>
              <a:custGeom>
                <a:avLst/>
                <a:gdLst>
                  <a:gd name="connsiteX0" fmla="*/ 224314 w 259080"/>
                  <a:gd name="connsiteY0" fmla="*/ 259556 h 259556"/>
                  <a:gd name="connsiteX1" fmla="*/ 199549 w 259080"/>
                  <a:gd name="connsiteY1" fmla="*/ 249079 h 259556"/>
                  <a:gd name="connsiteX2" fmla="*/ 10001 w 259080"/>
                  <a:gd name="connsiteY2" fmla="*/ 59531 h 259556"/>
                  <a:gd name="connsiteX3" fmla="*/ 10001 w 259080"/>
                  <a:gd name="connsiteY3" fmla="*/ 10001 h 259556"/>
                  <a:gd name="connsiteX4" fmla="*/ 59532 w 259080"/>
                  <a:gd name="connsiteY4" fmla="*/ 10001 h 259556"/>
                  <a:gd name="connsiteX5" fmla="*/ 249079 w 259080"/>
                  <a:gd name="connsiteY5" fmla="*/ 199549 h 259556"/>
                  <a:gd name="connsiteX6" fmla="*/ 249079 w 259080"/>
                  <a:gd name="connsiteY6" fmla="*/ 249079 h 259556"/>
                  <a:gd name="connsiteX7" fmla="*/ 224314 w 259080"/>
                  <a:gd name="connsiteY7" fmla="*/ 259556 h 259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9080" h="259556">
                    <a:moveTo>
                      <a:pt x="224314" y="259556"/>
                    </a:moveTo>
                    <a:cubicBezTo>
                      <a:pt x="215741" y="259556"/>
                      <a:pt x="206216" y="255746"/>
                      <a:pt x="199549" y="249079"/>
                    </a:cubicBezTo>
                    <a:lnTo>
                      <a:pt x="10001" y="59531"/>
                    </a:lnTo>
                    <a:cubicBezTo>
                      <a:pt x="-3334" y="46196"/>
                      <a:pt x="-3334" y="23336"/>
                      <a:pt x="10001" y="10001"/>
                    </a:cubicBezTo>
                    <a:cubicBezTo>
                      <a:pt x="23337" y="-3334"/>
                      <a:pt x="46197" y="-3334"/>
                      <a:pt x="59532" y="10001"/>
                    </a:cubicBezTo>
                    <a:lnTo>
                      <a:pt x="249079" y="199549"/>
                    </a:lnTo>
                    <a:cubicBezTo>
                      <a:pt x="262414" y="212884"/>
                      <a:pt x="262414" y="235744"/>
                      <a:pt x="249079" y="249079"/>
                    </a:cubicBezTo>
                    <a:cubicBezTo>
                      <a:pt x="242412" y="255746"/>
                      <a:pt x="232887" y="259556"/>
                      <a:pt x="224314" y="259556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</p:grp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E8C9E9C4-29F4-BE92-3495-7835756453A2}"/>
                </a:ext>
              </a:extLst>
            </p:cNvPr>
            <p:cNvSpPr/>
            <p:nvPr/>
          </p:nvSpPr>
          <p:spPr>
            <a:xfrm>
              <a:off x="9254172" y="10326052"/>
              <a:ext cx="316229" cy="316230"/>
            </a:xfrm>
            <a:custGeom>
              <a:avLst/>
              <a:gdLst>
                <a:gd name="connsiteX0" fmla="*/ 158115 w 316229"/>
                <a:gd name="connsiteY0" fmla="*/ 316230 h 316230"/>
                <a:gd name="connsiteX1" fmla="*/ 0 w 316229"/>
                <a:gd name="connsiteY1" fmla="*/ 158115 h 316230"/>
                <a:gd name="connsiteX2" fmla="*/ 158115 w 316229"/>
                <a:gd name="connsiteY2" fmla="*/ 0 h 316230"/>
                <a:gd name="connsiteX3" fmla="*/ 316230 w 316229"/>
                <a:gd name="connsiteY3" fmla="*/ 158115 h 316230"/>
                <a:gd name="connsiteX4" fmla="*/ 158115 w 316229"/>
                <a:gd name="connsiteY4" fmla="*/ 316230 h 316230"/>
                <a:gd name="connsiteX5" fmla="*/ 158115 w 316229"/>
                <a:gd name="connsiteY5" fmla="*/ 70485 h 316230"/>
                <a:gd name="connsiteX6" fmla="*/ 70485 w 316229"/>
                <a:gd name="connsiteY6" fmla="*/ 158115 h 316230"/>
                <a:gd name="connsiteX7" fmla="*/ 158115 w 316229"/>
                <a:gd name="connsiteY7" fmla="*/ 245745 h 316230"/>
                <a:gd name="connsiteX8" fmla="*/ 245745 w 316229"/>
                <a:gd name="connsiteY8" fmla="*/ 158115 h 316230"/>
                <a:gd name="connsiteX9" fmla="*/ 158115 w 316229"/>
                <a:gd name="connsiteY9" fmla="*/ 70485 h 31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6229" h="316230">
                  <a:moveTo>
                    <a:pt x="158115" y="316230"/>
                  </a:moveTo>
                  <a:cubicBezTo>
                    <a:pt x="70485" y="316230"/>
                    <a:pt x="0" y="245745"/>
                    <a:pt x="0" y="158115"/>
                  </a:cubicBezTo>
                  <a:cubicBezTo>
                    <a:pt x="0" y="70485"/>
                    <a:pt x="70485" y="0"/>
                    <a:pt x="158115" y="0"/>
                  </a:cubicBezTo>
                  <a:cubicBezTo>
                    <a:pt x="245745" y="0"/>
                    <a:pt x="316230" y="70485"/>
                    <a:pt x="316230" y="158115"/>
                  </a:cubicBezTo>
                  <a:cubicBezTo>
                    <a:pt x="316230" y="245745"/>
                    <a:pt x="244792" y="316230"/>
                    <a:pt x="158115" y="316230"/>
                  </a:cubicBezTo>
                  <a:close/>
                  <a:moveTo>
                    <a:pt x="158115" y="70485"/>
                  </a:moveTo>
                  <a:cubicBezTo>
                    <a:pt x="109538" y="70485"/>
                    <a:pt x="70485" y="109538"/>
                    <a:pt x="70485" y="158115"/>
                  </a:cubicBezTo>
                  <a:cubicBezTo>
                    <a:pt x="70485" y="206693"/>
                    <a:pt x="109538" y="245745"/>
                    <a:pt x="158115" y="245745"/>
                  </a:cubicBezTo>
                  <a:cubicBezTo>
                    <a:pt x="206692" y="245745"/>
                    <a:pt x="245745" y="206693"/>
                    <a:pt x="245745" y="158115"/>
                  </a:cubicBezTo>
                  <a:cubicBezTo>
                    <a:pt x="245745" y="110490"/>
                    <a:pt x="205740" y="70485"/>
                    <a:pt x="158115" y="7048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S"/>
            </a:p>
          </p:txBody>
        </p:sp>
        <p:grpSp>
          <p:nvGrpSpPr>
            <p:cNvPr id="194" name="Graphic 187">
              <a:extLst>
                <a:ext uri="{FF2B5EF4-FFF2-40B4-BE49-F238E27FC236}">
                  <a16:creationId xmlns:a16="http://schemas.microsoft.com/office/drawing/2014/main" id="{52D08BDC-6999-50A4-9EB1-62E78CF3E512}"/>
                </a:ext>
              </a:extLst>
            </p:cNvPr>
            <p:cNvGrpSpPr/>
            <p:nvPr/>
          </p:nvGrpSpPr>
          <p:grpSpPr>
            <a:xfrm>
              <a:off x="7456804" y="6055042"/>
              <a:ext cx="2409073" cy="2347957"/>
              <a:chOff x="7456804" y="6055042"/>
              <a:chExt cx="2409073" cy="2347957"/>
            </a:xfrm>
          </p:grpSpPr>
          <p:sp>
            <p:nvSpPr>
              <p:cNvPr id="195" name="Freeform 194">
                <a:extLst>
                  <a:ext uri="{FF2B5EF4-FFF2-40B4-BE49-F238E27FC236}">
                    <a16:creationId xmlns:a16="http://schemas.microsoft.com/office/drawing/2014/main" id="{A70674E1-2F12-07DC-0398-4EAABD328089}"/>
                  </a:ext>
                </a:extLst>
              </p:cNvPr>
              <p:cNvSpPr/>
              <p:nvPr/>
            </p:nvSpPr>
            <p:spPr>
              <a:xfrm>
                <a:off x="7517526" y="6116652"/>
                <a:ext cx="2284446" cy="2223338"/>
              </a:xfrm>
              <a:custGeom>
                <a:avLst/>
                <a:gdLst>
                  <a:gd name="connsiteX0" fmla="*/ 40243 w 2284446"/>
                  <a:gd name="connsiteY0" fmla="*/ 1760522 h 2223338"/>
                  <a:gd name="connsiteX1" fmla="*/ 5001 w 2284446"/>
                  <a:gd name="connsiteY1" fmla="*/ 1724327 h 2223338"/>
                  <a:gd name="connsiteX2" fmla="*/ 5001 w 2284446"/>
                  <a:gd name="connsiteY2" fmla="*/ 1658605 h 2223338"/>
                  <a:gd name="connsiteX3" fmla="*/ 13573 w 2284446"/>
                  <a:gd name="connsiteY3" fmla="*/ 1631935 h 2223338"/>
                  <a:gd name="connsiteX4" fmla="*/ 24051 w 2284446"/>
                  <a:gd name="connsiteY4" fmla="*/ 1599550 h 2223338"/>
                  <a:gd name="connsiteX5" fmla="*/ 39291 w 2284446"/>
                  <a:gd name="connsiteY5" fmla="*/ 1556687 h 2223338"/>
                  <a:gd name="connsiteX6" fmla="*/ 151686 w 2284446"/>
                  <a:gd name="connsiteY6" fmla="*/ 1293797 h 2223338"/>
                  <a:gd name="connsiteX7" fmla="*/ 365046 w 2284446"/>
                  <a:gd name="connsiteY7" fmla="*/ 949945 h 2223338"/>
                  <a:gd name="connsiteX8" fmla="*/ 508873 w 2284446"/>
                  <a:gd name="connsiteY8" fmla="*/ 775637 h 2223338"/>
                  <a:gd name="connsiteX9" fmla="*/ 671750 w 2284446"/>
                  <a:gd name="connsiteY9" fmla="*/ 612760 h 2223338"/>
                  <a:gd name="connsiteX10" fmla="*/ 1021318 w 2284446"/>
                  <a:gd name="connsiteY10" fmla="*/ 344155 h 2223338"/>
                  <a:gd name="connsiteX11" fmla="*/ 1346121 w 2284446"/>
                  <a:gd name="connsiteY11" fmla="*/ 162227 h 2223338"/>
                  <a:gd name="connsiteX12" fmla="*/ 1582341 w 2284446"/>
                  <a:gd name="connsiteY12" fmla="*/ 59357 h 2223338"/>
                  <a:gd name="connsiteX13" fmla="*/ 1649016 w 2284446"/>
                  <a:gd name="connsiteY13" fmla="*/ 34592 h 2223338"/>
                  <a:gd name="connsiteX14" fmla="*/ 1672828 w 2284446"/>
                  <a:gd name="connsiteY14" fmla="*/ 26020 h 2223338"/>
                  <a:gd name="connsiteX15" fmla="*/ 1685211 w 2284446"/>
                  <a:gd name="connsiteY15" fmla="*/ 22210 h 2223338"/>
                  <a:gd name="connsiteX16" fmla="*/ 1700450 w 2284446"/>
                  <a:gd name="connsiteY16" fmla="*/ 16495 h 2223338"/>
                  <a:gd name="connsiteX17" fmla="*/ 1891903 w 2284446"/>
                  <a:gd name="connsiteY17" fmla="*/ 19352 h 2223338"/>
                  <a:gd name="connsiteX18" fmla="*/ 2001441 w 2284446"/>
                  <a:gd name="connsiteY18" fmla="*/ 140320 h 2223338"/>
                  <a:gd name="connsiteX19" fmla="*/ 2003346 w 2284446"/>
                  <a:gd name="connsiteY19" fmla="*/ 226045 h 2223338"/>
                  <a:gd name="connsiteX20" fmla="*/ 2009061 w 2284446"/>
                  <a:gd name="connsiteY20" fmla="*/ 224140 h 2223338"/>
                  <a:gd name="connsiteX21" fmla="*/ 2188131 w 2284446"/>
                  <a:gd name="connsiteY21" fmla="*/ 245095 h 2223338"/>
                  <a:gd name="connsiteX22" fmla="*/ 2281476 w 2284446"/>
                  <a:gd name="connsiteY22" fmla="*/ 374635 h 2223338"/>
                  <a:gd name="connsiteX23" fmla="*/ 2265284 w 2284446"/>
                  <a:gd name="connsiteY23" fmla="*/ 496555 h 2223338"/>
                  <a:gd name="connsiteX24" fmla="*/ 2188131 w 2284446"/>
                  <a:gd name="connsiteY24" fmla="*/ 589900 h 2223338"/>
                  <a:gd name="connsiteX25" fmla="*/ 2234803 w 2284446"/>
                  <a:gd name="connsiteY25" fmla="*/ 679435 h 2223338"/>
                  <a:gd name="connsiteX26" fmla="*/ 2226231 w 2284446"/>
                  <a:gd name="connsiteY26" fmla="*/ 808022 h 2223338"/>
                  <a:gd name="connsiteX27" fmla="*/ 2154793 w 2284446"/>
                  <a:gd name="connsiteY27" fmla="*/ 903272 h 2223338"/>
                  <a:gd name="connsiteX28" fmla="*/ 2198609 w 2284446"/>
                  <a:gd name="connsiteY28" fmla="*/ 987092 h 2223338"/>
                  <a:gd name="connsiteX29" fmla="*/ 2190036 w 2284446"/>
                  <a:gd name="connsiteY29" fmla="*/ 1141397 h 2223338"/>
                  <a:gd name="connsiteX30" fmla="*/ 2097643 w 2284446"/>
                  <a:gd name="connsiteY30" fmla="*/ 1235695 h 2223338"/>
                  <a:gd name="connsiteX31" fmla="*/ 2050018 w 2284446"/>
                  <a:gd name="connsiteY31" fmla="*/ 1253792 h 2223338"/>
                  <a:gd name="connsiteX32" fmla="*/ 1948100 w 2284446"/>
                  <a:gd name="connsiteY32" fmla="*/ 1296655 h 2223338"/>
                  <a:gd name="connsiteX33" fmla="*/ 1850946 w 2284446"/>
                  <a:gd name="connsiteY33" fmla="*/ 1344280 h 2223338"/>
                  <a:gd name="connsiteX34" fmla="*/ 1820466 w 2284446"/>
                  <a:gd name="connsiteY34" fmla="*/ 1360472 h 2223338"/>
                  <a:gd name="connsiteX35" fmla="*/ 1809036 w 2284446"/>
                  <a:gd name="connsiteY35" fmla="*/ 1367140 h 2223338"/>
                  <a:gd name="connsiteX36" fmla="*/ 1800463 w 2284446"/>
                  <a:gd name="connsiteY36" fmla="*/ 1370950 h 2223338"/>
                  <a:gd name="connsiteX37" fmla="*/ 1790938 w 2284446"/>
                  <a:gd name="connsiteY37" fmla="*/ 1376665 h 2223338"/>
                  <a:gd name="connsiteX38" fmla="*/ 1763316 w 2284446"/>
                  <a:gd name="connsiteY38" fmla="*/ 1392858 h 2223338"/>
                  <a:gd name="connsiteX39" fmla="*/ 1670923 w 2284446"/>
                  <a:gd name="connsiteY39" fmla="*/ 1452865 h 2223338"/>
                  <a:gd name="connsiteX40" fmla="*/ 1552813 w 2284446"/>
                  <a:gd name="connsiteY40" fmla="*/ 1545258 h 2223338"/>
                  <a:gd name="connsiteX41" fmla="*/ 1437561 w 2284446"/>
                  <a:gd name="connsiteY41" fmla="*/ 1661462 h 2223338"/>
                  <a:gd name="connsiteX42" fmla="*/ 1344216 w 2284446"/>
                  <a:gd name="connsiteY42" fmla="*/ 1788145 h 2223338"/>
                  <a:gd name="connsiteX43" fmla="*/ 1280398 w 2284446"/>
                  <a:gd name="connsiteY43" fmla="*/ 1908160 h 2223338"/>
                  <a:gd name="connsiteX44" fmla="*/ 1244203 w 2284446"/>
                  <a:gd name="connsiteY44" fmla="*/ 1998647 h 2223338"/>
                  <a:gd name="connsiteX45" fmla="*/ 1235631 w 2284446"/>
                  <a:gd name="connsiteY45" fmla="*/ 2025317 h 2223338"/>
                  <a:gd name="connsiteX46" fmla="*/ 1169908 w 2284446"/>
                  <a:gd name="connsiteY46" fmla="*/ 2218675 h 2223338"/>
                  <a:gd name="connsiteX47" fmla="*/ 1024175 w 2284446"/>
                  <a:gd name="connsiteY47" fmla="*/ 2170097 h 2223338"/>
                  <a:gd name="connsiteX48" fmla="*/ 40243 w 2284446"/>
                  <a:gd name="connsiteY48" fmla="*/ 1760522 h 2223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2284446" h="2223338">
                    <a:moveTo>
                      <a:pt x="40243" y="1760522"/>
                    </a:moveTo>
                    <a:cubicBezTo>
                      <a:pt x="24051" y="1756712"/>
                      <a:pt x="11668" y="1743377"/>
                      <a:pt x="5001" y="1724327"/>
                    </a:cubicBezTo>
                    <a:cubicBezTo>
                      <a:pt x="-1667" y="1705277"/>
                      <a:pt x="-1667" y="1681465"/>
                      <a:pt x="5001" y="1658605"/>
                    </a:cubicBezTo>
                    <a:cubicBezTo>
                      <a:pt x="5001" y="1658605"/>
                      <a:pt x="7858" y="1649080"/>
                      <a:pt x="13573" y="1631935"/>
                    </a:cubicBezTo>
                    <a:cubicBezTo>
                      <a:pt x="16431" y="1623362"/>
                      <a:pt x="20241" y="1612885"/>
                      <a:pt x="24051" y="1599550"/>
                    </a:cubicBezTo>
                    <a:cubicBezTo>
                      <a:pt x="27861" y="1587167"/>
                      <a:pt x="33576" y="1572880"/>
                      <a:pt x="39291" y="1556687"/>
                    </a:cubicBezTo>
                    <a:cubicBezTo>
                      <a:pt x="62151" y="1491917"/>
                      <a:pt x="98346" y="1400477"/>
                      <a:pt x="151686" y="1293797"/>
                    </a:cubicBezTo>
                    <a:cubicBezTo>
                      <a:pt x="205026" y="1188070"/>
                      <a:pt x="276463" y="1068055"/>
                      <a:pt x="365046" y="949945"/>
                    </a:cubicBezTo>
                    <a:cubicBezTo>
                      <a:pt x="408861" y="890890"/>
                      <a:pt x="457438" y="831835"/>
                      <a:pt x="508873" y="775637"/>
                    </a:cubicBezTo>
                    <a:cubicBezTo>
                      <a:pt x="560308" y="719440"/>
                      <a:pt x="615553" y="664195"/>
                      <a:pt x="671750" y="612760"/>
                    </a:cubicBezTo>
                    <a:cubicBezTo>
                      <a:pt x="785098" y="508937"/>
                      <a:pt x="905113" y="419402"/>
                      <a:pt x="1021318" y="344155"/>
                    </a:cubicBezTo>
                    <a:cubicBezTo>
                      <a:pt x="1137523" y="268907"/>
                      <a:pt x="1248966" y="208900"/>
                      <a:pt x="1346121" y="162227"/>
                    </a:cubicBezTo>
                    <a:cubicBezTo>
                      <a:pt x="1443275" y="115555"/>
                      <a:pt x="1524238" y="82217"/>
                      <a:pt x="1582341" y="59357"/>
                    </a:cubicBezTo>
                    <a:cubicBezTo>
                      <a:pt x="1610916" y="47927"/>
                      <a:pt x="1633775" y="39355"/>
                      <a:pt x="1649016" y="34592"/>
                    </a:cubicBezTo>
                    <a:cubicBezTo>
                      <a:pt x="1664256" y="28877"/>
                      <a:pt x="1672828" y="26020"/>
                      <a:pt x="1672828" y="26020"/>
                    </a:cubicBezTo>
                    <a:cubicBezTo>
                      <a:pt x="1676638" y="25067"/>
                      <a:pt x="1680448" y="23162"/>
                      <a:pt x="1685211" y="22210"/>
                    </a:cubicBezTo>
                    <a:lnTo>
                      <a:pt x="1700450" y="16495"/>
                    </a:lnTo>
                    <a:cubicBezTo>
                      <a:pt x="1768078" y="-7318"/>
                      <a:pt x="1837611" y="-4460"/>
                      <a:pt x="1891903" y="19352"/>
                    </a:cubicBezTo>
                    <a:cubicBezTo>
                      <a:pt x="1947148" y="42212"/>
                      <a:pt x="1987153" y="85075"/>
                      <a:pt x="2001441" y="140320"/>
                    </a:cubicBezTo>
                    <a:cubicBezTo>
                      <a:pt x="2009061" y="168895"/>
                      <a:pt x="2009061" y="198422"/>
                      <a:pt x="2003346" y="226045"/>
                    </a:cubicBezTo>
                    <a:lnTo>
                      <a:pt x="2009061" y="224140"/>
                    </a:lnTo>
                    <a:cubicBezTo>
                      <a:pt x="2070973" y="206995"/>
                      <a:pt x="2135743" y="214615"/>
                      <a:pt x="2188131" y="245095"/>
                    </a:cubicBezTo>
                    <a:cubicBezTo>
                      <a:pt x="2238613" y="274622"/>
                      <a:pt x="2271951" y="321295"/>
                      <a:pt x="2281476" y="374635"/>
                    </a:cubicBezTo>
                    <a:cubicBezTo>
                      <a:pt x="2289096" y="417497"/>
                      <a:pt x="2281476" y="459407"/>
                      <a:pt x="2265284" y="496555"/>
                    </a:cubicBezTo>
                    <a:cubicBezTo>
                      <a:pt x="2248138" y="533702"/>
                      <a:pt x="2221468" y="566087"/>
                      <a:pt x="2188131" y="589900"/>
                    </a:cubicBezTo>
                    <a:cubicBezTo>
                      <a:pt x="2210991" y="614665"/>
                      <a:pt x="2227184" y="645145"/>
                      <a:pt x="2234803" y="679435"/>
                    </a:cubicBezTo>
                    <a:cubicBezTo>
                      <a:pt x="2245281" y="724202"/>
                      <a:pt x="2240518" y="768970"/>
                      <a:pt x="2226231" y="808022"/>
                    </a:cubicBezTo>
                    <a:cubicBezTo>
                      <a:pt x="2211943" y="847075"/>
                      <a:pt x="2186226" y="880412"/>
                      <a:pt x="2154793" y="903272"/>
                    </a:cubicBezTo>
                    <a:cubicBezTo>
                      <a:pt x="2174796" y="927085"/>
                      <a:pt x="2190036" y="955660"/>
                      <a:pt x="2198609" y="987092"/>
                    </a:cubicBezTo>
                    <a:cubicBezTo>
                      <a:pt x="2213848" y="1042337"/>
                      <a:pt x="2209086" y="1097583"/>
                      <a:pt x="2190036" y="1141397"/>
                    </a:cubicBezTo>
                    <a:cubicBezTo>
                      <a:pt x="2171938" y="1186165"/>
                      <a:pt x="2140506" y="1220455"/>
                      <a:pt x="2097643" y="1235695"/>
                    </a:cubicBezTo>
                    <a:cubicBezTo>
                      <a:pt x="2097643" y="1235695"/>
                      <a:pt x="2078593" y="1242362"/>
                      <a:pt x="2050018" y="1253792"/>
                    </a:cubicBezTo>
                    <a:cubicBezTo>
                      <a:pt x="2021443" y="1265222"/>
                      <a:pt x="1984296" y="1280462"/>
                      <a:pt x="1948100" y="1296655"/>
                    </a:cubicBezTo>
                    <a:cubicBezTo>
                      <a:pt x="1911906" y="1312847"/>
                      <a:pt x="1876663" y="1329992"/>
                      <a:pt x="1850946" y="1344280"/>
                    </a:cubicBezTo>
                    <a:cubicBezTo>
                      <a:pt x="1838563" y="1350947"/>
                      <a:pt x="1827133" y="1356662"/>
                      <a:pt x="1820466" y="1360472"/>
                    </a:cubicBezTo>
                    <a:cubicBezTo>
                      <a:pt x="1812846" y="1364283"/>
                      <a:pt x="1809036" y="1367140"/>
                      <a:pt x="1809036" y="1367140"/>
                    </a:cubicBezTo>
                    <a:cubicBezTo>
                      <a:pt x="1806178" y="1369045"/>
                      <a:pt x="1803321" y="1369997"/>
                      <a:pt x="1800463" y="1370950"/>
                    </a:cubicBezTo>
                    <a:cubicBezTo>
                      <a:pt x="1800463" y="1370950"/>
                      <a:pt x="1796653" y="1372855"/>
                      <a:pt x="1790938" y="1376665"/>
                    </a:cubicBezTo>
                    <a:cubicBezTo>
                      <a:pt x="1784271" y="1380475"/>
                      <a:pt x="1775698" y="1386190"/>
                      <a:pt x="1763316" y="1392858"/>
                    </a:cubicBezTo>
                    <a:cubicBezTo>
                      <a:pt x="1740456" y="1407145"/>
                      <a:pt x="1707118" y="1427147"/>
                      <a:pt x="1670923" y="1452865"/>
                    </a:cubicBezTo>
                    <a:cubicBezTo>
                      <a:pt x="1633775" y="1478583"/>
                      <a:pt x="1592818" y="1510015"/>
                      <a:pt x="1552813" y="1545258"/>
                    </a:cubicBezTo>
                    <a:cubicBezTo>
                      <a:pt x="1512808" y="1580500"/>
                      <a:pt x="1472803" y="1620505"/>
                      <a:pt x="1437561" y="1661462"/>
                    </a:cubicBezTo>
                    <a:cubicBezTo>
                      <a:pt x="1402318" y="1703372"/>
                      <a:pt x="1370886" y="1746235"/>
                      <a:pt x="1344216" y="1788145"/>
                    </a:cubicBezTo>
                    <a:cubicBezTo>
                      <a:pt x="1317546" y="1830055"/>
                      <a:pt x="1296591" y="1871965"/>
                      <a:pt x="1280398" y="1908160"/>
                    </a:cubicBezTo>
                    <a:cubicBezTo>
                      <a:pt x="1264206" y="1944355"/>
                      <a:pt x="1252775" y="1976740"/>
                      <a:pt x="1244203" y="1998647"/>
                    </a:cubicBezTo>
                    <a:cubicBezTo>
                      <a:pt x="1240393" y="2010077"/>
                      <a:pt x="1237536" y="2018650"/>
                      <a:pt x="1235631" y="2025317"/>
                    </a:cubicBezTo>
                    <a:cubicBezTo>
                      <a:pt x="1233725" y="2031033"/>
                      <a:pt x="1169908" y="2218675"/>
                      <a:pt x="1169908" y="2218675"/>
                    </a:cubicBezTo>
                    <a:cubicBezTo>
                      <a:pt x="1163241" y="2240583"/>
                      <a:pt x="1056561" y="2178670"/>
                      <a:pt x="1024175" y="2170097"/>
                    </a:cubicBezTo>
                    <a:lnTo>
                      <a:pt x="40243" y="176052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196" name="Freeform 195">
                <a:extLst>
                  <a:ext uri="{FF2B5EF4-FFF2-40B4-BE49-F238E27FC236}">
                    <a16:creationId xmlns:a16="http://schemas.microsoft.com/office/drawing/2014/main" id="{5634B39D-9AF0-A3FD-CF9C-8E2183683A9A}"/>
                  </a:ext>
                </a:extLst>
              </p:cNvPr>
              <p:cNvSpPr/>
              <p:nvPr/>
            </p:nvSpPr>
            <p:spPr>
              <a:xfrm>
                <a:off x="7456804" y="6055042"/>
                <a:ext cx="2409073" cy="2347957"/>
              </a:xfrm>
              <a:custGeom>
                <a:avLst/>
                <a:gdLst>
                  <a:gd name="connsiteX0" fmla="*/ 1111568 w 2409073"/>
                  <a:gd name="connsiteY0" fmla="*/ 2310765 h 2347957"/>
                  <a:gd name="connsiteX1" fmla="*/ 1069658 w 2409073"/>
                  <a:gd name="connsiteY1" fmla="*/ 2292668 h 2347957"/>
                  <a:gd name="connsiteX2" fmla="*/ 1065847 w 2409073"/>
                  <a:gd name="connsiteY2" fmla="*/ 2291715 h 2347957"/>
                  <a:gd name="connsiteX3" fmla="*/ 80963 w 2409073"/>
                  <a:gd name="connsiteY3" fmla="*/ 1880235 h 2347957"/>
                  <a:gd name="connsiteX4" fmla="*/ 8573 w 2409073"/>
                  <a:gd name="connsiteY4" fmla="*/ 1804988 h 2347957"/>
                  <a:gd name="connsiteX5" fmla="*/ 8573 w 2409073"/>
                  <a:gd name="connsiteY5" fmla="*/ 1701165 h 2347957"/>
                  <a:gd name="connsiteX6" fmla="*/ 27623 w 2409073"/>
                  <a:gd name="connsiteY6" fmla="*/ 1642110 h 2347957"/>
                  <a:gd name="connsiteX7" fmla="*/ 38100 w 2409073"/>
                  <a:gd name="connsiteY7" fmla="*/ 1611630 h 2347957"/>
                  <a:gd name="connsiteX8" fmla="*/ 42863 w 2409073"/>
                  <a:gd name="connsiteY8" fmla="*/ 1597343 h 2347957"/>
                  <a:gd name="connsiteX9" fmla="*/ 158115 w 2409073"/>
                  <a:gd name="connsiteY9" fmla="*/ 1327785 h 2347957"/>
                  <a:gd name="connsiteX10" fmla="*/ 377190 w 2409073"/>
                  <a:gd name="connsiteY10" fmla="*/ 974407 h 2347957"/>
                  <a:gd name="connsiteX11" fmla="*/ 524827 w 2409073"/>
                  <a:gd name="connsiteY11" fmla="*/ 795338 h 2347957"/>
                  <a:gd name="connsiteX12" fmla="*/ 691515 w 2409073"/>
                  <a:gd name="connsiteY12" fmla="*/ 628650 h 2347957"/>
                  <a:gd name="connsiteX13" fmla="*/ 1049655 w 2409073"/>
                  <a:gd name="connsiteY13" fmla="*/ 353377 h 2347957"/>
                  <a:gd name="connsiteX14" fmla="*/ 1381125 w 2409073"/>
                  <a:gd name="connsiteY14" fmla="*/ 167640 h 2347957"/>
                  <a:gd name="connsiteX15" fmla="*/ 1622108 w 2409073"/>
                  <a:gd name="connsiteY15" fmla="*/ 62865 h 2347957"/>
                  <a:gd name="connsiteX16" fmla="*/ 1689735 w 2409073"/>
                  <a:gd name="connsiteY16" fmla="*/ 37147 h 2347957"/>
                  <a:gd name="connsiteX17" fmla="*/ 1714500 w 2409073"/>
                  <a:gd name="connsiteY17" fmla="*/ 28575 h 2347957"/>
                  <a:gd name="connsiteX18" fmla="*/ 1729740 w 2409073"/>
                  <a:gd name="connsiteY18" fmla="*/ 23813 h 2347957"/>
                  <a:gd name="connsiteX19" fmla="*/ 1742122 w 2409073"/>
                  <a:gd name="connsiteY19" fmla="*/ 20002 h 2347957"/>
                  <a:gd name="connsiteX20" fmla="*/ 1857375 w 2409073"/>
                  <a:gd name="connsiteY20" fmla="*/ 0 h 2347957"/>
                  <a:gd name="connsiteX21" fmla="*/ 1978343 w 2409073"/>
                  <a:gd name="connsiteY21" fmla="*/ 23813 h 2347957"/>
                  <a:gd name="connsiteX22" fmla="*/ 2124075 w 2409073"/>
                  <a:gd name="connsiteY22" fmla="*/ 186690 h 2347957"/>
                  <a:gd name="connsiteX23" fmla="*/ 2129790 w 2409073"/>
                  <a:gd name="connsiteY23" fmla="*/ 216217 h 2347957"/>
                  <a:gd name="connsiteX24" fmla="*/ 2282190 w 2409073"/>
                  <a:gd name="connsiteY24" fmla="*/ 253365 h 2347957"/>
                  <a:gd name="connsiteX25" fmla="*/ 2405063 w 2409073"/>
                  <a:gd name="connsiteY25" fmla="*/ 425767 h 2347957"/>
                  <a:gd name="connsiteX26" fmla="*/ 2384108 w 2409073"/>
                  <a:gd name="connsiteY26" fmla="*/ 584835 h 2347957"/>
                  <a:gd name="connsiteX27" fmla="*/ 2332672 w 2409073"/>
                  <a:gd name="connsiteY27" fmla="*/ 662940 h 2347957"/>
                  <a:gd name="connsiteX28" fmla="*/ 2357438 w 2409073"/>
                  <a:gd name="connsiteY28" fmla="*/ 729615 h 2347957"/>
                  <a:gd name="connsiteX29" fmla="*/ 2346008 w 2409073"/>
                  <a:gd name="connsiteY29" fmla="*/ 893445 h 2347957"/>
                  <a:gd name="connsiteX30" fmla="*/ 2296478 w 2409073"/>
                  <a:gd name="connsiteY30" fmla="*/ 977265 h 2347957"/>
                  <a:gd name="connsiteX31" fmla="*/ 2319338 w 2409073"/>
                  <a:gd name="connsiteY31" fmla="*/ 1035368 h 2347957"/>
                  <a:gd name="connsiteX32" fmla="*/ 2308860 w 2409073"/>
                  <a:gd name="connsiteY32" fmla="*/ 1229677 h 2347957"/>
                  <a:gd name="connsiteX33" fmla="*/ 2181225 w 2409073"/>
                  <a:gd name="connsiteY33" fmla="*/ 1358265 h 2347957"/>
                  <a:gd name="connsiteX34" fmla="*/ 2170747 w 2409073"/>
                  <a:gd name="connsiteY34" fmla="*/ 1362075 h 2347957"/>
                  <a:gd name="connsiteX35" fmla="*/ 2170747 w 2409073"/>
                  <a:gd name="connsiteY35" fmla="*/ 1362075 h 2347957"/>
                  <a:gd name="connsiteX36" fmla="*/ 2134553 w 2409073"/>
                  <a:gd name="connsiteY36" fmla="*/ 1375410 h 2347957"/>
                  <a:gd name="connsiteX37" fmla="*/ 2036445 w 2409073"/>
                  <a:gd name="connsiteY37" fmla="*/ 1416368 h 2347957"/>
                  <a:gd name="connsiteX38" fmla="*/ 1943100 w 2409073"/>
                  <a:gd name="connsiteY38" fmla="*/ 1462088 h 2347957"/>
                  <a:gd name="connsiteX39" fmla="*/ 1912620 w 2409073"/>
                  <a:gd name="connsiteY39" fmla="*/ 1478280 h 2347957"/>
                  <a:gd name="connsiteX40" fmla="*/ 1901190 w 2409073"/>
                  <a:gd name="connsiteY40" fmla="*/ 1484947 h 2347957"/>
                  <a:gd name="connsiteX41" fmla="*/ 1887855 w 2409073"/>
                  <a:gd name="connsiteY41" fmla="*/ 1490663 h 2347957"/>
                  <a:gd name="connsiteX42" fmla="*/ 1857375 w 2409073"/>
                  <a:gd name="connsiteY42" fmla="*/ 1508760 h 2347957"/>
                  <a:gd name="connsiteX43" fmla="*/ 1768793 w 2409073"/>
                  <a:gd name="connsiteY43" fmla="*/ 1566863 h 2347957"/>
                  <a:gd name="connsiteX44" fmla="*/ 1656397 w 2409073"/>
                  <a:gd name="connsiteY44" fmla="*/ 1655445 h 2347957"/>
                  <a:gd name="connsiteX45" fmla="*/ 1546860 w 2409073"/>
                  <a:gd name="connsiteY45" fmla="*/ 1765935 h 2347957"/>
                  <a:gd name="connsiteX46" fmla="*/ 1459230 w 2409073"/>
                  <a:gd name="connsiteY46" fmla="*/ 1884997 h 2347957"/>
                  <a:gd name="connsiteX47" fmla="*/ 1399222 w 2409073"/>
                  <a:gd name="connsiteY47" fmla="*/ 1997393 h 2347957"/>
                  <a:gd name="connsiteX48" fmla="*/ 1364933 w 2409073"/>
                  <a:gd name="connsiteY48" fmla="*/ 2083118 h 2347957"/>
                  <a:gd name="connsiteX49" fmla="*/ 1364933 w 2409073"/>
                  <a:gd name="connsiteY49" fmla="*/ 2084070 h 2347957"/>
                  <a:gd name="connsiteX50" fmla="*/ 1360170 w 2409073"/>
                  <a:gd name="connsiteY50" fmla="*/ 2099310 h 2347957"/>
                  <a:gd name="connsiteX51" fmla="*/ 1357313 w 2409073"/>
                  <a:gd name="connsiteY51" fmla="*/ 2108835 h 2347957"/>
                  <a:gd name="connsiteX52" fmla="*/ 1291590 w 2409073"/>
                  <a:gd name="connsiteY52" fmla="*/ 2301240 h 2347957"/>
                  <a:gd name="connsiteX53" fmla="*/ 1223963 w 2409073"/>
                  <a:gd name="connsiteY53" fmla="*/ 2347913 h 2347957"/>
                  <a:gd name="connsiteX54" fmla="*/ 1223963 w 2409073"/>
                  <a:gd name="connsiteY54" fmla="*/ 2347913 h 2347957"/>
                  <a:gd name="connsiteX55" fmla="*/ 1111568 w 2409073"/>
                  <a:gd name="connsiteY55" fmla="*/ 2310765 h 2347957"/>
                  <a:gd name="connsiteX56" fmla="*/ 1284922 w 2409073"/>
                  <a:gd name="connsiteY56" fmla="*/ 1946910 h 2347957"/>
                  <a:gd name="connsiteX57" fmla="*/ 1352550 w 2409073"/>
                  <a:gd name="connsiteY57" fmla="*/ 1820227 h 2347957"/>
                  <a:gd name="connsiteX58" fmla="*/ 1451610 w 2409073"/>
                  <a:gd name="connsiteY58" fmla="*/ 1685925 h 2347957"/>
                  <a:gd name="connsiteX59" fmla="*/ 1573530 w 2409073"/>
                  <a:gd name="connsiteY59" fmla="*/ 1563052 h 2347957"/>
                  <a:gd name="connsiteX60" fmla="*/ 1697355 w 2409073"/>
                  <a:gd name="connsiteY60" fmla="*/ 1465897 h 2347957"/>
                  <a:gd name="connsiteX61" fmla="*/ 1793558 w 2409073"/>
                  <a:gd name="connsiteY61" fmla="*/ 1403032 h 2347957"/>
                  <a:gd name="connsiteX62" fmla="*/ 1810702 w 2409073"/>
                  <a:gd name="connsiteY62" fmla="*/ 1392555 h 2347957"/>
                  <a:gd name="connsiteX63" fmla="*/ 1839277 w 2409073"/>
                  <a:gd name="connsiteY63" fmla="*/ 1376363 h 2347957"/>
                  <a:gd name="connsiteX64" fmla="*/ 1844040 w 2409073"/>
                  <a:gd name="connsiteY64" fmla="*/ 1375410 h 2347957"/>
                  <a:gd name="connsiteX65" fmla="*/ 1885950 w 2409073"/>
                  <a:gd name="connsiteY65" fmla="*/ 1352550 h 2347957"/>
                  <a:gd name="connsiteX66" fmla="*/ 1985963 w 2409073"/>
                  <a:gd name="connsiteY66" fmla="*/ 1303972 h 2347957"/>
                  <a:gd name="connsiteX67" fmla="*/ 2090738 w 2409073"/>
                  <a:gd name="connsiteY67" fmla="*/ 1260157 h 2347957"/>
                  <a:gd name="connsiteX68" fmla="*/ 2140268 w 2409073"/>
                  <a:gd name="connsiteY68" fmla="*/ 1242060 h 2347957"/>
                  <a:gd name="connsiteX69" fmla="*/ 2194560 w 2409073"/>
                  <a:gd name="connsiteY69" fmla="*/ 1183005 h 2347957"/>
                  <a:gd name="connsiteX70" fmla="*/ 2200275 w 2409073"/>
                  <a:gd name="connsiteY70" fmla="*/ 1067752 h 2347957"/>
                  <a:gd name="connsiteX71" fmla="*/ 2168843 w 2409073"/>
                  <a:gd name="connsiteY71" fmla="*/ 1006793 h 2347957"/>
                  <a:gd name="connsiteX72" fmla="*/ 2125028 w 2409073"/>
                  <a:gd name="connsiteY72" fmla="*/ 955357 h 2347957"/>
                  <a:gd name="connsiteX73" fmla="*/ 2179320 w 2409073"/>
                  <a:gd name="connsiteY73" fmla="*/ 916305 h 2347957"/>
                  <a:gd name="connsiteX74" fmla="*/ 2228850 w 2409073"/>
                  <a:gd name="connsiteY74" fmla="*/ 848677 h 2347957"/>
                  <a:gd name="connsiteX75" fmla="*/ 2235518 w 2409073"/>
                  <a:gd name="connsiteY75" fmla="*/ 755332 h 2347957"/>
                  <a:gd name="connsiteX76" fmla="*/ 2203133 w 2409073"/>
                  <a:gd name="connsiteY76" fmla="*/ 693420 h 2347957"/>
                  <a:gd name="connsiteX77" fmla="*/ 2156460 w 2409073"/>
                  <a:gd name="connsiteY77" fmla="*/ 641985 h 2347957"/>
                  <a:gd name="connsiteX78" fmla="*/ 2213610 w 2409073"/>
                  <a:gd name="connsiteY78" fmla="*/ 601980 h 2347957"/>
                  <a:gd name="connsiteX79" fmla="*/ 2269808 w 2409073"/>
                  <a:gd name="connsiteY79" fmla="*/ 533400 h 2347957"/>
                  <a:gd name="connsiteX80" fmla="*/ 2281238 w 2409073"/>
                  <a:gd name="connsiteY80" fmla="*/ 446722 h 2347957"/>
                  <a:gd name="connsiteX81" fmla="*/ 2218372 w 2409073"/>
                  <a:gd name="connsiteY81" fmla="*/ 360045 h 2347957"/>
                  <a:gd name="connsiteX82" fmla="*/ 2135505 w 2409073"/>
                  <a:gd name="connsiteY82" fmla="*/ 339090 h 2347957"/>
                  <a:gd name="connsiteX83" fmla="*/ 2085975 w 2409073"/>
                  <a:gd name="connsiteY83" fmla="*/ 345757 h 2347957"/>
                  <a:gd name="connsiteX84" fmla="*/ 1983105 w 2409073"/>
                  <a:gd name="connsiteY84" fmla="*/ 374332 h 2347957"/>
                  <a:gd name="connsiteX85" fmla="*/ 2004060 w 2409073"/>
                  <a:gd name="connsiteY85" fmla="*/ 275272 h 2347957"/>
                  <a:gd name="connsiteX86" fmla="*/ 2003108 w 2409073"/>
                  <a:gd name="connsiteY86" fmla="*/ 217170 h 2347957"/>
                  <a:gd name="connsiteX87" fmla="*/ 1928813 w 2409073"/>
                  <a:gd name="connsiteY87" fmla="*/ 137160 h 2347957"/>
                  <a:gd name="connsiteX88" fmla="*/ 1855470 w 2409073"/>
                  <a:gd name="connsiteY88" fmla="*/ 122872 h 2347957"/>
                  <a:gd name="connsiteX89" fmla="*/ 1781175 w 2409073"/>
                  <a:gd name="connsiteY89" fmla="*/ 135255 h 2347957"/>
                  <a:gd name="connsiteX90" fmla="*/ 1763077 w 2409073"/>
                  <a:gd name="connsiteY90" fmla="*/ 141922 h 2347957"/>
                  <a:gd name="connsiteX91" fmla="*/ 1759268 w 2409073"/>
                  <a:gd name="connsiteY91" fmla="*/ 142875 h 2347957"/>
                  <a:gd name="connsiteX92" fmla="*/ 1754505 w 2409073"/>
                  <a:gd name="connsiteY92" fmla="*/ 143827 h 2347957"/>
                  <a:gd name="connsiteX93" fmla="*/ 1730693 w 2409073"/>
                  <a:gd name="connsiteY93" fmla="*/ 152400 h 2347957"/>
                  <a:gd name="connsiteX94" fmla="*/ 1664970 w 2409073"/>
                  <a:gd name="connsiteY94" fmla="*/ 177165 h 2347957"/>
                  <a:gd name="connsiteX95" fmla="*/ 1433513 w 2409073"/>
                  <a:gd name="connsiteY95" fmla="*/ 278130 h 2347957"/>
                  <a:gd name="connsiteX96" fmla="*/ 1115377 w 2409073"/>
                  <a:gd name="connsiteY96" fmla="*/ 456247 h 2347957"/>
                  <a:gd name="connsiteX97" fmla="*/ 773430 w 2409073"/>
                  <a:gd name="connsiteY97" fmla="*/ 719138 h 2347957"/>
                  <a:gd name="connsiteX98" fmla="*/ 614363 w 2409073"/>
                  <a:gd name="connsiteY98" fmla="*/ 878205 h 2347957"/>
                  <a:gd name="connsiteX99" fmla="*/ 474345 w 2409073"/>
                  <a:gd name="connsiteY99" fmla="*/ 1047750 h 2347957"/>
                  <a:gd name="connsiteX100" fmla="*/ 266700 w 2409073"/>
                  <a:gd name="connsiteY100" fmla="*/ 1382077 h 2347957"/>
                  <a:gd name="connsiteX101" fmla="*/ 157163 w 2409073"/>
                  <a:gd name="connsiteY101" fmla="*/ 1637347 h 2347957"/>
                  <a:gd name="connsiteX102" fmla="*/ 152400 w 2409073"/>
                  <a:gd name="connsiteY102" fmla="*/ 1651635 h 2347957"/>
                  <a:gd name="connsiteX103" fmla="*/ 142875 w 2409073"/>
                  <a:gd name="connsiteY103" fmla="*/ 1679257 h 2347957"/>
                  <a:gd name="connsiteX104" fmla="*/ 123825 w 2409073"/>
                  <a:gd name="connsiteY104" fmla="*/ 1738313 h 2347957"/>
                  <a:gd name="connsiteX105" fmla="*/ 122873 w 2409073"/>
                  <a:gd name="connsiteY105" fmla="*/ 1764030 h 2347957"/>
                  <a:gd name="connsiteX106" fmla="*/ 1103947 w 2409073"/>
                  <a:gd name="connsiteY106" fmla="*/ 2174558 h 2347957"/>
                  <a:gd name="connsiteX107" fmla="*/ 1161097 w 2409073"/>
                  <a:gd name="connsiteY107" fmla="*/ 2198370 h 2347957"/>
                  <a:gd name="connsiteX108" fmla="*/ 1187768 w 2409073"/>
                  <a:gd name="connsiteY108" fmla="*/ 2210752 h 2347957"/>
                  <a:gd name="connsiteX109" fmla="*/ 1235393 w 2409073"/>
                  <a:gd name="connsiteY109" fmla="*/ 2069782 h 2347957"/>
                  <a:gd name="connsiteX110" fmla="*/ 1235393 w 2409073"/>
                  <a:gd name="connsiteY110" fmla="*/ 2068830 h 2347957"/>
                  <a:gd name="connsiteX111" fmla="*/ 1237297 w 2409073"/>
                  <a:gd name="connsiteY111" fmla="*/ 2063115 h 2347957"/>
                  <a:gd name="connsiteX112" fmla="*/ 1244918 w 2409073"/>
                  <a:gd name="connsiteY112" fmla="*/ 2041207 h 2347957"/>
                  <a:gd name="connsiteX113" fmla="*/ 1284922 w 2409073"/>
                  <a:gd name="connsiteY113" fmla="*/ 1946910 h 234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2409073" h="2347957">
                    <a:moveTo>
                      <a:pt x="1111568" y="2310765"/>
                    </a:moveTo>
                    <a:cubicBezTo>
                      <a:pt x="1097280" y="2304097"/>
                      <a:pt x="1076325" y="2294572"/>
                      <a:pt x="1069658" y="2292668"/>
                    </a:cubicBezTo>
                    <a:lnTo>
                      <a:pt x="1065847" y="2291715"/>
                    </a:lnTo>
                    <a:lnTo>
                      <a:pt x="80963" y="1880235"/>
                    </a:lnTo>
                    <a:cubicBezTo>
                      <a:pt x="47625" y="1869757"/>
                      <a:pt x="20955" y="1843088"/>
                      <a:pt x="8573" y="1804988"/>
                    </a:cubicBezTo>
                    <a:cubicBezTo>
                      <a:pt x="-2858" y="1772602"/>
                      <a:pt x="-2858" y="1735455"/>
                      <a:pt x="8573" y="1701165"/>
                    </a:cubicBezTo>
                    <a:lnTo>
                      <a:pt x="27623" y="1642110"/>
                    </a:lnTo>
                    <a:cubicBezTo>
                      <a:pt x="30480" y="1632585"/>
                      <a:pt x="34290" y="1622107"/>
                      <a:pt x="38100" y="1611630"/>
                    </a:cubicBezTo>
                    <a:lnTo>
                      <a:pt x="42863" y="1597343"/>
                    </a:lnTo>
                    <a:cubicBezTo>
                      <a:pt x="76200" y="1503045"/>
                      <a:pt x="114300" y="1414463"/>
                      <a:pt x="158115" y="1327785"/>
                    </a:cubicBezTo>
                    <a:cubicBezTo>
                      <a:pt x="221933" y="1202055"/>
                      <a:pt x="295275" y="1082993"/>
                      <a:pt x="377190" y="974407"/>
                    </a:cubicBezTo>
                    <a:cubicBezTo>
                      <a:pt x="425767" y="909638"/>
                      <a:pt x="475297" y="849630"/>
                      <a:pt x="524827" y="795338"/>
                    </a:cubicBezTo>
                    <a:cubicBezTo>
                      <a:pt x="577215" y="737235"/>
                      <a:pt x="633413" y="681038"/>
                      <a:pt x="691515" y="628650"/>
                    </a:cubicBezTo>
                    <a:cubicBezTo>
                      <a:pt x="798195" y="530542"/>
                      <a:pt x="919163" y="438150"/>
                      <a:pt x="1049655" y="353377"/>
                    </a:cubicBezTo>
                    <a:cubicBezTo>
                      <a:pt x="1152525" y="286702"/>
                      <a:pt x="1261110" y="225742"/>
                      <a:pt x="1381125" y="167640"/>
                    </a:cubicBezTo>
                    <a:cubicBezTo>
                      <a:pt x="1461135" y="129540"/>
                      <a:pt x="1542097" y="94297"/>
                      <a:pt x="1622108" y="62865"/>
                    </a:cubicBezTo>
                    <a:cubicBezTo>
                      <a:pt x="1651635" y="51435"/>
                      <a:pt x="1674495" y="42863"/>
                      <a:pt x="1689735" y="37147"/>
                    </a:cubicBezTo>
                    <a:lnTo>
                      <a:pt x="1714500" y="28575"/>
                    </a:lnTo>
                    <a:cubicBezTo>
                      <a:pt x="1719263" y="26670"/>
                      <a:pt x="1724025" y="25717"/>
                      <a:pt x="1729740" y="23813"/>
                    </a:cubicBezTo>
                    <a:lnTo>
                      <a:pt x="1742122" y="20002"/>
                    </a:lnTo>
                    <a:cubicBezTo>
                      <a:pt x="1779270" y="6667"/>
                      <a:pt x="1818322" y="0"/>
                      <a:pt x="1857375" y="0"/>
                    </a:cubicBezTo>
                    <a:cubicBezTo>
                      <a:pt x="1899285" y="0"/>
                      <a:pt x="1941195" y="8572"/>
                      <a:pt x="1978343" y="23813"/>
                    </a:cubicBezTo>
                    <a:cubicBezTo>
                      <a:pt x="2051685" y="54292"/>
                      <a:pt x="2105025" y="114300"/>
                      <a:pt x="2124075" y="186690"/>
                    </a:cubicBezTo>
                    <a:cubicBezTo>
                      <a:pt x="2126933" y="196215"/>
                      <a:pt x="2128838" y="206692"/>
                      <a:pt x="2129790" y="216217"/>
                    </a:cubicBezTo>
                    <a:cubicBezTo>
                      <a:pt x="2184083" y="215265"/>
                      <a:pt x="2236470" y="227647"/>
                      <a:pt x="2282190" y="253365"/>
                    </a:cubicBezTo>
                    <a:cubicBezTo>
                      <a:pt x="2347913" y="290513"/>
                      <a:pt x="2392680" y="353377"/>
                      <a:pt x="2405063" y="425767"/>
                    </a:cubicBezTo>
                    <a:cubicBezTo>
                      <a:pt x="2414588" y="478155"/>
                      <a:pt x="2406968" y="533400"/>
                      <a:pt x="2384108" y="584835"/>
                    </a:cubicBezTo>
                    <a:cubicBezTo>
                      <a:pt x="2370772" y="613410"/>
                      <a:pt x="2353628" y="640080"/>
                      <a:pt x="2332672" y="662940"/>
                    </a:cubicBezTo>
                    <a:cubicBezTo>
                      <a:pt x="2344103" y="683895"/>
                      <a:pt x="2351722" y="705802"/>
                      <a:pt x="2357438" y="729615"/>
                    </a:cubicBezTo>
                    <a:cubicBezTo>
                      <a:pt x="2369820" y="783907"/>
                      <a:pt x="2366010" y="841057"/>
                      <a:pt x="2346008" y="893445"/>
                    </a:cubicBezTo>
                    <a:cubicBezTo>
                      <a:pt x="2334578" y="924877"/>
                      <a:pt x="2317433" y="952500"/>
                      <a:pt x="2296478" y="977265"/>
                    </a:cubicBezTo>
                    <a:cubicBezTo>
                      <a:pt x="2306003" y="995363"/>
                      <a:pt x="2313622" y="1015365"/>
                      <a:pt x="2319338" y="1035368"/>
                    </a:cubicBezTo>
                    <a:cubicBezTo>
                      <a:pt x="2337435" y="1100138"/>
                      <a:pt x="2333625" y="1169670"/>
                      <a:pt x="2308860" y="1229677"/>
                    </a:cubicBezTo>
                    <a:cubicBezTo>
                      <a:pt x="2283143" y="1292543"/>
                      <a:pt x="2237422" y="1338263"/>
                      <a:pt x="2181225" y="1358265"/>
                    </a:cubicBezTo>
                    <a:lnTo>
                      <a:pt x="2170747" y="1362075"/>
                    </a:lnTo>
                    <a:lnTo>
                      <a:pt x="2170747" y="1362075"/>
                    </a:lnTo>
                    <a:cubicBezTo>
                      <a:pt x="2163128" y="1364932"/>
                      <a:pt x="2149793" y="1369695"/>
                      <a:pt x="2134553" y="1375410"/>
                    </a:cubicBezTo>
                    <a:cubicBezTo>
                      <a:pt x="2115503" y="1383030"/>
                      <a:pt x="2077402" y="1398270"/>
                      <a:pt x="2036445" y="1416368"/>
                    </a:cubicBezTo>
                    <a:cubicBezTo>
                      <a:pt x="2005965" y="1430655"/>
                      <a:pt x="1971675" y="1446847"/>
                      <a:pt x="1943100" y="1462088"/>
                    </a:cubicBezTo>
                    <a:lnTo>
                      <a:pt x="1912620" y="1478280"/>
                    </a:lnTo>
                    <a:lnTo>
                      <a:pt x="1901190" y="1484947"/>
                    </a:lnTo>
                    <a:cubicBezTo>
                      <a:pt x="1897380" y="1486852"/>
                      <a:pt x="1892618" y="1489710"/>
                      <a:pt x="1887855" y="1490663"/>
                    </a:cubicBezTo>
                    <a:lnTo>
                      <a:pt x="1857375" y="1508760"/>
                    </a:lnTo>
                    <a:cubicBezTo>
                      <a:pt x="1834515" y="1523047"/>
                      <a:pt x="1803083" y="1542097"/>
                      <a:pt x="1768793" y="1566863"/>
                    </a:cubicBezTo>
                    <a:cubicBezTo>
                      <a:pt x="1728788" y="1595438"/>
                      <a:pt x="1690688" y="1624965"/>
                      <a:pt x="1656397" y="1655445"/>
                    </a:cubicBezTo>
                    <a:cubicBezTo>
                      <a:pt x="1614488" y="1692593"/>
                      <a:pt x="1578293" y="1729740"/>
                      <a:pt x="1546860" y="1765935"/>
                    </a:cubicBezTo>
                    <a:cubicBezTo>
                      <a:pt x="1513522" y="1804988"/>
                      <a:pt x="1483995" y="1844993"/>
                      <a:pt x="1459230" y="1884997"/>
                    </a:cubicBezTo>
                    <a:cubicBezTo>
                      <a:pt x="1437322" y="1921193"/>
                      <a:pt x="1416368" y="1958340"/>
                      <a:pt x="1399222" y="1997393"/>
                    </a:cubicBezTo>
                    <a:cubicBezTo>
                      <a:pt x="1383983" y="2030730"/>
                      <a:pt x="1373505" y="2059305"/>
                      <a:pt x="1364933" y="2083118"/>
                    </a:cubicBezTo>
                    <a:lnTo>
                      <a:pt x="1364933" y="2084070"/>
                    </a:lnTo>
                    <a:cubicBezTo>
                      <a:pt x="1363027" y="2089785"/>
                      <a:pt x="1361122" y="2094547"/>
                      <a:pt x="1360170" y="2099310"/>
                    </a:cubicBezTo>
                    <a:cubicBezTo>
                      <a:pt x="1359218" y="2103120"/>
                      <a:pt x="1358265" y="2105977"/>
                      <a:pt x="1357313" y="2108835"/>
                    </a:cubicBezTo>
                    <a:cubicBezTo>
                      <a:pt x="1352550" y="2122170"/>
                      <a:pt x="1303020" y="2269808"/>
                      <a:pt x="1291590" y="2301240"/>
                    </a:cubicBezTo>
                    <a:cubicBezTo>
                      <a:pt x="1282065" y="2329815"/>
                      <a:pt x="1255395" y="2347913"/>
                      <a:pt x="1223963" y="2347913"/>
                    </a:cubicBezTo>
                    <a:lnTo>
                      <a:pt x="1223963" y="2347913"/>
                    </a:lnTo>
                    <a:cubicBezTo>
                      <a:pt x="1193483" y="2348865"/>
                      <a:pt x="1161097" y="2334577"/>
                      <a:pt x="1111568" y="2310765"/>
                    </a:cubicBezTo>
                    <a:close/>
                    <a:moveTo>
                      <a:pt x="1284922" y="1946910"/>
                    </a:moveTo>
                    <a:cubicBezTo>
                      <a:pt x="1304925" y="1903095"/>
                      <a:pt x="1327785" y="1860232"/>
                      <a:pt x="1352550" y="1820227"/>
                    </a:cubicBezTo>
                    <a:cubicBezTo>
                      <a:pt x="1381125" y="1774507"/>
                      <a:pt x="1414463" y="1729740"/>
                      <a:pt x="1451610" y="1685925"/>
                    </a:cubicBezTo>
                    <a:cubicBezTo>
                      <a:pt x="1485900" y="1644968"/>
                      <a:pt x="1526858" y="1604010"/>
                      <a:pt x="1573530" y="1563052"/>
                    </a:cubicBezTo>
                    <a:cubicBezTo>
                      <a:pt x="1611630" y="1529715"/>
                      <a:pt x="1653540" y="1497330"/>
                      <a:pt x="1697355" y="1465897"/>
                    </a:cubicBezTo>
                    <a:cubicBezTo>
                      <a:pt x="1735455" y="1439227"/>
                      <a:pt x="1768793" y="1418272"/>
                      <a:pt x="1793558" y="1403032"/>
                    </a:cubicBezTo>
                    <a:lnTo>
                      <a:pt x="1810702" y="1392555"/>
                    </a:lnTo>
                    <a:lnTo>
                      <a:pt x="1839277" y="1376363"/>
                    </a:lnTo>
                    <a:lnTo>
                      <a:pt x="1844040" y="1375410"/>
                    </a:lnTo>
                    <a:lnTo>
                      <a:pt x="1885950" y="1352550"/>
                    </a:lnTo>
                    <a:cubicBezTo>
                      <a:pt x="1917383" y="1336357"/>
                      <a:pt x="1953577" y="1318260"/>
                      <a:pt x="1985963" y="1303972"/>
                    </a:cubicBezTo>
                    <a:cubicBezTo>
                      <a:pt x="2029777" y="1283970"/>
                      <a:pt x="2069783" y="1267777"/>
                      <a:pt x="2090738" y="1260157"/>
                    </a:cubicBezTo>
                    <a:cubicBezTo>
                      <a:pt x="2117408" y="1249680"/>
                      <a:pt x="2131695" y="1244918"/>
                      <a:pt x="2140268" y="1242060"/>
                    </a:cubicBezTo>
                    <a:cubicBezTo>
                      <a:pt x="2169795" y="1230630"/>
                      <a:pt x="2186940" y="1203960"/>
                      <a:pt x="2194560" y="1183005"/>
                    </a:cubicBezTo>
                    <a:cubicBezTo>
                      <a:pt x="2208847" y="1147763"/>
                      <a:pt x="2210753" y="1106805"/>
                      <a:pt x="2200275" y="1067752"/>
                    </a:cubicBezTo>
                    <a:cubicBezTo>
                      <a:pt x="2193608" y="1044893"/>
                      <a:pt x="2183130" y="1023938"/>
                      <a:pt x="2168843" y="1006793"/>
                    </a:cubicBezTo>
                    <a:lnTo>
                      <a:pt x="2125028" y="955357"/>
                    </a:lnTo>
                    <a:lnTo>
                      <a:pt x="2179320" y="916305"/>
                    </a:lnTo>
                    <a:cubicBezTo>
                      <a:pt x="2201228" y="900113"/>
                      <a:pt x="2218372" y="877252"/>
                      <a:pt x="2228850" y="848677"/>
                    </a:cubicBezTo>
                    <a:cubicBezTo>
                      <a:pt x="2240280" y="818197"/>
                      <a:pt x="2242185" y="785813"/>
                      <a:pt x="2235518" y="755332"/>
                    </a:cubicBezTo>
                    <a:cubicBezTo>
                      <a:pt x="2229803" y="731520"/>
                      <a:pt x="2219325" y="710565"/>
                      <a:pt x="2203133" y="693420"/>
                    </a:cubicBezTo>
                    <a:lnTo>
                      <a:pt x="2156460" y="641985"/>
                    </a:lnTo>
                    <a:lnTo>
                      <a:pt x="2213610" y="601980"/>
                    </a:lnTo>
                    <a:cubicBezTo>
                      <a:pt x="2238375" y="584835"/>
                      <a:pt x="2257425" y="561022"/>
                      <a:pt x="2269808" y="533400"/>
                    </a:cubicBezTo>
                    <a:cubicBezTo>
                      <a:pt x="2282190" y="504825"/>
                      <a:pt x="2286953" y="475297"/>
                      <a:pt x="2281238" y="446722"/>
                    </a:cubicBezTo>
                    <a:cubicBezTo>
                      <a:pt x="2274570" y="410527"/>
                      <a:pt x="2252663" y="379095"/>
                      <a:pt x="2218372" y="360045"/>
                    </a:cubicBezTo>
                    <a:cubicBezTo>
                      <a:pt x="2194560" y="345757"/>
                      <a:pt x="2165033" y="339090"/>
                      <a:pt x="2135505" y="339090"/>
                    </a:cubicBezTo>
                    <a:cubicBezTo>
                      <a:pt x="2119313" y="339090"/>
                      <a:pt x="2102168" y="340995"/>
                      <a:pt x="2085975" y="345757"/>
                    </a:cubicBezTo>
                    <a:lnTo>
                      <a:pt x="1983105" y="374332"/>
                    </a:lnTo>
                    <a:lnTo>
                      <a:pt x="2004060" y="275272"/>
                    </a:lnTo>
                    <a:cubicBezTo>
                      <a:pt x="2007870" y="255270"/>
                      <a:pt x="2007870" y="236220"/>
                      <a:pt x="2003108" y="217170"/>
                    </a:cubicBezTo>
                    <a:cubicBezTo>
                      <a:pt x="1993583" y="181927"/>
                      <a:pt x="1967865" y="153352"/>
                      <a:pt x="1928813" y="137160"/>
                    </a:cubicBezTo>
                    <a:cubicBezTo>
                      <a:pt x="1906905" y="127635"/>
                      <a:pt x="1882140" y="122872"/>
                      <a:pt x="1855470" y="122872"/>
                    </a:cubicBezTo>
                    <a:cubicBezTo>
                      <a:pt x="1830705" y="122872"/>
                      <a:pt x="1805940" y="127635"/>
                      <a:pt x="1781175" y="135255"/>
                    </a:cubicBezTo>
                    <a:lnTo>
                      <a:pt x="1763077" y="141922"/>
                    </a:lnTo>
                    <a:lnTo>
                      <a:pt x="1759268" y="142875"/>
                    </a:lnTo>
                    <a:cubicBezTo>
                      <a:pt x="1757363" y="142875"/>
                      <a:pt x="1755458" y="143827"/>
                      <a:pt x="1754505" y="143827"/>
                    </a:cubicBezTo>
                    <a:lnTo>
                      <a:pt x="1730693" y="152400"/>
                    </a:lnTo>
                    <a:cubicBezTo>
                      <a:pt x="1716405" y="158115"/>
                      <a:pt x="1693545" y="165735"/>
                      <a:pt x="1664970" y="177165"/>
                    </a:cubicBezTo>
                    <a:cubicBezTo>
                      <a:pt x="1588770" y="206692"/>
                      <a:pt x="1510665" y="240982"/>
                      <a:pt x="1433513" y="278130"/>
                    </a:cubicBezTo>
                    <a:cubicBezTo>
                      <a:pt x="1318260" y="334327"/>
                      <a:pt x="1214438" y="392430"/>
                      <a:pt x="1115377" y="456247"/>
                    </a:cubicBezTo>
                    <a:cubicBezTo>
                      <a:pt x="990600" y="537210"/>
                      <a:pt x="875347" y="625793"/>
                      <a:pt x="773430" y="719138"/>
                    </a:cubicBezTo>
                    <a:cubicBezTo>
                      <a:pt x="718185" y="769620"/>
                      <a:pt x="664845" y="822960"/>
                      <a:pt x="614363" y="878205"/>
                    </a:cubicBezTo>
                    <a:cubicBezTo>
                      <a:pt x="567690" y="929640"/>
                      <a:pt x="520065" y="986790"/>
                      <a:pt x="474345" y="1047750"/>
                    </a:cubicBezTo>
                    <a:cubicBezTo>
                      <a:pt x="397192" y="1150620"/>
                      <a:pt x="327660" y="1263015"/>
                      <a:pt x="266700" y="1382077"/>
                    </a:cubicBezTo>
                    <a:cubicBezTo>
                      <a:pt x="224790" y="1463993"/>
                      <a:pt x="189548" y="1547813"/>
                      <a:pt x="157163" y="1637347"/>
                    </a:cubicBezTo>
                    <a:lnTo>
                      <a:pt x="152400" y="1651635"/>
                    </a:lnTo>
                    <a:cubicBezTo>
                      <a:pt x="148590" y="1662113"/>
                      <a:pt x="145733" y="1670685"/>
                      <a:pt x="142875" y="1679257"/>
                    </a:cubicBezTo>
                    <a:lnTo>
                      <a:pt x="123825" y="1738313"/>
                    </a:lnTo>
                    <a:cubicBezTo>
                      <a:pt x="120015" y="1748790"/>
                      <a:pt x="120967" y="1758315"/>
                      <a:pt x="122873" y="1764030"/>
                    </a:cubicBezTo>
                    <a:lnTo>
                      <a:pt x="1103947" y="2174558"/>
                    </a:lnTo>
                    <a:cubicBezTo>
                      <a:pt x="1118235" y="2179320"/>
                      <a:pt x="1136333" y="2186940"/>
                      <a:pt x="1161097" y="2198370"/>
                    </a:cubicBezTo>
                    <a:cubicBezTo>
                      <a:pt x="1168718" y="2202180"/>
                      <a:pt x="1178243" y="2205990"/>
                      <a:pt x="1187768" y="2210752"/>
                    </a:cubicBezTo>
                    <a:cubicBezTo>
                      <a:pt x="1210627" y="2145030"/>
                      <a:pt x="1234440" y="2074545"/>
                      <a:pt x="1235393" y="2069782"/>
                    </a:cubicBezTo>
                    <a:lnTo>
                      <a:pt x="1235393" y="2068830"/>
                    </a:lnTo>
                    <a:cubicBezTo>
                      <a:pt x="1236345" y="2066925"/>
                      <a:pt x="1236345" y="2065020"/>
                      <a:pt x="1237297" y="2063115"/>
                    </a:cubicBezTo>
                    <a:cubicBezTo>
                      <a:pt x="1239202" y="2057400"/>
                      <a:pt x="1241108" y="2049780"/>
                      <a:pt x="1244918" y="2041207"/>
                    </a:cubicBezTo>
                    <a:cubicBezTo>
                      <a:pt x="1254443" y="2022157"/>
                      <a:pt x="1266825" y="1986915"/>
                      <a:pt x="1284922" y="1946910"/>
                    </a:cubicBezTo>
                    <a:close/>
                  </a:path>
                </a:pathLst>
              </a:custGeom>
              <a:solidFill>
                <a:srgbClr val="0C37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</p:grpSp>
        <p:grpSp>
          <p:nvGrpSpPr>
            <p:cNvPr id="197" name="Graphic 187">
              <a:extLst>
                <a:ext uri="{FF2B5EF4-FFF2-40B4-BE49-F238E27FC236}">
                  <a16:creationId xmlns:a16="http://schemas.microsoft.com/office/drawing/2014/main" id="{043E0D79-A196-BD5E-CDDB-729B405514C6}"/>
                </a:ext>
              </a:extLst>
            </p:cNvPr>
            <p:cNvGrpSpPr/>
            <p:nvPr/>
          </p:nvGrpSpPr>
          <p:grpSpPr>
            <a:xfrm>
              <a:off x="14375564" y="6055994"/>
              <a:ext cx="2409073" cy="2347912"/>
              <a:chOff x="14375564" y="6055994"/>
              <a:chExt cx="2409073" cy="2347912"/>
            </a:xfrm>
          </p:grpSpPr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B2F0C77C-A632-647A-EAC5-D5E2B58EB29B}"/>
                  </a:ext>
                </a:extLst>
              </p:cNvPr>
              <p:cNvSpPr/>
              <p:nvPr/>
            </p:nvSpPr>
            <p:spPr>
              <a:xfrm>
                <a:off x="14437563" y="6116652"/>
                <a:ext cx="2284446" cy="2223338"/>
              </a:xfrm>
              <a:custGeom>
                <a:avLst/>
                <a:gdLst>
                  <a:gd name="connsiteX0" fmla="*/ 2244203 w 2284446"/>
                  <a:gd name="connsiteY0" fmla="*/ 1760522 h 2223338"/>
                  <a:gd name="connsiteX1" fmla="*/ 2279447 w 2284446"/>
                  <a:gd name="connsiteY1" fmla="*/ 1724327 h 2223338"/>
                  <a:gd name="connsiteX2" fmla="*/ 2279447 w 2284446"/>
                  <a:gd name="connsiteY2" fmla="*/ 1658605 h 2223338"/>
                  <a:gd name="connsiteX3" fmla="*/ 2270874 w 2284446"/>
                  <a:gd name="connsiteY3" fmla="*/ 1631935 h 2223338"/>
                  <a:gd name="connsiteX4" fmla="*/ 2260397 w 2284446"/>
                  <a:gd name="connsiteY4" fmla="*/ 1599550 h 2223338"/>
                  <a:gd name="connsiteX5" fmla="*/ 2245157 w 2284446"/>
                  <a:gd name="connsiteY5" fmla="*/ 1556687 h 2223338"/>
                  <a:gd name="connsiteX6" fmla="*/ 2132761 w 2284446"/>
                  <a:gd name="connsiteY6" fmla="*/ 1293797 h 2223338"/>
                  <a:gd name="connsiteX7" fmla="*/ 1919401 w 2284446"/>
                  <a:gd name="connsiteY7" fmla="*/ 949945 h 2223338"/>
                  <a:gd name="connsiteX8" fmla="*/ 1775574 w 2284446"/>
                  <a:gd name="connsiteY8" fmla="*/ 775637 h 2223338"/>
                  <a:gd name="connsiteX9" fmla="*/ 1612697 w 2284446"/>
                  <a:gd name="connsiteY9" fmla="*/ 612760 h 2223338"/>
                  <a:gd name="connsiteX10" fmla="*/ 1263128 w 2284446"/>
                  <a:gd name="connsiteY10" fmla="*/ 344155 h 2223338"/>
                  <a:gd name="connsiteX11" fmla="*/ 938326 w 2284446"/>
                  <a:gd name="connsiteY11" fmla="*/ 162227 h 2223338"/>
                  <a:gd name="connsiteX12" fmla="*/ 702107 w 2284446"/>
                  <a:gd name="connsiteY12" fmla="*/ 59357 h 2223338"/>
                  <a:gd name="connsiteX13" fmla="*/ 635432 w 2284446"/>
                  <a:gd name="connsiteY13" fmla="*/ 34592 h 2223338"/>
                  <a:gd name="connsiteX14" fmla="*/ 611619 w 2284446"/>
                  <a:gd name="connsiteY14" fmla="*/ 26020 h 2223338"/>
                  <a:gd name="connsiteX15" fmla="*/ 599236 w 2284446"/>
                  <a:gd name="connsiteY15" fmla="*/ 22210 h 2223338"/>
                  <a:gd name="connsiteX16" fmla="*/ 583997 w 2284446"/>
                  <a:gd name="connsiteY16" fmla="*/ 16495 h 2223338"/>
                  <a:gd name="connsiteX17" fmla="*/ 392544 w 2284446"/>
                  <a:gd name="connsiteY17" fmla="*/ 19352 h 2223338"/>
                  <a:gd name="connsiteX18" fmla="*/ 283007 w 2284446"/>
                  <a:gd name="connsiteY18" fmla="*/ 140320 h 2223338"/>
                  <a:gd name="connsiteX19" fmla="*/ 281101 w 2284446"/>
                  <a:gd name="connsiteY19" fmla="*/ 226045 h 2223338"/>
                  <a:gd name="connsiteX20" fmla="*/ 275386 w 2284446"/>
                  <a:gd name="connsiteY20" fmla="*/ 224140 h 2223338"/>
                  <a:gd name="connsiteX21" fmla="*/ 96316 w 2284446"/>
                  <a:gd name="connsiteY21" fmla="*/ 245095 h 2223338"/>
                  <a:gd name="connsiteX22" fmla="*/ 2972 w 2284446"/>
                  <a:gd name="connsiteY22" fmla="*/ 374635 h 2223338"/>
                  <a:gd name="connsiteX23" fmla="*/ 19164 w 2284446"/>
                  <a:gd name="connsiteY23" fmla="*/ 496555 h 2223338"/>
                  <a:gd name="connsiteX24" fmla="*/ 96316 w 2284446"/>
                  <a:gd name="connsiteY24" fmla="*/ 589900 h 2223338"/>
                  <a:gd name="connsiteX25" fmla="*/ 49644 w 2284446"/>
                  <a:gd name="connsiteY25" fmla="*/ 679435 h 2223338"/>
                  <a:gd name="connsiteX26" fmla="*/ 58216 w 2284446"/>
                  <a:gd name="connsiteY26" fmla="*/ 808022 h 2223338"/>
                  <a:gd name="connsiteX27" fmla="*/ 129653 w 2284446"/>
                  <a:gd name="connsiteY27" fmla="*/ 903272 h 2223338"/>
                  <a:gd name="connsiteX28" fmla="*/ 85839 w 2284446"/>
                  <a:gd name="connsiteY28" fmla="*/ 987092 h 2223338"/>
                  <a:gd name="connsiteX29" fmla="*/ 94411 w 2284446"/>
                  <a:gd name="connsiteY29" fmla="*/ 1141397 h 2223338"/>
                  <a:gd name="connsiteX30" fmla="*/ 186803 w 2284446"/>
                  <a:gd name="connsiteY30" fmla="*/ 1235695 h 2223338"/>
                  <a:gd name="connsiteX31" fmla="*/ 234428 w 2284446"/>
                  <a:gd name="connsiteY31" fmla="*/ 1253792 h 2223338"/>
                  <a:gd name="connsiteX32" fmla="*/ 336347 w 2284446"/>
                  <a:gd name="connsiteY32" fmla="*/ 1296655 h 2223338"/>
                  <a:gd name="connsiteX33" fmla="*/ 433501 w 2284446"/>
                  <a:gd name="connsiteY33" fmla="*/ 1344280 h 2223338"/>
                  <a:gd name="connsiteX34" fmla="*/ 463982 w 2284446"/>
                  <a:gd name="connsiteY34" fmla="*/ 1360472 h 2223338"/>
                  <a:gd name="connsiteX35" fmla="*/ 475411 w 2284446"/>
                  <a:gd name="connsiteY35" fmla="*/ 1367140 h 2223338"/>
                  <a:gd name="connsiteX36" fmla="*/ 483984 w 2284446"/>
                  <a:gd name="connsiteY36" fmla="*/ 1370950 h 2223338"/>
                  <a:gd name="connsiteX37" fmla="*/ 493509 w 2284446"/>
                  <a:gd name="connsiteY37" fmla="*/ 1376665 h 2223338"/>
                  <a:gd name="connsiteX38" fmla="*/ 521132 w 2284446"/>
                  <a:gd name="connsiteY38" fmla="*/ 1392858 h 2223338"/>
                  <a:gd name="connsiteX39" fmla="*/ 613524 w 2284446"/>
                  <a:gd name="connsiteY39" fmla="*/ 1452865 h 2223338"/>
                  <a:gd name="connsiteX40" fmla="*/ 731634 w 2284446"/>
                  <a:gd name="connsiteY40" fmla="*/ 1545258 h 2223338"/>
                  <a:gd name="connsiteX41" fmla="*/ 846886 w 2284446"/>
                  <a:gd name="connsiteY41" fmla="*/ 1661462 h 2223338"/>
                  <a:gd name="connsiteX42" fmla="*/ 940232 w 2284446"/>
                  <a:gd name="connsiteY42" fmla="*/ 1788145 h 2223338"/>
                  <a:gd name="connsiteX43" fmla="*/ 1004049 w 2284446"/>
                  <a:gd name="connsiteY43" fmla="*/ 1908160 h 2223338"/>
                  <a:gd name="connsiteX44" fmla="*/ 1040244 w 2284446"/>
                  <a:gd name="connsiteY44" fmla="*/ 1998647 h 2223338"/>
                  <a:gd name="connsiteX45" fmla="*/ 1048816 w 2284446"/>
                  <a:gd name="connsiteY45" fmla="*/ 2025317 h 2223338"/>
                  <a:gd name="connsiteX46" fmla="*/ 1114539 w 2284446"/>
                  <a:gd name="connsiteY46" fmla="*/ 2218675 h 2223338"/>
                  <a:gd name="connsiteX47" fmla="*/ 1260272 w 2284446"/>
                  <a:gd name="connsiteY47" fmla="*/ 2170097 h 2223338"/>
                  <a:gd name="connsiteX48" fmla="*/ 2244203 w 2284446"/>
                  <a:gd name="connsiteY48" fmla="*/ 1760522 h 2223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2284446" h="2223338">
                    <a:moveTo>
                      <a:pt x="2244203" y="1760522"/>
                    </a:moveTo>
                    <a:cubicBezTo>
                      <a:pt x="2260397" y="1756712"/>
                      <a:pt x="2272778" y="1743377"/>
                      <a:pt x="2279447" y="1724327"/>
                    </a:cubicBezTo>
                    <a:cubicBezTo>
                      <a:pt x="2286114" y="1705277"/>
                      <a:pt x="2286114" y="1681465"/>
                      <a:pt x="2279447" y="1658605"/>
                    </a:cubicBezTo>
                    <a:cubicBezTo>
                      <a:pt x="2279447" y="1658605"/>
                      <a:pt x="2276589" y="1649080"/>
                      <a:pt x="2270874" y="1631935"/>
                    </a:cubicBezTo>
                    <a:cubicBezTo>
                      <a:pt x="2268016" y="1623362"/>
                      <a:pt x="2264207" y="1612885"/>
                      <a:pt x="2260397" y="1599550"/>
                    </a:cubicBezTo>
                    <a:cubicBezTo>
                      <a:pt x="2256586" y="1587167"/>
                      <a:pt x="2250872" y="1572880"/>
                      <a:pt x="2245157" y="1556687"/>
                    </a:cubicBezTo>
                    <a:cubicBezTo>
                      <a:pt x="2222297" y="1491917"/>
                      <a:pt x="2186101" y="1400477"/>
                      <a:pt x="2132761" y="1293797"/>
                    </a:cubicBezTo>
                    <a:cubicBezTo>
                      <a:pt x="2079422" y="1188070"/>
                      <a:pt x="2007984" y="1068055"/>
                      <a:pt x="1919401" y="949945"/>
                    </a:cubicBezTo>
                    <a:cubicBezTo>
                      <a:pt x="1874634" y="890890"/>
                      <a:pt x="1827009" y="831835"/>
                      <a:pt x="1775574" y="775637"/>
                    </a:cubicBezTo>
                    <a:cubicBezTo>
                      <a:pt x="1724139" y="719440"/>
                      <a:pt x="1668894" y="664195"/>
                      <a:pt x="1612697" y="612760"/>
                    </a:cubicBezTo>
                    <a:cubicBezTo>
                      <a:pt x="1499349" y="508937"/>
                      <a:pt x="1379334" y="419402"/>
                      <a:pt x="1263128" y="344155"/>
                    </a:cubicBezTo>
                    <a:cubicBezTo>
                      <a:pt x="1146924" y="268907"/>
                      <a:pt x="1035482" y="208900"/>
                      <a:pt x="938326" y="162227"/>
                    </a:cubicBezTo>
                    <a:cubicBezTo>
                      <a:pt x="841172" y="115555"/>
                      <a:pt x="760209" y="82217"/>
                      <a:pt x="702107" y="59357"/>
                    </a:cubicBezTo>
                    <a:cubicBezTo>
                      <a:pt x="673532" y="47927"/>
                      <a:pt x="650672" y="39355"/>
                      <a:pt x="635432" y="34592"/>
                    </a:cubicBezTo>
                    <a:cubicBezTo>
                      <a:pt x="620191" y="28877"/>
                      <a:pt x="611619" y="26020"/>
                      <a:pt x="611619" y="26020"/>
                    </a:cubicBezTo>
                    <a:cubicBezTo>
                      <a:pt x="607809" y="25067"/>
                      <a:pt x="603999" y="23162"/>
                      <a:pt x="599236" y="22210"/>
                    </a:cubicBezTo>
                    <a:lnTo>
                      <a:pt x="583997" y="16495"/>
                    </a:lnTo>
                    <a:cubicBezTo>
                      <a:pt x="516369" y="-7318"/>
                      <a:pt x="446836" y="-4460"/>
                      <a:pt x="392544" y="19352"/>
                    </a:cubicBezTo>
                    <a:cubicBezTo>
                      <a:pt x="337299" y="42212"/>
                      <a:pt x="297294" y="85075"/>
                      <a:pt x="283007" y="140320"/>
                    </a:cubicBezTo>
                    <a:cubicBezTo>
                      <a:pt x="275386" y="168895"/>
                      <a:pt x="275386" y="198422"/>
                      <a:pt x="281101" y="226045"/>
                    </a:cubicBezTo>
                    <a:lnTo>
                      <a:pt x="275386" y="224140"/>
                    </a:lnTo>
                    <a:cubicBezTo>
                      <a:pt x="213474" y="206995"/>
                      <a:pt x="148703" y="214615"/>
                      <a:pt x="96316" y="245095"/>
                    </a:cubicBezTo>
                    <a:cubicBezTo>
                      <a:pt x="45834" y="274622"/>
                      <a:pt x="12497" y="321295"/>
                      <a:pt x="2972" y="374635"/>
                    </a:cubicBezTo>
                    <a:cubicBezTo>
                      <a:pt x="-4649" y="417497"/>
                      <a:pt x="2972" y="459407"/>
                      <a:pt x="19164" y="496555"/>
                    </a:cubicBezTo>
                    <a:cubicBezTo>
                      <a:pt x="36309" y="533702"/>
                      <a:pt x="62978" y="566087"/>
                      <a:pt x="96316" y="589900"/>
                    </a:cubicBezTo>
                    <a:cubicBezTo>
                      <a:pt x="73457" y="614665"/>
                      <a:pt x="57264" y="645145"/>
                      <a:pt x="49644" y="679435"/>
                    </a:cubicBezTo>
                    <a:cubicBezTo>
                      <a:pt x="39166" y="724202"/>
                      <a:pt x="43928" y="768970"/>
                      <a:pt x="58216" y="808022"/>
                    </a:cubicBezTo>
                    <a:cubicBezTo>
                      <a:pt x="72503" y="847075"/>
                      <a:pt x="98222" y="880412"/>
                      <a:pt x="129653" y="903272"/>
                    </a:cubicBezTo>
                    <a:cubicBezTo>
                      <a:pt x="109651" y="927085"/>
                      <a:pt x="94411" y="955660"/>
                      <a:pt x="85839" y="987092"/>
                    </a:cubicBezTo>
                    <a:cubicBezTo>
                      <a:pt x="70599" y="1042337"/>
                      <a:pt x="75361" y="1097583"/>
                      <a:pt x="94411" y="1141397"/>
                    </a:cubicBezTo>
                    <a:cubicBezTo>
                      <a:pt x="112509" y="1186165"/>
                      <a:pt x="143941" y="1220455"/>
                      <a:pt x="186803" y="1235695"/>
                    </a:cubicBezTo>
                    <a:cubicBezTo>
                      <a:pt x="186803" y="1235695"/>
                      <a:pt x="205853" y="1242362"/>
                      <a:pt x="234428" y="1253792"/>
                    </a:cubicBezTo>
                    <a:cubicBezTo>
                      <a:pt x="263003" y="1265222"/>
                      <a:pt x="300151" y="1280462"/>
                      <a:pt x="336347" y="1296655"/>
                    </a:cubicBezTo>
                    <a:cubicBezTo>
                      <a:pt x="372541" y="1312847"/>
                      <a:pt x="407784" y="1329992"/>
                      <a:pt x="433501" y="1344280"/>
                    </a:cubicBezTo>
                    <a:cubicBezTo>
                      <a:pt x="445884" y="1350947"/>
                      <a:pt x="457314" y="1356662"/>
                      <a:pt x="463982" y="1360472"/>
                    </a:cubicBezTo>
                    <a:cubicBezTo>
                      <a:pt x="471601" y="1364283"/>
                      <a:pt x="475411" y="1367140"/>
                      <a:pt x="475411" y="1367140"/>
                    </a:cubicBezTo>
                    <a:cubicBezTo>
                      <a:pt x="478269" y="1369045"/>
                      <a:pt x="481126" y="1369997"/>
                      <a:pt x="483984" y="1370950"/>
                    </a:cubicBezTo>
                    <a:cubicBezTo>
                      <a:pt x="483984" y="1370950"/>
                      <a:pt x="487794" y="1372855"/>
                      <a:pt x="493509" y="1376665"/>
                    </a:cubicBezTo>
                    <a:cubicBezTo>
                      <a:pt x="500176" y="1380475"/>
                      <a:pt x="508749" y="1386190"/>
                      <a:pt x="521132" y="1392858"/>
                    </a:cubicBezTo>
                    <a:cubicBezTo>
                      <a:pt x="543991" y="1407145"/>
                      <a:pt x="577328" y="1427147"/>
                      <a:pt x="613524" y="1452865"/>
                    </a:cubicBezTo>
                    <a:cubicBezTo>
                      <a:pt x="650672" y="1478583"/>
                      <a:pt x="691628" y="1510015"/>
                      <a:pt x="731634" y="1545258"/>
                    </a:cubicBezTo>
                    <a:cubicBezTo>
                      <a:pt x="771639" y="1580500"/>
                      <a:pt x="811644" y="1620505"/>
                      <a:pt x="846886" y="1661462"/>
                    </a:cubicBezTo>
                    <a:cubicBezTo>
                      <a:pt x="882128" y="1703372"/>
                      <a:pt x="913561" y="1746235"/>
                      <a:pt x="940232" y="1788145"/>
                    </a:cubicBezTo>
                    <a:cubicBezTo>
                      <a:pt x="966901" y="1830055"/>
                      <a:pt x="987857" y="1871965"/>
                      <a:pt x="1004049" y="1908160"/>
                    </a:cubicBezTo>
                    <a:cubicBezTo>
                      <a:pt x="1020241" y="1944355"/>
                      <a:pt x="1031672" y="1976740"/>
                      <a:pt x="1040244" y="1998647"/>
                    </a:cubicBezTo>
                    <a:cubicBezTo>
                      <a:pt x="1044053" y="2010077"/>
                      <a:pt x="1046911" y="2018650"/>
                      <a:pt x="1048816" y="2025317"/>
                    </a:cubicBezTo>
                    <a:cubicBezTo>
                      <a:pt x="1050722" y="2031033"/>
                      <a:pt x="1114539" y="2218675"/>
                      <a:pt x="1114539" y="2218675"/>
                    </a:cubicBezTo>
                    <a:cubicBezTo>
                      <a:pt x="1121207" y="2240583"/>
                      <a:pt x="1227886" y="2178670"/>
                      <a:pt x="1260272" y="2170097"/>
                    </a:cubicBezTo>
                    <a:lnTo>
                      <a:pt x="2244203" y="176052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2DEC1B08-162C-70D3-5045-52920C294A65}"/>
                  </a:ext>
                </a:extLst>
              </p:cNvPr>
              <p:cNvSpPr/>
              <p:nvPr/>
            </p:nvSpPr>
            <p:spPr>
              <a:xfrm>
                <a:off x="14375564" y="6055994"/>
                <a:ext cx="2409073" cy="2347912"/>
              </a:xfrm>
              <a:custGeom>
                <a:avLst/>
                <a:gdLst>
                  <a:gd name="connsiteX0" fmla="*/ 1185111 w 2409073"/>
                  <a:gd name="connsiteY0" fmla="*/ 2347913 h 2347912"/>
                  <a:gd name="connsiteX1" fmla="*/ 1185111 w 2409073"/>
                  <a:gd name="connsiteY1" fmla="*/ 2347913 h 2347912"/>
                  <a:gd name="connsiteX2" fmla="*/ 1117483 w 2409073"/>
                  <a:gd name="connsiteY2" fmla="*/ 2301240 h 2347912"/>
                  <a:gd name="connsiteX3" fmla="*/ 1051761 w 2409073"/>
                  <a:gd name="connsiteY3" fmla="*/ 2108835 h 2347912"/>
                  <a:gd name="connsiteX4" fmla="*/ 1048903 w 2409073"/>
                  <a:gd name="connsiteY4" fmla="*/ 2099310 h 2347912"/>
                  <a:gd name="connsiteX5" fmla="*/ 1044140 w 2409073"/>
                  <a:gd name="connsiteY5" fmla="*/ 2084070 h 2347912"/>
                  <a:gd name="connsiteX6" fmla="*/ 1044140 w 2409073"/>
                  <a:gd name="connsiteY6" fmla="*/ 2083118 h 2347912"/>
                  <a:gd name="connsiteX7" fmla="*/ 1009850 w 2409073"/>
                  <a:gd name="connsiteY7" fmla="*/ 1997393 h 2347912"/>
                  <a:gd name="connsiteX8" fmla="*/ 949843 w 2409073"/>
                  <a:gd name="connsiteY8" fmla="*/ 1884998 h 2347912"/>
                  <a:gd name="connsiteX9" fmla="*/ 862213 w 2409073"/>
                  <a:gd name="connsiteY9" fmla="*/ 1765935 h 2347912"/>
                  <a:gd name="connsiteX10" fmla="*/ 752675 w 2409073"/>
                  <a:gd name="connsiteY10" fmla="*/ 1655445 h 2347912"/>
                  <a:gd name="connsiteX11" fmla="*/ 640281 w 2409073"/>
                  <a:gd name="connsiteY11" fmla="*/ 1566863 h 2347912"/>
                  <a:gd name="connsiteX12" fmla="*/ 551698 w 2409073"/>
                  <a:gd name="connsiteY12" fmla="*/ 1508760 h 2347912"/>
                  <a:gd name="connsiteX13" fmla="*/ 521218 w 2409073"/>
                  <a:gd name="connsiteY13" fmla="*/ 1490663 h 2347912"/>
                  <a:gd name="connsiteX14" fmla="*/ 507883 w 2409073"/>
                  <a:gd name="connsiteY14" fmla="*/ 1484948 h 2347912"/>
                  <a:gd name="connsiteX15" fmla="*/ 496453 w 2409073"/>
                  <a:gd name="connsiteY15" fmla="*/ 1478280 h 2347912"/>
                  <a:gd name="connsiteX16" fmla="*/ 465973 w 2409073"/>
                  <a:gd name="connsiteY16" fmla="*/ 1462088 h 2347912"/>
                  <a:gd name="connsiteX17" fmla="*/ 372628 w 2409073"/>
                  <a:gd name="connsiteY17" fmla="*/ 1416368 h 2347912"/>
                  <a:gd name="connsiteX18" fmla="*/ 274521 w 2409073"/>
                  <a:gd name="connsiteY18" fmla="*/ 1375410 h 2347912"/>
                  <a:gd name="connsiteX19" fmla="*/ 238325 w 2409073"/>
                  <a:gd name="connsiteY19" fmla="*/ 1362075 h 2347912"/>
                  <a:gd name="connsiteX20" fmla="*/ 238325 w 2409073"/>
                  <a:gd name="connsiteY20" fmla="*/ 1362075 h 2347912"/>
                  <a:gd name="connsiteX21" fmla="*/ 227848 w 2409073"/>
                  <a:gd name="connsiteY21" fmla="*/ 1358265 h 2347912"/>
                  <a:gd name="connsiteX22" fmla="*/ 100213 w 2409073"/>
                  <a:gd name="connsiteY22" fmla="*/ 1229678 h 2347912"/>
                  <a:gd name="connsiteX23" fmla="*/ 89735 w 2409073"/>
                  <a:gd name="connsiteY23" fmla="*/ 1035368 h 2347912"/>
                  <a:gd name="connsiteX24" fmla="*/ 112596 w 2409073"/>
                  <a:gd name="connsiteY24" fmla="*/ 977265 h 2347912"/>
                  <a:gd name="connsiteX25" fmla="*/ 63065 w 2409073"/>
                  <a:gd name="connsiteY25" fmla="*/ 893445 h 2347912"/>
                  <a:gd name="connsiteX26" fmla="*/ 51635 w 2409073"/>
                  <a:gd name="connsiteY26" fmla="*/ 729615 h 2347912"/>
                  <a:gd name="connsiteX27" fmla="*/ 76400 w 2409073"/>
                  <a:gd name="connsiteY27" fmla="*/ 662940 h 2347912"/>
                  <a:gd name="connsiteX28" fmla="*/ 24965 w 2409073"/>
                  <a:gd name="connsiteY28" fmla="*/ 584835 h 2347912"/>
                  <a:gd name="connsiteX29" fmla="*/ 4010 w 2409073"/>
                  <a:gd name="connsiteY29" fmla="*/ 425768 h 2347912"/>
                  <a:gd name="connsiteX30" fmla="*/ 126883 w 2409073"/>
                  <a:gd name="connsiteY30" fmla="*/ 253365 h 2347912"/>
                  <a:gd name="connsiteX31" fmla="*/ 279283 w 2409073"/>
                  <a:gd name="connsiteY31" fmla="*/ 216218 h 2347912"/>
                  <a:gd name="connsiteX32" fmla="*/ 284998 w 2409073"/>
                  <a:gd name="connsiteY32" fmla="*/ 186690 h 2347912"/>
                  <a:gd name="connsiteX33" fmla="*/ 430731 w 2409073"/>
                  <a:gd name="connsiteY33" fmla="*/ 23813 h 2347912"/>
                  <a:gd name="connsiteX34" fmla="*/ 551698 w 2409073"/>
                  <a:gd name="connsiteY34" fmla="*/ 0 h 2347912"/>
                  <a:gd name="connsiteX35" fmla="*/ 666950 w 2409073"/>
                  <a:gd name="connsiteY35" fmla="*/ 20003 h 2347912"/>
                  <a:gd name="connsiteX36" fmla="*/ 679333 w 2409073"/>
                  <a:gd name="connsiteY36" fmla="*/ 23813 h 2347912"/>
                  <a:gd name="connsiteX37" fmla="*/ 694573 w 2409073"/>
                  <a:gd name="connsiteY37" fmla="*/ 28575 h 2347912"/>
                  <a:gd name="connsiteX38" fmla="*/ 719338 w 2409073"/>
                  <a:gd name="connsiteY38" fmla="*/ 37148 h 2347912"/>
                  <a:gd name="connsiteX39" fmla="*/ 786965 w 2409073"/>
                  <a:gd name="connsiteY39" fmla="*/ 62865 h 2347912"/>
                  <a:gd name="connsiteX40" fmla="*/ 1027948 w 2409073"/>
                  <a:gd name="connsiteY40" fmla="*/ 167640 h 2347912"/>
                  <a:gd name="connsiteX41" fmla="*/ 1359419 w 2409073"/>
                  <a:gd name="connsiteY41" fmla="*/ 353378 h 2347912"/>
                  <a:gd name="connsiteX42" fmla="*/ 1717558 w 2409073"/>
                  <a:gd name="connsiteY42" fmla="*/ 628650 h 2347912"/>
                  <a:gd name="connsiteX43" fmla="*/ 1884246 w 2409073"/>
                  <a:gd name="connsiteY43" fmla="*/ 795338 h 2347912"/>
                  <a:gd name="connsiteX44" fmla="*/ 2031883 w 2409073"/>
                  <a:gd name="connsiteY44" fmla="*/ 974407 h 2347912"/>
                  <a:gd name="connsiteX45" fmla="*/ 2250958 w 2409073"/>
                  <a:gd name="connsiteY45" fmla="*/ 1327785 h 2347912"/>
                  <a:gd name="connsiteX46" fmla="*/ 2366211 w 2409073"/>
                  <a:gd name="connsiteY46" fmla="*/ 1597343 h 2347912"/>
                  <a:gd name="connsiteX47" fmla="*/ 2370973 w 2409073"/>
                  <a:gd name="connsiteY47" fmla="*/ 1611630 h 2347912"/>
                  <a:gd name="connsiteX48" fmla="*/ 2381450 w 2409073"/>
                  <a:gd name="connsiteY48" fmla="*/ 1642110 h 2347912"/>
                  <a:gd name="connsiteX49" fmla="*/ 2400500 w 2409073"/>
                  <a:gd name="connsiteY49" fmla="*/ 1701165 h 2347912"/>
                  <a:gd name="connsiteX50" fmla="*/ 2400500 w 2409073"/>
                  <a:gd name="connsiteY50" fmla="*/ 1804988 h 2347912"/>
                  <a:gd name="connsiteX51" fmla="*/ 2328111 w 2409073"/>
                  <a:gd name="connsiteY51" fmla="*/ 1880235 h 2347912"/>
                  <a:gd name="connsiteX52" fmla="*/ 1342273 w 2409073"/>
                  <a:gd name="connsiteY52" fmla="*/ 2290763 h 2347912"/>
                  <a:gd name="connsiteX53" fmla="*/ 1338463 w 2409073"/>
                  <a:gd name="connsiteY53" fmla="*/ 2291715 h 2347912"/>
                  <a:gd name="connsiteX54" fmla="*/ 1296553 w 2409073"/>
                  <a:gd name="connsiteY54" fmla="*/ 2309813 h 2347912"/>
                  <a:gd name="connsiteX55" fmla="*/ 1185111 w 2409073"/>
                  <a:gd name="connsiteY55" fmla="*/ 2347913 h 2347912"/>
                  <a:gd name="connsiteX56" fmla="*/ 1159394 w 2409073"/>
                  <a:gd name="connsiteY56" fmla="*/ 2040255 h 2347912"/>
                  <a:gd name="connsiteX57" fmla="*/ 1167013 w 2409073"/>
                  <a:gd name="connsiteY57" fmla="*/ 2062163 h 2347912"/>
                  <a:gd name="connsiteX58" fmla="*/ 1168919 w 2409073"/>
                  <a:gd name="connsiteY58" fmla="*/ 2067878 h 2347912"/>
                  <a:gd name="connsiteX59" fmla="*/ 1168919 w 2409073"/>
                  <a:gd name="connsiteY59" fmla="*/ 2068830 h 2347912"/>
                  <a:gd name="connsiteX60" fmla="*/ 1216544 w 2409073"/>
                  <a:gd name="connsiteY60" fmla="*/ 2209800 h 2347912"/>
                  <a:gd name="connsiteX61" fmla="*/ 1243213 w 2409073"/>
                  <a:gd name="connsiteY61" fmla="*/ 2197418 h 2347912"/>
                  <a:gd name="connsiteX62" fmla="*/ 1300363 w 2409073"/>
                  <a:gd name="connsiteY62" fmla="*/ 2173605 h 2347912"/>
                  <a:gd name="connsiteX63" fmla="*/ 2281438 w 2409073"/>
                  <a:gd name="connsiteY63" fmla="*/ 1763078 h 2347912"/>
                  <a:gd name="connsiteX64" fmla="*/ 2280486 w 2409073"/>
                  <a:gd name="connsiteY64" fmla="*/ 1737360 h 2347912"/>
                  <a:gd name="connsiteX65" fmla="*/ 2261436 w 2409073"/>
                  <a:gd name="connsiteY65" fmla="*/ 1678305 h 2347912"/>
                  <a:gd name="connsiteX66" fmla="*/ 2251911 w 2409073"/>
                  <a:gd name="connsiteY66" fmla="*/ 1650682 h 2347912"/>
                  <a:gd name="connsiteX67" fmla="*/ 2247148 w 2409073"/>
                  <a:gd name="connsiteY67" fmla="*/ 1636395 h 2347912"/>
                  <a:gd name="connsiteX68" fmla="*/ 2137611 w 2409073"/>
                  <a:gd name="connsiteY68" fmla="*/ 1381125 h 2347912"/>
                  <a:gd name="connsiteX69" fmla="*/ 1929965 w 2409073"/>
                  <a:gd name="connsiteY69" fmla="*/ 1046798 h 2347912"/>
                  <a:gd name="connsiteX70" fmla="*/ 1789948 w 2409073"/>
                  <a:gd name="connsiteY70" fmla="*/ 877253 h 2347912"/>
                  <a:gd name="connsiteX71" fmla="*/ 1630881 w 2409073"/>
                  <a:gd name="connsiteY71" fmla="*/ 718185 h 2347912"/>
                  <a:gd name="connsiteX72" fmla="*/ 1288933 w 2409073"/>
                  <a:gd name="connsiteY72" fmla="*/ 455295 h 2347912"/>
                  <a:gd name="connsiteX73" fmla="*/ 970798 w 2409073"/>
                  <a:gd name="connsiteY73" fmla="*/ 277178 h 2347912"/>
                  <a:gd name="connsiteX74" fmla="*/ 739340 w 2409073"/>
                  <a:gd name="connsiteY74" fmla="*/ 176213 h 2347912"/>
                  <a:gd name="connsiteX75" fmla="*/ 673618 w 2409073"/>
                  <a:gd name="connsiteY75" fmla="*/ 151448 h 2347912"/>
                  <a:gd name="connsiteX76" fmla="*/ 649806 w 2409073"/>
                  <a:gd name="connsiteY76" fmla="*/ 142875 h 2347912"/>
                  <a:gd name="connsiteX77" fmla="*/ 645043 w 2409073"/>
                  <a:gd name="connsiteY77" fmla="*/ 141923 h 2347912"/>
                  <a:gd name="connsiteX78" fmla="*/ 641233 w 2409073"/>
                  <a:gd name="connsiteY78" fmla="*/ 140970 h 2347912"/>
                  <a:gd name="connsiteX79" fmla="*/ 623136 w 2409073"/>
                  <a:gd name="connsiteY79" fmla="*/ 134303 h 2347912"/>
                  <a:gd name="connsiteX80" fmla="*/ 548840 w 2409073"/>
                  <a:gd name="connsiteY80" fmla="*/ 121920 h 2347912"/>
                  <a:gd name="connsiteX81" fmla="*/ 475498 w 2409073"/>
                  <a:gd name="connsiteY81" fmla="*/ 136208 h 2347912"/>
                  <a:gd name="connsiteX82" fmla="*/ 401203 w 2409073"/>
                  <a:gd name="connsiteY82" fmla="*/ 216218 h 2347912"/>
                  <a:gd name="connsiteX83" fmla="*/ 400250 w 2409073"/>
                  <a:gd name="connsiteY83" fmla="*/ 274320 h 2347912"/>
                  <a:gd name="connsiteX84" fmla="*/ 421206 w 2409073"/>
                  <a:gd name="connsiteY84" fmla="*/ 373380 h 2347912"/>
                  <a:gd name="connsiteX85" fmla="*/ 318336 w 2409073"/>
                  <a:gd name="connsiteY85" fmla="*/ 344805 h 2347912"/>
                  <a:gd name="connsiteX86" fmla="*/ 268806 w 2409073"/>
                  <a:gd name="connsiteY86" fmla="*/ 338138 h 2347912"/>
                  <a:gd name="connsiteX87" fmla="*/ 185938 w 2409073"/>
                  <a:gd name="connsiteY87" fmla="*/ 359093 h 2347912"/>
                  <a:gd name="connsiteX88" fmla="*/ 123073 w 2409073"/>
                  <a:gd name="connsiteY88" fmla="*/ 445770 h 2347912"/>
                  <a:gd name="connsiteX89" fmla="*/ 134503 w 2409073"/>
                  <a:gd name="connsiteY89" fmla="*/ 532448 h 2347912"/>
                  <a:gd name="connsiteX90" fmla="*/ 190700 w 2409073"/>
                  <a:gd name="connsiteY90" fmla="*/ 601028 h 2347912"/>
                  <a:gd name="connsiteX91" fmla="*/ 247850 w 2409073"/>
                  <a:gd name="connsiteY91" fmla="*/ 641032 h 2347912"/>
                  <a:gd name="connsiteX92" fmla="*/ 201178 w 2409073"/>
                  <a:gd name="connsiteY92" fmla="*/ 692468 h 2347912"/>
                  <a:gd name="connsiteX93" fmla="*/ 168793 w 2409073"/>
                  <a:gd name="connsiteY93" fmla="*/ 754380 h 2347912"/>
                  <a:gd name="connsiteX94" fmla="*/ 175460 w 2409073"/>
                  <a:gd name="connsiteY94" fmla="*/ 847725 h 2347912"/>
                  <a:gd name="connsiteX95" fmla="*/ 224990 w 2409073"/>
                  <a:gd name="connsiteY95" fmla="*/ 915353 h 2347912"/>
                  <a:gd name="connsiteX96" fmla="*/ 279283 w 2409073"/>
                  <a:gd name="connsiteY96" fmla="*/ 954405 h 2347912"/>
                  <a:gd name="connsiteX97" fmla="*/ 235468 w 2409073"/>
                  <a:gd name="connsiteY97" fmla="*/ 1005840 h 2347912"/>
                  <a:gd name="connsiteX98" fmla="*/ 204035 w 2409073"/>
                  <a:gd name="connsiteY98" fmla="*/ 1066800 h 2347912"/>
                  <a:gd name="connsiteX99" fmla="*/ 209750 w 2409073"/>
                  <a:gd name="connsiteY99" fmla="*/ 1182053 h 2347912"/>
                  <a:gd name="connsiteX100" fmla="*/ 264043 w 2409073"/>
                  <a:gd name="connsiteY100" fmla="*/ 1241107 h 2347912"/>
                  <a:gd name="connsiteX101" fmla="*/ 313573 w 2409073"/>
                  <a:gd name="connsiteY101" fmla="*/ 1259205 h 2347912"/>
                  <a:gd name="connsiteX102" fmla="*/ 418348 w 2409073"/>
                  <a:gd name="connsiteY102" fmla="*/ 1303020 h 2347912"/>
                  <a:gd name="connsiteX103" fmla="*/ 518361 w 2409073"/>
                  <a:gd name="connsiteY103" fmla="*/ 1351598 h 2347912"/>
                  <a:gd name="connsiteX104" fmla="*/ 560271 w 2409073"/>
                  <a:gd name="connsiteY104" fmla="*/ 1374457 h 2347912"/>
                  <a:gd name="connsiteX105" fmla="*/ 565033 w 2409073"/>
                  <a:gd name="connsiteY105" fmla="*/ 1375410 h 2347912"/>
                  <a:gd name="connsiteX106" fmla="*/ 593608 w 2409073"/>
                  <a:gd name="connsiteY106" fmla="*/ 1391603 h 2347912"/>
                  <a:gd name="connsiteX107" fmla="*/ 610753 w 2409073"/>
                  <a:gd name="connsiteY107" fmla="*/ 1402080 h 2347912"/>
                  <a:gd name="connsiteX108" fmla="*/ 706956 w 2409073"/>
                  <a:gd name="connsiteY108" fmla="*/ 1464945 h 2347912"/>
                  <a:gd name="connsiteX109" fmla="*/ 830781 w 2409073"/>
                  <a:gd name="connsiteY109" fmla="*/ 1562100 h 2347912"/>
                  <a:gd name="connsiteX110" fmla="*/ 952700 w 2409073"/>
                  <a:gd name="connsiteY110" fmla="*/ 1684973 h 2347912"/>
                  <a:gd name="connsiteX111" fmla="*/ 1051761 w 2409073"/>
                  <a:gd name="connsiteY111" fmla="*/ 1819275 h 2347912"/>
                  <a:gd name="connsiteX112" fmla="*/ 1119388 w 2409073"/>
                  <a:gd name="connsiteY112" fmla="*/ 1945957 h 2347912"/>
                  <a:gd name="connsiteX113" fmla="*/ 1159394 w 2409073"/>
                  <a:gd name="connsiteY113" fmla="*/ 2040255 h 234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2409073" h="2347912">
                    <a:moveTo>
                      <a:pt x="1185111" y="2347913"/>
                    </a:moveTo>
                    <a:lnTo>
                      <a:pt x="1185111" y="2347913"/>
                    </a:lnTo>
                    <a:cubicBezTo>
                      <a:pt x="1152725" y="2347913"/>
                      <a:pt x="1127008" y="2329815"/>
                      <a:pt x="1117483" y="2301240"/>
                    </a:cubicBezTo>
                    <a:cubicBezTo>
                      <a:pt x="1107006" y="2269808"/>
                      <a:pt x="1056523" y="2122170"/>
                      <a:pt x="1051761" y="2108835"/>
                    </a:cubicBezTo>
                    <a:cubicBezTo>
                      <a:pt x="1050808" y="2105978"/>
                      <a:pt x="1049856" y="2103120"/>
                      <a:pt x="1048903" y="2099310"/>
                    </a:cubicBezTo>
                    <a:cubicBezTo>
                      <a:pt x="1046998" y="2094548"/>
                      <a:pt x="1046046" y="2089785"/>
                      <a:pt x="1044140" y="2084070"/>
                    </a:cubicBezTo>
                    <a:lnTo>
                      <a:pt x="1044140" y="2083118"/>
                    </a:lnTo>
                    <a:cubicBezTo>
                      <a:pt x="1035568" y="2059305"/>
                      <a:pt x="1025090" y="2030730"/>
                      <a:pt x="1009850" y="1997393"/>
                    </a:cubicBezTo>
                    <a:cubicBezTo>
                      <a:pt x="991753" y="1958340"/>
                      <a:pt x="971750" y="1920240"/>
                      <a:pt x="949843" y="1884998"/>
                    </a:cubicBezTo>
                    <a:cubicBezTo>
                      <a:pt x="925078" y="1844993"/>
                      <a:pt x="895550" y="1804988"/>
                      <a:pt x="862213" y="1765935"/>
                    </a:cubicBezTo>
                    <a:cubicBezTo>
                      <a:pt x="831733" y="1729740"/>
                      <a:pt x="794586" y="1692593"/>
                      <a:pt x="752675" y="1655445"/>
                    </a:cubicBezTo>
                    <a:cubicBezTo>
                      <a:pt x="718386" y="1624965"/>
                      <a:pt x="680286" y="1595438"/>
                      <a:pt x="640281" y="1566863"/>
                    </a:cubicBezTo>
                    <a:cubicBezTo>
                      <a:pt x="605038" y="1542098"/>
                      <a:pt x="574558" y="1523048"/>
                      <a:pt x="551698" y="1508760"/>
                    </a:cubicBezTo>
                    <a:lnTo>
                      <a:pt x="521218" y="1490663"/>
                    </a:lnTo>
                    <a:cubicBezTo>
                      <a:pt x="516456" y="1488757"/>
                      <a:pt x="512646" y="1486853"/>
                      <a:pt x="507883" y="1484948"/>
                    </a:cubicBezTo>
                    <a:lnTo>
                      <a:pt x="496453" y="1478280"/>
                    </a:lnTo>
                    <a:lnTo>
                      <a:pt x="465973" y="1462088"/>
                    </a:lnTo>
                    <a:cubicBezTo>
                      <a:pt x="437398" y="1446848"/>
                      <a:pt x="403108" y="1430655"/>
                      <a:pt x="372628" y="1416368"/>
                    </a:cubicBezTo>
                    <a:cubicBezTo>
                      <a:pt x="331671" y="1397318"/>
                      <a:pt x="293571" y="1382078"/>
                      <a:pt x="274521" y="1375410"/>
                    </a:cubicBezTo>
                    <a:cubicBezTo>
                      <a:pt x="259281" y="1369695"/>
                      <a:pt x="246898" y="1364932"/>
                      <a:pt x="238325" y="1362075"/>
                    </a:cubicBezTo>
                    <a:lnTo>
                      <a:pt x="238325" y="1362075"/>
                    </a:lnTo>
                    <a:lnTo>
                      <a:pt x="227848" y="1358265"/>
                    </a:lnTo>
                    <a:cubicBezTo>
                      <a:pt x="170698" y="1337310"/>
                      <a:pt x="125931" y="1291590"/>
                      <a:pt x="100213" y="1229678"/>
                    </a:cubicBezTo>
                    <a:cubicBezTo>
                      <a:pt x="75448" y="1168718"/>
                      <a:pt x="71638" y="1100138"/>
                      <a:pt x="89735" y="1035368"/>
                    </a:cubicBezTo>
                    <a:cubicBezTo>
                      <a:pt x="95450" y="1014413"/>
                      <a:pt x="103071" y="995363"/>
                      <a:pt x="112596" y="977265"/>
                    </a:cubicBezTo>
                    <a:cubicBezTo>
                      <a:pt x="91640" y="953453"/>
                      <a:pt x="75448" y="924878"/>
                      <a:pt x="63065" y="893445"/>
                    </a:cubicBezTo>
                    <a:cubicBezTo>
                      <a:pt x="43063" y="840105"/>
                      <a:pt x="39253" y="783907"/>
                      <a:pt x="51635" y="729615"/>
                    </a:cubicBezTo>
                    <a:cubicBezTo>
                      <a:pt x="57350" y="705803"/>
                      <a:pt x="64971" y="683895"/>
                      <a:pt x="76400" y="662940"/>
                    </a:cubicBezTo>
                    <a:cubicBezTo>
                      <a:pt x="55446" y="640080"/>
                      <a:pt x="38300" y="613410"/>
                      <a:pt x="24965" y="584835"/>
                    </a:cubicBezTo>
                    <a:cubicBezTo>
                      <a:pt x="2106" y="533400"/>
                      <a:pt x="-5515" y="479108"/>
                      <a:pt x="4010" y="425768"/>
                    </a:cubicBezTo>
                    <a:cubicBezTo>
                      <a:pt x="16393" y="353378"/>
                      <a:pt x="62113" y="290513"/>
                      <a:pt x="126883" y="253365"/>
                    </a:cubicBezTo>
                    <a:cubicBezTo>
                      <a:pt x="171650" y="227648"/>
                      <a:pt x="224990" y="214313"/>
                      <a:pt x="279283" y="216218"/>
                    </a:cubicBezTo>
                    <a:cubicBezTo>
                      <a:pt x="280236" y="206693"/>
                      <a:pt x="282140" y="196215"/>
                      <a:pt x="284998" y="186690"/>
                    </a:cubicBezTo>
                    <a:cubicBezTo>
                      <a:pt x="304048" y="114300"/>
                      <a:pt x="357388" y="55245"/>
                      <a:pt x="430731" y="23813"/>
                    </a:cubicBezTo>
                    <a:cubicBezTo>
                      <a:pt x="467878" y="8573"/>
                      <a:pt x="509788" y="0"/>
                      <a:pt x="551698" y="0"/>
                    </a:cubicBezTo>
                    <a:cubicBezTo>
                      <a:pt x="590750" y="0"/>
                      <a:pt x="628850" y="6668"/>
                      <a:pt x="666950" y="20003"/>
                    </a:cubicBezTo>
                    <a:lnTo>
                      <a:pt x="679333" y="23813"/>
                    </a:lnTo>
                    <a:cubicBezTo>
                      <a:pt x="684096" y="24765"/>
                      <a:pt x="689811" y="26670"/>
                      <a:pt x="694573" y="28575"/>
                    </a:cubicBezTo>
                    <a:lnTo>
                      <a:pt x="719338" y="37148"/>
                    </a:lnTo>
                    <a:cubicBezTo>
                      <a:pt x="734578" y="42863"/>
                      <a:pt x="757438" y="51435"/>
                      <a:pt x="786965" y="62865"/>
                    </a:cubicBezTo>
                    <a:cubicBezTo>
                      <a:pt x="866975" y="94298"/>
                      <a:pt x="947938" y="128588"/>
                      <a:pt x="1027948" y="167640"/>
                    </a:cubicBezTo>
                    <a:cubicBezTo>
                      <a:pt x="1147963" y="225743"/>
                      <a:pt x="1256548" y="286703"/>
                      <a:pt x="1359419" y="353378"/>
                    </a:cubicBezTo>
                    <a:cubicBezTo>
                      <a:pt x="1489911" y="438150"/>
                      <a:pt x="1610878" y="530543"/>
                      <a:pt x="1717558" y="628650"/>
                    </a:cubicBezTo>
                    <a:cubicBezTo>
                      <a:pt x="1775661" y="681990"/>
                      <a:pt x="1831858" y="738188"/>
                      <a:pt x="1884246" y="795338"/>
                    </a:cubicBezTo>
                    <a:cubicBezTo>
                      <a:pt x="1933775" y="849630"/>
                      <a:pt x="1983306" y="909638"/>
                      <a:pt x="2031883" y="974407"/>
                    </a:cubicBezTo>
                    <a:cubicBezTo>
                      <a:pt x="2113798" y="1082993"/>
                      <a:pt x="2187140" y="1202055"/>
                      <a:pt x="2250958" y="1327785"/>
                    </a:cubicBezTo>
                    <a:cubicBezTo>
                      <a:pt x="2294773" y="1414463"/>
                      <a:pt x="2332873" y="1503045"/>
                      <a:pt x="2366211" y="1597343"/>
                    </a:cubicBezTo>
                    <a:lnTo>
                      <a:pt x="2370973" y="1611630"/>
                    </a:lnTo>
                    <a:cubicBezTo>
                      <a:pt x="2374783" y="1623060"/>
                      <a:pt x="2378594" y="1632585"/>
                      <a:pt x="2381450" y="1642110"/>
                    </a:cubicBezTo>
                    <a:lnTo>
                      <a:pt x="2400500" y="1701165"/>
                    </a:lnTo>
                    <a:cubicBezTo>
                      <a:pt x="2411931" y="1735455"/>
                      <a:pt x="2411931" y="1772603"/>
                      <a:pt x="2400500" y="1804988"/>
                    </a:cubicBezTo>
                    <a:cubicBezTo>
                      <a:pt x="2388119" y="1842135"/>
                      <a:pt x="2361448" y="1868805"/>
                      <a:pt x="2328111" y="1880235"/>
                    </a:cubicBezTo>
                    <a:lnTo>
                      <a:pt x="1342273" y="2290763"/>
                    </a:lnTo>
                    <a:lnTo>
                      <a:pt x="1338463" y="2291715"/>
                    </a:lnTo>
                    <a:cubicBezTo>
                      <a:pt x="1331796" y="2293620"/>
                      <a:pt x="1310840" y="2303145"/>
                      <a:pt x="1296553" y="2309813"/>
                    </a:cubicBezTo>
                    <a:cubicBezTo>
                      <a:pt x="1246071" y="2333625"/>
                      <a:pt x="1213686" y="2347913"/>
                      <a:pt x="1185111" y="2347913"/>
                    </a:cubicBezTo>
                    <a:close/>
                    <a:moveTo>
                      <a:pt x="1159394" y="2040255"/>
                    </a:moveTo>
                    <a:cubicBezTo>
                      <a:pt x="1162250" y="2048828"/>
                      <a:pt x="1165108" y="2056448"/>
                      <a:pt x="1167013" y="2062163"/>
                    </a:cubicBezTo>
                    <a:cubicBezTo>
                      <a:pt x="1167965" y="2064068"/>
                      <a:pt x="1167965" y="2065973"/>
                      <a:pt x="1168919" y="2067878"/>
                    </a:cubicBezTo>
                    <a:lnTo>
                      <a:pt x="1168919" y="2068830"/>
                    </a:lnTo>
                    <a:cubicBezTo>
                      <a:pt x="1170823" y="2073593"/>
                      <a:pt x="1194636" y="2144078"/>
                      <a:pt x="1216544" y="2209800"/>
                    </a:cubicBezTo>
                    <a:cubicBezTo>
                      <a:pt x="1226069" y="2205038"/>
                      <a:pt x="1236546" y="2201228"/>
                      <a:pt x="1243213" y="2197418"/>
                    </a:cubicBezTo>
                    <a:cubicBezTo>
                      <a:pt x="1268931" y="2185988"/>
                      <a:pt x="1286075" y="2177415"/>
                      <a:pt x="1300363" y="2173605"/>
                    </a:cubicBezTo>
                    <a:lnTo>
                      <a:pt x="2281438" y="1763078"/>
                    </a:lnTo>
                    <a:cubicBezTo>
                      <a:pt x="2283344" y="1757363"/>
                      <a:pt x="2283344" y="1747838"/>
                      <a:pt x="2280486" y="1737360"/>
                    </a:cubicBezTo>
                    <a:lnTo>
                      <a:pt x="2261436" y="1678305"/>
                    </a:lnTo>
                    <a:cubicBezTo>
                      <a:pt x="2258578" y="1670685"/>
                      <a:pt x="2255721" y="1661160"/>
                      <a:pt x="2251911" y="1650682"/>
                    </a:cubicBezTo>
                    <a:lnTo>
                      <a:pt x="2247148" y="1636395"/>
                    </a:lnTo>
                    <a:cubicBezTo>
                      <a:pt x="2214763" y="1546860"/>
                      <a:pt x="2179521" y="1463040"/>
                      <a:pt x="2137611" y="1381125"/>
                    </a:cubicBezTo>
                    <a:cubicBezTo>
                      <a:pt x="2077603" y="1262063"/>
                      <a:pt x="2007119" y="1148715"/>
                      <a:pt x="1929965" y="1046798"/>
                    </a:cubicBezTo>
                    <a:cubicBezTo>
                      <a:pt x="1883294" y="984885"/>
                      <a:pt x="1836621" y="927735"/>
                      <a:pt x="1789948" y="877253"/>
                    </a:cubicBezTo>
                    <a:cubicBezTo>
                      <a:pt x="1739465" y="822007"/>
                      <a:pt x="1686125" y="768668"/>
                      <a:pt x="1630881" y="718185"/>
                    </a:cubicBezTo>
                    <a:cubicBezTo>
                      <a:pt x="1528963" y="624840"/>
                      <a:pt x="1413711" y="536257"/>
                      <a:pt x="1288933" y="455295"/>
                    </a:cubicBezTo>
                    <a:cubicBezTo>
                      <a:pt x="1190825" y="391478"/>
                      <a:pt x="1086050" y="333375"/>
                      <a:pt x="970798" y="277178"/>
                    </a:cubicBezTo>
                    <a:cubicBezTo>
                      <a:pt x="893646" y="240030"/>
                      <a:pt x="815540" y="206693"/>
                      <a:pt x="739340" y="176213"/>
                    </a:cubicBezTo>
                    <a:cubicBezTo>
                      <a:pt x="710765" y="164783"/>
                      <a:pt x="688858" y="157163"/>
                      <a:pt x="673618" y="151448"/>
                    </a:cubicBezTo>
                    <a:lnTo>
                      <a:pt x="649806" y="142875"/>
                    </a:lnTo>
                    <a:cubicBezTo>
                      <a:pt x="648853" y="142875"/>
                      <a:pt x="646948" y="141923"/>
                      <a:pt x="645043" y="141923"/>
                    </a:cubicBezTo>
                    <a:lnTo>
                      <a:pt x="641233" y="140970"/>
                    </a:lnTo>
                    <a:lnTo>
                      <a:pt x="623136" y="134303"/>
                    </a:lnTo>
                    <a:cubicBezTo>
                      <a:pt x="598371" y="125730"/>
                      <a:pt x="573606" y="121920"/>
                      <a:pt x="548840" y="121920"/>
                    </a:cubicBezTo>
                    <a:cubicBezTo>
                      <a:pt x="523123" y="121920"/>
                      <a:pt x="497406" y="126683"/>
                      <a:pt x="475498" y="136208"/>
                    </a:cubicBezTo>
                    <a:cubicBezTo>
                      <a:pt x="437398" y="152400"/>
                      <a:pt x="410728" y="180975"/>
                      <a:pt x="401203" y="216218"/>
                    </a:cubicBezTo>
                    <a:cubicBezTo>
                      <a:pt x="396440" y="234315"/>
                      <a:pt x="396440" y="254318"/>
                      <a:pt x="400250" y="274320"/>
                    </a:cubicBezTo>
                    <a:lnTo>
                      <a:pt x="421206" y="373380"/>
                    </a:lnTo>
                    <a:lnTo>
                      <a:pt x="318336" y="344805"/>
                    </a:lnTo>
                    <a:cubicBezTo>
                      <a:pt x="302143" y="340043"/>
                      <a:pt x="285950" y="338138"/>
                      <a:pt x="268806" y="338138"/>
                    </a:cubicBezTo>
                    <a:cubicBezTo>
                      <a:pt x="239278" y="338138"/>
                      <a:pt x="210703" y="345758"/>
                      <a:pt x="185938" y="359093"/>
                    </a:cubicBezTo>
                    <a:cubicBezTo>
                      <a:pt x="151648" y="379095"/>
                      <a:pt x="129740" y="409575"/>
                      <a:pt x="123073" y="445770"/>
                    </a:cubicBezTo>
                    <a:cubicBezTo>
                      <a:pt x="118310" y="474345"/>
                      <a:pt x="122121" y="503873"/>
                      <a:pt x="134503" y="532448"/>
                    </a:cubicBezTo>
                    <a:cubicBezTo>
                      <a:pt x="146885" y="560070"/>
                      <a:pt x="166888" y="583882"/>
                      <a:pt x="190700" y="601028"/>
                    </a:cubicBezTo>
                    <a:lnTo>
                      <a:pt x="247850" y="641032"/>
                    </a:lnTo>
                    <a:lnTo>
                      <a:pt x="201178" y="692468"/>
                    </a:lnTo>
                    <a:cubicBezTo>
                      <a:pt x="185938" y="709613"/>
                      <a:pt x="174508" y="731520"/>
                      <a:pt x="168793" y="754380"/>
                    </a:cubicBezTo>
                    <a:cubicBezTo>
                      <a:pt x="162125" y="784860"/>
                      <a:pt x="164031" y="817245"/>
                      <a:pt x="175460" y="847725"/>
                    </a:cubicBezTo>
                    <a:cubicBezTo>
                      <a:pt x="185938" y="876300"/>
                      <a:pt x="203083" y="899160"/>
                      <a:pt x="224990" y="915353"/>
                    </a:cubicBezTo>
                    <a:lnTo>
                      <a:pt x="279283" y="954405"/>
                    </a:lnTo>
                    <a:lnTo>
                      <a:pt x="235468" y="1005840"/>
                    </a:lnTo>
                    <a:cubicBezTo>
                      <a:pt x="221181" y="1022985"/>
                      <a:pt x="210703" y="1042988"/>
                      <a:pt x="204035" y="1066800"/>
                    </a:cubicBezTo>
                    <a:cubicBezTo>
                      <a:pt x="193558" y="1105853"/>
                      <a:pt x="195463" y="1145857"/>
                      <a:pt x="209750" y="1182053"/>
                    </a:cubicBezTo>
                    <a:cubicBezTo>
                      <a:pt x="218323" y="1203007"/>
                      <a:pt x="234515" y="1229678"/>
                      <a:pt x="264043" y="1241107"/>
                    </a:cubicBezTo>
                    <a:cubicBezTo>
                      <a:pt x="272615" y="1243965"/>
                      <a:pt x="286903" y="1249680"/>
                      <a:pt x="313573" y="1259205"/>
                    </a:cubicBezTo>
                    <a:cubicBezTo>
                      <a:pt x="334528" y="1266825"/>
                      <a:pt x="374533" y="1283018"/>
                      <a:pt x="418348" y="1303020"/>
                    </a:cubicBezTo>
                    <a:cubicBezTo>
                      <a:pt x="450733" y="1318260"/>
                      <a:pt x="487881" y="1335405"/>
                      <a:pt x="518361" y="1351598"/>
                    </a:cubicBezTo>
                    <a:lnTo>
                      <a:pt x="560271" y="1374457"/>
                    </a:lnTo>
                    <a:lnTo>
                      <a:pt x="565033" y="1375410"/>
                    </a:lnTo>
                    <a:lnTo>
                      <a:pt x="593608" y="1391603"/>
                    </a:lnTo>
                    <a:lnTo>
                      <a:pt x="610753" y="1402080"/>
                    </a:lnTo>
                    <a:cubicBezTo>
                      <a:pt x="635518" y="1417320"/>
                      <a:pt x="668856" y="1438275"/>
                      <a:pt x="706956" y="1464945"/>
                    </a:cubicBezTo>
                    <a:cubicBezTo>
                      <a:pt x="750771" y="1495425"/>
                      <a:pt x="792681" y="1528763"/>
                      <a:pt x="830781" y="1562100"/>
                    </a:cubicBezTo>
                    <a:cubicBezTo>
                      <a:pt x="876500" y="1603057"/>
                      <a:pt x="917458" y="1644015"/>
                      <a:pt x="952700" y="1684973"/>
                    </a:cubicBezTo>
                    <a:cubicBezTo>
                      <a:pt x="989848" y="1728788"/>
                      <a:pt x="1023186" y="1773555"/>
                      <a:pt x="1051761" y="1819275"/>
                    </a:cubicBezTo>
                    <a:cubicBezTo>
                      <a:pt x="1076525" y="1859280"/>
                      <a:pt x="1099386" y="1902143"/>
                      <a:pt x="1119388" y="1945957"/>
                    </a:cubicBezTo>
                    <a:cubicBezTo>
                      <a:pt x="1140344" y="1985963"/>
                      <a:pt x="1152725" y="2021205"/>
                      <a:pt x="1159394" y="2040255"/>
                    </a:cubicBezTo>
                    <a:close/>
                  </a:path>
                </a:pathLst>
              </a:custGeom>
              <a:solidFill>
                <a:srgbClr val="0C37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</p:grp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B237A0A9-0DBC-D6FE-6890-9E4AB910A112}"/>
                </a:ext>
              </a:extLst>
            </p:cNvPr>
            <p:cNvSpPr/>
            <p:nvPr/>
          </p:nvSpPr>
          <p:spPr>
            <a:xfrm>
              <a:off x="8870314" y="3386953"/>
              <a:ext cx="2147632" cy="282255"/>
            </a:xfrm>
            <a:custGeom>
              <a:avLst/>
              <a:gdLst>
                <a:gd name="connsiteX0" fmla="*/ 893445 w 2147632"/>
                <a:gd name="connsiteY0" fmla="*/ 176349 h 282255"/>
                <a:gd name="connsiteX1" fmla="*/ 1072515 w 2147632"/>
                <a:gd name="connsiteY1" fmla="*/ 282077 h 282255"/>
                <a:gd name="connsiteX2" fmla="*/ 1251585 w 2147632"/>
                <a:gd name="connsiteY2" fmla="*/ 188732 h 282255"/>
                <a:gd name="connsiteX3" fmla="*/ 1383983 w 2147632"/>
                <a:gd name="connsiteY3" fmla="*/ 92529 h 282255"/>
                <a:gd name="connsiteX4" fmla="*/ 1477328 w 2147632"/>
                <a:gd name="connsiteY4" fmla="*/ 176349 h 282255"/>
                <a:gd name="connsiteX5" fmla="*/ 1657350 w 2147632"/>
                <a:gd name="connsiteY5" fmla="*/ 282077 h 282255"/>
                <a:gd name="connsiteX6" fmla="*/ 1836421 w 2147632"/>
                <a:gd name="connsiteY6" fmla="*/ 188732 h 282255"/>
                <a:gd name="connsiteX7" fmla="*/ 1956435 w 2147632"/>
                <a:gd name="connsiteY7" fmla="*/ 116342 h 282255"/>
                <a:gd name="connsiteX8" fmla="*/ 2064068 w 2147632"/>
                <a:gd name="connsiteY8" fmla="*/ 178254 h 282255"/>
                <a:gd name="connsiteX9" fmla="*/ 2128838 w 2147632"/>
                <a:gd name="connsiteY9" fmla="*/ 187779 h 282255"/>
                <a:gd name="connsiteX10" fmla="*/ 2138363 w 2147632"/>
                <a:gd name="connsiteY10" fmla="*/ 123009 h 282255"/>
                <a:gd name="connsiteX11" fmla="*/ 1959293 w 2147632"/>
                <a:gd name="connsiteY11" fmla="*/ 23949 h 282255"/>
                <a:gd name="connsiteX12" fmla="*/ 1764983 w 2147632"/>
                <a:gd name="connsiteY12" fmla="*/ 129677 h 282255"/>
                <a:gd name="connsiteX13" fmla="*/ 1663065 w 2147632"/>
                <a:gd name="connsiteY13" fmla="*/ 189684 h 282255"/>
                <a:gd name="connsiteX14" fmla="*/ 1553528 w 2147632"/>
                <a:gd name="connsiteY14" fmla="*/ 123962 h 282255"/>
                <a:gd name="connsiteX15" fmla="*/ 1388746 w 2147632"/>
                <a:gd name="connsiteY15" fmla="*/ 137 h 282255"/>
                <a:gd name="connsiteX16" fmla="*/ 1180148 w 2147632"/>
                <a:gd name="connsiteY16" fmla="*/ 129677 h 282255"/>
                <a:gd name="connsiteX17" fmla="*/ 1078230 w 2147632"/>
                <a:gd name="connsiteY17" fmla="*/ 189684 h 282255"/>
                <a:gd name="connsiteX18" fmla="*/ 968693 w 2147632"/>
                <a:gd name="connsiteY18" fmla="*/ 123962 h 282255"/>
                <a:gd name="connsiteX19" fmla="*/ 803910 w 2147632"/>
                <a:gd name="connsiteY19" fmla="*/ 137 h 282255"/>
                <a:gd name="connsiteX20" fmla="*/ 595313 w 2147632"/>
                <a:gd name="connsiteY20" fmla="*/ 129677 h 282255"/>
                <a:gd name="connsiteX21" fmla="*/ 493395 w 2147632"/>
                <a:gd name="connsiteY21" fmla="*/ 189684 h 282255"/>
                <a:gd name="connsiteX22" fmla="*/ 383858 w 2147632"/>
                <a:gd name="connsiteY22" fmla="*/ 123962 h 282255"/>
                <a:gd name="connsiteX23" fmla="*/ 219075 w 2147632"/>
                <a:gd name="connsiteY23" fmla="*/ 137 h 282255"/>
                <a:gd name="connsiteX24" fmla="*/ 10478 w 2147632"/>
                <a:gd name="connsiteY24" fmla="*/ 129677 h 282255"/>
                <a:gd name="connsiteX25" fmla="*/ 0 w 2147632"/>
                <a:gd name="connsiteY25" fmla="*/ 159204 h 282255"/>
                <a:gd name="connsiteX26" fmla="*/ 17145 w 2147632"/>
                <a:gd name="connsiteY26" fmla="*/ 195399 h 282255"/>
                <a:gd name="connsiteX27" fmla="*/ 81915 w 2147632"/>
                <a:gd name="connsiteY27" fmla="*/ 188732 h 282255"/>
                <a:gd name="connsiteX28" fmla="*/ 214313 w 2147632"/>
                <a:gd name="connsiteY28" fmla="*/ 92529 h 282255"/>
                <a:gd name="connsiteX29" fmla="*/ 307658 w 2147632"/>
                <a:gd name="connsiteY29" fmla="*/ 176349 h 282255"/>
                <a:gd name="connsiteX30" fmla="*/ 486728 w 2147632"/>
                <a:gd name="connsiteY30" fmla="*/ 282077 h 282255"/>
                <a:gd name="connsiteX31" fmla="*/ 665798 w 2147632"/>
                <a:gd name="connsiteY31" fmla="*/ 188732 h 282255"/>
                <a:gd name="connsiteX32" fmla="*/ 798195 w 2147632"/>
                <a:gd name="connsiteY32" fmla="*/ 92529 h 282255"/>
                <a:gd name="connsiteX33" fmla="*/ 893445 w 2147632"/>
                <a:gd name="connsiteY33" fmla="*/ 176349 h 28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147632" h="282255">
                  <a:moveTo>
                    <a:pt x="893445" y="176349"/>
                  </a:moveTo>
                  <a:cubicBezTo>
                    <a:pt x="894398" y="177302"/>
                    <a:pt x="964883" y="277314"/>
                    <a:pt x="1072515" y="282077"/>
                  </a:cubicBezTo>
                  <a:cubicBezTo>
                    <a:pt x="1137285" y="284934"/>
                    <a:pt x="1198246" y="253502"/>
                    <a:pt x="1251585" y="188732"/>
                  </a:cubicBezTo>
                  <a:cubicBezTo>
                    <a:pt x="1318260" y="107769"/>
                    <a:pt x="1361123" y="91577"/>
                    <a:pt x="1383983" y="92529"/>
                  </a:cubicBezTo>
                  <a:cubicBezTo>
                    <a:pt x="1418273" y="94434"/>
                    <a:pt x="1450658" y="136344"/>
                    <a:pt x="1477328" y="176349"/>
                  </a:cubicBezTo>
                  <a:cubicBezTo>
                    <a:pt x="1478280" y="177302"/>
                    <a:pt x="1548765" y="277314"/>
                    <a:pt x="1657350" y="282077"/>
                  </a:cubicBezTo>
                  <a:cubicBezTo>
                    <a:pt x="1722121" y="284934"/>
                    <a:pt x="1783080" y="253502"/>
                    <a:pt x="1836421" y="188732"/>
                  </a:cubicBezTo>
                  <a:cubicBezTo>
                    <a:pt x="1876425" y="140154"/>
                    <a:pt x="1916430" y="115389"/>
                    <a:pt x="1956435" y="116342"/>
                  </a:cubicBezTo>
                  <a:cubicBezTo>
                    <a:pt x="2016443" y="117294"/>
                    <a:pt x="2063115" y="177302"/>
                    <a:pt x="2064068" y="178254"/>
                  </a:cubicBezTo>
                  <a:cubicBezTo>
                    <a:pt x="2079308" y="198257"/>
                    <a:pt x="2107883" y="203019"/>
                    <a:pt x="2128838" y="187779"/>
                  </a:cubicBezTo>
                  <a:cubicBezTo>
                    <a:pt x="2149793" y="172539"/>
                    <a:pt x="2153603" y="143964"/>
                    <a:pt x="2138363" y="123009"/>
                  </a:cubicBezTo>
                  <a:cubicBezTo>
                    <a:pt x="2135505" y="119199"/>
                    <a:pt x="2065973" y="26807"/>
                    <a:pt x="1959293" y="23949"/>
                  </a:cubicBezTo>
                  <a:cubicBezTo>
                    <a:pt x="1889760" y="22044"/>
                    <a:pt x="1824990" y="58239"/>
                    <a:pt x="1764983" y="129677"/>
                  </a:cubicBezTo>
                  <a:cubicBezTo>
                    <a:pt x="1731646" y="170634"/>
                    <a:pt x="1697355" y="190637"/>
                    <a:pt x="1663065" y="189684"/>
                  </a:cubicBezTo>
                  <a:cubicBezTo>
                    <a:pt x="1612583" y="188732"/>
                    <a:pt x="1566863" y="140154"/>
                    <a:pt x="1553528" y="123962"/>
                  </a:cubicBezTo>
                  <a:cubicBezTo>
                    <a:pt x="1523048" y="79194"/>
                    <a:pt x="1472565" y="3947"/>
                    <a:pt x="1388746" y="137"/>
                  </a:cubicBezTo>
                  <a:cubicBezTo>
                    <a:pt x="1323023" y="-2721"/>
                    <a:pt x="1254443" y="39189"/>
                    <a:pt x="1180148" y="129677"/>
                  </a:cubicBezTo>
                  <a:cubicBezTo>
                    <a:pt x="1146810" y="170634"/>
                    <a:pt x="1112521" y="190637"/>
                    <a:pt x="1078230" y="189684"/>
                  </a:cubicBezTo>
                  <a:cubicBezTo>
                    <a:pt x="1027748" y="188732"/>
                    <a:pt x="982028" y="140154"/>
                    <a:pt x="968693" y="123962"/>
                  </a:cubicBezTo>
                  <a:cubicBezTo>
                    <a:pt x="938213" y="79194"/>
                    <a:pt x="887730" y="3947"/>
                    <a:pt x="803910" y="137"/>
                  </a:cubicBezTo>
                  <a:cubicBezTo>
                    <a:pt x="738188" y="-2721"/>
                    <a:pt x="669608" y="39189"/>
                    <a:pt x="595313" y="129677"/>
                  </a:cubicBezTo>
                  <a:cubicBezTo>
                    <a:pt x="561975" y="170634"/>
                    <a:pt x="527685" y="190637"/>
                    <a:pt x="493395" y="189684"/>
                  </a:cubicBezTo>
                  <a:cubicBezTo>
                    <a:pt x="442913" y="188732"/>
                    <a:pt x="397193" y="140154"/>
                    <a:pt x="383858" y="123962"/>
                  </a:cubicBezTo>
                  <a:cubicBezTo>
                    <a:pt x="353378" y="79194"/>
                    <a:pt x="302895" y="3947"/>
                    <a:pt x="219075" y="137"/>
                  </a:cubicBezTo>
                  <a:cubicBezTo>
                    <a:pt x="153353" y="-2721"/>
                    <a:pt x="84773" y="39189"/>
                    <a:pt x="10478" y="129677"/>
                  </a:cubicBezTo>
                  <a:cubicBezTo>
                    <a:pt x="3810" y="138249"/>
                    <a:pt x="0" y="148727"/>
                    <a:pt x="0" y="159204"/>
                  </a:cubicBezTo>
                  <a:cubicBezTo>
                    <a:pt x="0" y="172539"/>
                    <a:pt x="5715" y="185874"/>
                    <a:pt x="17145" y="195399"/>
                  </a:cubicBezTo>
                  <a:cubicBezTo>
                    <a:pt x="37148" y="211592"/>
                    <a:pt x="65723" y="208734"/>
                    <a:pt x="81915" y="188732"/>
                  </a:cubicBezTo>
                  <a:cubicBezTo>
                    <a:pt x="148590" y="107769"/>
                    <a:pt x="191453" y="91577"/>
                    <a:pt x="214313" y="92529"/>
                  </a:cubicBezTo>
                  <a:cubicBezTo>
                    <a:pt x="249555" y="94434"/>
                    <a:pt x="280988" y="136344"/>
                    <a:pt x="307658" y="176349"/>
                  </a:cubicBezTo>
                  <a:cubicBezTo>
                    <a:pt x="308610" y="177302"/>
                    <a:pt x="379095" y="277314"/>
                    <a:pt x="486728" y="282077"/>
                  </a:cubicBezTo>
                  <a:cubicBezTo>
                    <a:pt x="551498" y="284934"/>
                    <a:pt x="612458" y="253502"/>
                    <a:pt x="665798" y="188732"/>
                  </a:cubicBezTo>
                  <a:cubicBezTo>
                    <a:pt x="732473" y="107769"/>
                    <a:pt x="774383" y="91577"/>
                    <a:pt x="798195" y="92529"/>
                  </a:cubicBezTo>
                  <a:cubicBezTo>
                    <a:pt x="835343" y="94434"/>
                    <a:pt x="866775" y="136344"/>
                    <a:pt x="893445" y="17634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S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F73D052E-E17A-191B-3F4C-619E34CE74D0}"/>
                </a:ext>
              </a:extLst>
            </p:cNvPr>
            <p:cNvSpPr/>
            <p:nvPr/>
          </p:nvSpPr>
          <p:spPr>
            <a:xfrm>
              <a:off x="11747242" y="10331767"/>
              <a:ext cx="3121538" cy="305752"/>
            </a:xfrm>
            <a:custGeom>
              <a:avLst/>
              <a:gdLst>
                <a:gd name="connsiteX0" fmla="*/ 19624 w 3121538"/>
                <a:gd name="connsiteY0" fmla="*/ 220980 h 305752"/>
                <a:gd name="connsiteX1" fmla="*/ 322519 w 3121538"/>
                <a:gd name="connsiteY1" fmla="*/ 8572 h 305752"/>
                <a:gd name="connsiteX2" fmla="*/ 375859 w 3121538"/>
                <a:gd name="connsiteY2" fmla="*/ 8572 h 305752"/>
                <a:gd name="connsiteX3" fmla="*/ 652084 w 3121538"/>
                <a:gd name="connsiteY3" fmla="*/ 202882 h 305752"/>
                <a:gd name="connsiteX4" fmla="*/ 928309 w 3121538"/>
                <a:gd name="connsiteY4" fmla="*/ 8572 h 305752"/>
                <a:gd name="connsiteX5" fmla="*/ 981649 w 3121538"/>
                <a:gd name="connsiteY5" fmla="*/ 8572 h 305752"/>
                <a:gd name="connsiteX6" fmla="*/ 1257874 w 3121538"/>
                <a:gd name="connsiteY6" fmla="*/ 202882 h 305752"/>
                <a:gd name="connsiteX7" fmla="*/ 1534099 w 3121538"/>
                <a:gd name="connsiteY7" fmla="*/ 8572 h 305752"/>
                <a:gd name="connsiteX8" fmla="*/ 1587440 w 3121538"/>
                <a:gd name="connsiteY8" fmla="*/ 8572 h 305752"/>
                <a:gd name="connsiteX9" fmla="*/ 1863665 w 3121538"/>
                <a:gd name="connsiteY9" fmla="*/ 202882 h 305752"/>
                <a:gd name="connsiteX10" fmla="*/ 2139890 w 3121538"/>
                <a:gd name="connsiteY10" fmla="*/ 8572 h 305752"/>
                <a:gd name="connsiteX11" fmla="*/ 2193229 w 3121538"/>
                <a:gd name="connsiteY11" fmla="*/ 8572 h 305752"/>
                <a:gd name="connsiteX12" fmla="*/ 2469454 w 3121538"/>
                <a:gd name="connsiteY12" fmla="*/ 202882 h 305752"/>
                <a:gd name="connsiteX13" fmla="*/ 2745679 w 3121538"/>
                <a:gd name="connsiteY13" fmla="*/ 8572 h 305752"/>
                <a:gd name="connsiteX14" fmla="*/ 2799019 w 3121538"/>
                <a:gd name="connsiteY14" fmla="*/ 8572 h 305752"/>
                <a:gd name="connsiteX15" fmla="*/ 3101915 w 3121538"/>
                <a:gd name="connsiteY15" fmla="*/ 220980 h 305752"/>
                <a:gd name="connsiteX16" fmla="*/ 3113344 w 3121538"/>
                <a:gd name="connsiteY16" fmla="*/ 285750 h 305752"/>
                <a:gd name="connsiteX17" fmla="*/ 3075244 w 3121538"/>
                <a:gd name="connsiteY17" fmla="*/ 305752 h 305752"/>
                <a:gd name="connsiteX18" fmla="*/ 3048574 w 3121538"/>
                <a:gd name="connsiteY18" fmla="*/ 297180 h 305752"/>
                <a:gd name="connsiteX19" fmla="*/ 2772349 w 3121538"/>
                <a:gd name="connsiteY19" fmla="*/ 102870 h 305752"/>
                <a:gd name="connsiteX20" fmla="*/ 2496124 w 3121538"/>
                <a:gd name="connsiteY20" fmla="*/ 297180 h 305752"/>
                <a:gd name="connsiteX21" fmla="*/ 2442784 w 3121538"/>
                <a:gd name="connsiteY21" fmla="*/ 297180 h 305752"/>
                <a:gd name="connsiteX22" fmla="*/ 2166559 w 3121538"/>
                <a:gd name="connsiteY22" fmla="*/ 102870 h 305752"/>
                <a:gd name="connsiteX23" fmla="*/ 1890334 w 3121538"/>
                <a:gd name="connsiteY23" fmla="*/ 297180 h 305752"/>
                <a:gd name="connsiteX24" fmla="*/ 1836994 w 3121538"/>
                <a:gd name="connsiteY24" fmla="*/ 297180 h 305752"/>
                <a:gd name="connsiteX25" fmla="*/ 1560769 w 3121538"/>
                <a:gd name="connsiteY25" fmla="*/ 102870 h 305752"/>
                <a:gd name="connsiteX26" fmla="*/ 1284544 w 3121538"/>
                <a:gd name="connsiteY26" fmla="*/ 297180 h 305752"/>
                <a:gd name="connsiteX27" fmla="*/ 1231204 w 3121538"/>
                <a:gd name="connsiteY27" fmla="*/ 297180 h 305752"/>
                <a:gd name="connsiteX28" fmla="*/ 954979 w 3121538"/>
                <a:gd name="connsiteY28" fmla="*/ 102870 h 305752"/>
                <a:gd name="connsiteX29" fmla="*/ 678754 w 3121538"/>
                <a:gd name="connsiteY29" fmla="*/ 297180 h 305752"/>
                <a:gd name="connsiteX30" fmla="*/ 625414 w 3121538"/>
                <a:gd name="connsiteY30" fmla="*/ 297180 h 305752"/>
                <a:gd name="connsiteX31" fmla="*/ 349189 w 3121538"/>
                <a:gd name="connsiteY31" fmla="*/ 102870 h 305752"/>
                <a:gd name="connsiteX32" fmla="*/ 72964 w 3121538"/>
                <a:gd name="connsiteY32" fmla="*/ 297180 h 305752"/>
                <a:gd name="connsiteX33" fmla="*/ 8194 w 3121538"/>
                <a:gd name="connsiteY33" fmla="*/ 285750 h 305752"/>
                <a:gd name="connsiteX34" fmla="*/ 19624 w 3121538"/>
                <a:gd name="connsiteY34" fmla="*/ 220980 h 30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21538" h="305752">
                  <a:moveTo>
                    <a:pt x="19624" y="220980"/>
                  </a:moveTo>
                  <a:lnTo>
                    <a:pt x="322519" y="8572"/>
                  </a:lnTo>
                  <a:cubicBezTo>
                    <a:pt x="338712" y="-2857"/>
                    <a:pt x="359667" y="-2857"/>
                    <a:pt x="375859" y="8572"/>
                  </a:cubicBezTo>
                  <a:lnTo>
                    <a:pt x="652084" y="202882"/>
                  </a:lnTo>
                  <a:lnTo>
                    <a:pt x="928309" y="8572"/>
                  </a:lnTo>
                  <a:cubicBezTo>
                    <a:pt x="944502" y="-2857"/>
                    <a:pt x="965457" y="-2857"/>
                    <a:pt x="981649" y="8572"/>
                  </a:cubicBezTo>
                  <a:lnTo>
                    <a:pt x="1257874" y="202882"/>
                  </a:lnTo>
                  <a:lnTo>
                    <a:pt x="1534099" y="8572"/>
                  </a:lnTo>
                  <a:cubicBezTo>
                    <a:pt x="1550292" y="-2857"/>
                    <a:pt x="1571246" y="-2857"/>
                    <a:pt x="1587440" y="8572"/>
                  </a:cubicBezTo>
                  <a:lnTo>
                    <a:pt x="1863665" y="202882"/>
                  </a:lnTo>
                  <a:lnTo>
                    <a:pt x="2139890" y="8572"/>
                  </a:lnTo>
                  <a:cubicBezTo>
                    <a:pt x="2156082" y="-2857"/>
                    <a:pt x="2177036" y="-2857"/>
                    <a:pt x="2193229" y="8572"/>
                  </a:cubicBezTo>
                  <a:lnTo>
                    <a:pt x="2469454" y="202882"/>
                  </a:lnTo>
                  <a:lnTo>
                    <a:pt x="2745679" y="8572"/>
                  </a:lnTo>
                  <a:cubicBezTo>
                    <a:pt x="2761872" y="-2857"/>
                    <a:pt x="2782827" y="-2857"/>
                    <a:pt x="2799019" y="8572"/>
                  </a:cubicBezTo>
                  <a:lnTo>
                    <a:pt x="3101915" y="220980"/>
                  </a:lnTo>
                  <a:cubicBezTo>
                    <a:pt x="3122869" y="235268"/>
                    <a:pt x="3127632" y="264795"/>
                    <a:pt x="3113344" y="285750"/>
                  </a:cubicBezTo>
                  <a:cubicBezTo>
                    <a:pt x="3104772" y="298132"/>
                    <a:pt x="3090484" y="305752"/>
                    <a:pt x="3075244" y="305752"/>
                  </a:cubicBezTo>
                  <a:cubicBezTo>
                    <a:pt x="3065719" y="305752"/>
                    <a:pt x="3057147" y="302895"/>
                    <a:pt x="3048574" y="297180"/>
                  </a:cubicBezTo>
                  <a:lnTo>
                    <a:pt x="2772349" y="102870"/>
                  </a:lnTo>
                  <a:lnTo>
                    <a:pt x="2496124" y="297180"/>
                  </a:lnTo>
                  <a:cubicBezTo>
                    <a:pt x="2479932" y="308610"/>
                    <a:pt x="2458977" y="308610"/>
                    <a:pt x="2442784" y="297180"/>
                  </a:cubicBezTo>
                  <a:lnTo>
                    <a:pt x="2166559" y="102870"/>
                  </a:lnTo>
                  <a:lnTo>
                    <a:pt x="1890334" y="297180"/>
                  </a:lnTo>
                  <a:cubicBezTo>
                    <a:pt x="1874142" y="308610"/>
                    <a:pt x="1853186" y="308610"/>
                    <a:pt x="1836994" y="297180"/>
                  </a:cubicBezTo>
                  <a:lnTo>
                    <a:pt x="1560769" y="102870"/>
                  </a:lnTo>
                  <a:lnTo>
                    <a:pt x="1284544" y="297180"/>
                  </a:lnTo>
                  <a:cubicBezTo>
                    <a:pt x="1268352" y="308610"/>
                    <a:pt x="1247396" y="308610"/>
                    <a:pt x="1231204" y="297180"/>
                  </a:cubicBezTo>
                  <a:lnTo>
                    <a:pt x="954979" y="102870"/>
                  </a:lnTo>
                  <a:lnTo>
                    <a:pt x="678754" y="297180"/>
                  </a:lnTo>
                  <a:cubicBezTo>
                    <a:pt x="662562" y="308610"/>
                    <a:pt x="641607" y="308610"/>
                    <a:pt x="625414" y="297180"/>
                  </a:cubicBezTo>
                  <a:lnTo>
                    <a:pt x="349189" y="102870"/>
                  </a:lnTo>
                  <a:lnTo>
                    <a:pt x="72964" y="297180"/>
                  </a:lnTo>
                  <a:cubicBezTo>
                    <a:pt x="52009" y="311468"/>
                    <a:pt x="23434" y="306705"/>
                    <a:pt x="8194" y="285750"/>
                  </a:cubicBezTo>
                  <a:cubicBezTo>
                    <a:pt x="-6093" y="264795"/>
                    <a:pt x="-1331" y="236220"/>
                    <a:pt x="19624" y="22098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S"/>
            </a:p>
          </p:txBody>
        </p:sp>
        <p:grpSp>
          <p:nvGrpSpPr>
            <p:cNvPr id="202" name="Graphic 187">
              <a:extLst>
                <a:ext uri="{FF2B5EF4-FFF2-40B4-BE49-F238E27FC236}">
                  <a16:creationId xmlns:a16="http://schemas.microsoft.com/office/drawing/2014/main" id="{E48C1D20-FD8F-8FE3-F8D8-F6873F02E7D7}"/>
                </a:ext>
              </a:extLst>
            </p:cNvPr>
            <p:cNvGrpSpPr/>
            <p:nvPr/>
          </p:nvGrpSpPr>
          <p:grpSpPr>
            <a:xfrm>
              <a:off x="9003664" y="4125277"/>
              <a:ext cx="6199822" cy="4570095"/>
              <a:chOff x="9003664" y="4125277"/>
              <a:chExt cx="6199822" cy="4570095"/>
            </a:xfrm>
          </p:grpSpPr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316E3B45-577E-D6E4-BE9C-3D63D92E7E06}"/>
                  </a:ext>
                </a:extLst>
              </p:cNvPr>
              <p:cNvSpPr/>
              <p:nvPr/>
            </p:nvSpPr>
            <p:spPr>
              <a:xfrm>
                <a:off x="9080817" y="4203382"/>
                <a:ext cx="6045517" cy="4415790"/>
              </a:xfrm>
              <a:custGeom>
                <a:avLst/>
                <a:gdLst>
                  <a:gd name="connsiteX0" fmla="*/ 5528310 w 6045517"/>
                  <a:gd name="connsiteY0" fmla="*/ 0 h 4415790"/>
                  <a:gd name="connsiteX1" fmla="*/ 517207 w 6045517"/>
                  <a:gd name="connsiteY1" fmla="*/ 0 h 4415790"/>
                  <a:gd name="connsiteX2" fmla="*/ 0 w 6045517"/>
                  <a:gd name="connsiteY2" fmla="*/ 517208 h 4415790"/>
                  <a:gd name="connsiteX3" fmla="*/ 0 w 6045517"/>
                  <a:gd name="connsiteY3" fmla="*/ 3898583 h 4415790"/>
                  <a:gd name="connsiteX4" fmla="*/ 517207 w 6045517"/>
                  <a:gd name="connsiteY4" fmla="*/ 4415791 h 4415790"/>
                  <a:gd name="connsiteX5" fmla="*/ 5528310 w 6045517"/>
                  <a:gd name="connsiteY5" fmla="*/ 4415791 h 4415790"/>
                  <a:gd name="connsiteX6" fmla="*/ 6045518 w 6045517"/>
                  <a:gd name="connsiteY6" fmla="*/ 3898583 h 4415790"/>
                  <a:gd name="connsiteX7" fmla="*/ 6045518 w 6045517"/>
                  <a:gd name="connsiteY7" fmla="*/ 517208 h 4415790"/>
                  <a:gd name="connsiteX8" fmla="*/ 5528310 w 6045517"/>
                  <a:gd name="connsiteY8" fmla="*/ 0 h 4415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45517" h="4415790">
                    <a:moveTo>
                      <a:pt x="5528310" y="0"/>
                    </a:moveTo>
                    <a:lnTo>
                      <a:pt x="517207" y="0"/>
                    </a:lnTo>
                    <a:cubicBezTo>
                      <a:pt x="232410" y="0"/>
                      <a:pt x="0" y="232410"/>
                      <a:pt x="0" y="517208"/>
                    </a:cubicBezTo>
                    <a:lnTo>
                      <a:pt x="0" y="3898583"/>
                    </a:lnTo>
                    <a:cubicBezTo>
                      <a:pt x="0" y="4183380"/>
                      <a:pt x="231457" y="4415791"/>
                      <a:pt x="517207" y="4415791"/>
                    </a:cubicBezTo>
                    <a:lnTo>
                      <a:pt x="5528310" y="4415791"/>
                    </a:lnTo>
                    <a:cubicBezTo>
                      <a:pt x="5813108" y="4415791"/>
                      <a:pt x="6045518" y="4183380"/>
                      <a:pt x="6045518" y="3898583"/>
                    </a:cubicBezTo>
                    <a:lnTo>
                      <a:pt x="6045518" y="517208"/>
                    </a:lnTo>
                    <a:cubicBezTo>
                      <a:pt x="6045518" y="232410"/>
                      <a:pt x="5814060" y="0"/>
                      <a:pt x="55283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204" name="Freeform 203">
                <a:extLst>
                  <a:ext uri="{FF2B5EF4-FFF2-40B4-BE49-F238E27FC236}">
                    <a16:creationId xmlns:a16="http://schemas.microsoft.com/office/drawing/2014/main" id="{859C7841-7AEA-08F3-E825-0CB0883D2F9E}"/>
                  </a:ext>
                </a:extLst>
              </p:cNvPr>
              <p:cNvSpPr/>
              <p:nvPr/>
            </p:nvSpPr>
            <p:spPr>
              <a:xfrm>
                <a:off x="9003664" y="4125277"/>
                <a:ext cx="6199822" cy="4570095"/>
              </a:xfrm>
              <a:custGeom>
                <a:avLst/>
                <a:gdLst>
                  <a:gd name="connsiteX0" fmla="*/ 5605463 w 6199822"/>
                  <a:gd name="connsiteY0" fmla="*/ 4570095 h 4570095"/>
                  <a:gd name="connsiteX1" fmla="*/ 594360 w 6199822"/>
                  <a:gd name="connsiteY1" fmla="*/ 4570095 h 4570095"/>
                  <a:gd name="connsiteX2" fmla="*/ 0 w 6199822"/>
                  <a:gd name="connsiteY2" fmla="*/ 3975735 h 4570095"/>
                  <a:gd name="connsiteX3" fmla="*/ 0 w 6199822"/>
                  <a:gd name="connsiteY3" fmla="*/ 594360 h 4570095"/>
                  <a:gd name="connsiteX4" fmla="*/ 594360 w 6199822"/>
                  <a:gd name="connsiteY4" fmla="*/ 0 h 4570095"/>
                  <a:gd name="connsiteX5" fmla="*/ 5605463 w 6199822"/>
                  <a:gd name="connsiteY5" fmla="*/ 0 h 4570095"/>
                  <a:gd name="connsiteX6" fmla="*/ 6199823 w 6199822"/>
                  <a:gd name="connsiteY6" fmla="*/ 594360 h 4570095"/>
                  <a:gd name="connsiteX7" fmla="*/ 6199823 w 6199822"/>
                  <a:gd name="connsiteY7" fmla="*/ 3975735 h 4570095"/>
                  <a:gd name="connsiteX8" fmla="*/ 5605463 w 6199822"/>
                  <a:gd name="connsiteY8" fmla="*/ 4570095 h 4570095"/>
                  <a:gd name="connsiteX9" fmla="*/ 594360 w 6199822"/>
                  <a:gd name="connsiteY9" fmla="*/ 155257 h 4570095"/>
                  <a:gd name="connsiteX10" fmla="*/ 154305 w 6199822"/>
                  <a:gd name="connsiteY10" fmla="*/ 595313 h 4570095"/>
                  <a:gd name="connsiteX11" fmla="*/ 154305 w 6199822"/>
                  <a:gd name="connsiteY11" fmla="*/ 3976687 h 4570095"/>
                  <a:gd name="connsiteX12" fmla="*/ 594360 w 6199822"/>
                  <a:gd name="connsiteY12" fmla="*/ 4416743 h 4570095"/>
                  <a:gd name="connsiteX13" fmla="*/ 5605463 w 6199822"/>
                  <a:gd name="connsiteY13" fmla="*/ 4416743 h 4570095"/>
                  <a:gd name="connsiteX14" fmla="*/ 6045518 w 6199822"/>
                  <a:gd name="connsiteY14" fmla="*/ 3976687 h 4570095"/>
                  <a:gd name="connsiteX15" fmla="*/ 6045518 w 6199822"/>
                  <a:gd name="connsiteY15" fmla="*/ 595313 h 4570095"/>
                  <a:gd name="connsiteX16" fmla="*/ 5605463 w 6199822"/>
                  <a:gd name="connsiteY16" fmla="*/ 155257 h 4570095"/>
                  <a:gd name="connsiteX17" fmla="*/ 594360 w 6199822"/>
                  <a:gd name="connsiteY17" fmla="*/ 155257 h 4570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199822" h="4570095">
                    <a:moveTo>
                      <a:pt x="5605463" y="4570095"/>
                    </a:moveTo>
                    <a:lnTo>
                      <a:pt x="594360" y="4570095"/>
                    </a:lnTo>
                    <a:cubicBezTo>
                      <a:pt x="266700" y="4570095"/>
                      <a:pt x="0" y="4303395"/>
                      <a:pt x="0" y="3975735"/>
                    </a:cubicBezTo>
                    <a:lnTo>
                      <a:pt x="0" y="594360"/>
                    </a:lnTo>
                    <a:cubicBezTo>
                      <a:pt x="0" y="266700"/>
                      <a:pt x="266700" y="0"/>
                      <a:pt x="594360" y="0"/>
                    </a:cubicBezTo>
                    <a:lnTo>
                      <a:pt x="5605463" y="0"/>
                    </a:lnTo>
                    <a:cubicBezTo>
                      <a:pt x="5933123" y="0"/>
                      <a:pt x="6199823" y="266700"/>
                      <a:pt x="6199823" y="594360"/>
                    </a:cubicBezTo>
                    <a:lnTo>
                      <a:pt x="6199823" y="3975735"/>
                    </a:lnTo>
                    <a:cubicBezTo>
                      <a:pt x="6199823" y="4304348"/>
                      <a:pt x="5933123" y="4570095"/>
                      <a:pt x="5605463" y="4570095"/>
                    </a:cubicBezTo>
                    <a:close/>
                    <a:moveTo>
                      <a:pt x="594360" y="155257"/>
                    </a:moveTo>
                    <a:cubicBezTo>
                      <a:pt x="351473" y="155257"/>
                      <a:pt x="154305" y="352425"/>
                      <a:pt x="154305" y="595313"/>
                    </a:cubicBezTo>
                    <a:lnTo>
                      <a:pt x="154305" y="3976687"/>
                    </a:lnTo>
                    <a:cubicBezTo>
                      <a:pt x="154305" y="4219575"/>
                      <a:pt x="351473" y="4416743"/>
                      <a:pt x="594360" y="4416743"/>
                    </a:cubicBezTo>
                    <a:lnTo>
                      <a:pt x="5605463" y="4416743"/>
                    </a:lnTo>
                    <a:cubicBezTo>
                      <a:pt x="5848350" y="4416743"/>
                      <a:pt x="6045518" y="4219575"/>
                      <a:pt x="6045518" y="3976687"/>
                    </a:cubicBezTo>
                    <a:lnTo>
                      <a:pt x="6045518" y="595313"/>
                    </a:lnTo>
                    <a:cubicBezTo>
                      <a:pt x="6045518" y="352425"/>
                      <a:pt x="5848350" y="155257"/>
                      <a:pt x="5605463" y="155257"/>
                    </a:cubicBezTo>
                    <a:lnTo>
                      <a:pt x="594360" y="155257"/>
                    </a:lnTo>
                    <a:close/>
                  </a:path>
                </a:pathLst>
              </a:custGeom>
              <a:solidFill>
                <a:srgbClr val="0C37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</p:grp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57E328C2-5657-AF57-CFED-E54B7CD1E215}"/>
                </a:ext>
              </a:extLst>
            </p:cNvPr>
            <p:cNvSpPr/>
            <p:nvPr/>
          </p:nvSpPr>
          <p:spPr>
            <a:xfrm>
              <a:off x="8895079" y="8908732"/>
              <a:ext cx="6337934" cy="809625"/>
            </a:xfrm>
            <a:custGeom>
              <a:avLst/>
              <a:gdLst>
                <a:gd name="connsiteX0" fmla="*/ 6337935 w 6337934"/>
                <a:gd name="connsiteY0" fmla="*/ 0 h 809625"/>
                <a:gd name="connsiteX1" fmla="*/ 6337935 w 6337934"/>
                <a:gd name="connsiteY1" fmla="*/ 292418 h 809625"/>
                <a:gd name="connsiteX2" fmla="*/ 5820728 w 6337934"/>
                <a:gd name="connsiteY2" fmla="*/ 809625 h 809625"/>
                <a:gd name="connsiteX3" fmla="*/ 517207 w 6337934"/>
                <a:gd name="connsiteY3" fmla="*/ 809625 h 809625"/>
                <a:gd name="connsiteX4" fmla="*/ 0 w 6337934"/>
                <a:gd name="connsiteY4" fmla="*/ 292418 h 809625"/>
                <a:gd name="connsiteX5" fmla="*/ 0 w 6337934"/>
                <a:gd name="connsiteY5" fmla="*/ 0 h 809625"/>
                <a:gd name="connsiteX6" fmla="*/ 6337935 w 6337934"/>
                <a:gd name="connsiteY6" fmla="*/ 0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37934" h="809625">
                  <a:moveTo>
                    <a:pt x="6337935" y="0"/>
                  </a:moveTo>
                  <a:lnTo>
                    <a:pt x="6337935" y="292418"/>
                  </a:lnTo>
                  <a:cubicBezTo>
                    <a:pt x="6337935" y="577215"/>
                    <a:pt x="6106478" y="809625"/>
                    <a:pt x="5820728" y="809625"/>
                  </a:cubicBezTo>
                  <a:lnTo>
                    <a:pt x="517207" y="809625"/>
                  </a:lnTo>
                  <a:cubicBezTo>
                    <a:pt x="232410" y="809625"/>
                    <a:pt x="0" y="578168"/>
                    <a:pt x="0" y="292418"/>
                  </a:cubicBezTo>
                  <a:lnTo>
                    <a:pt x="0" y="0"/>
                  </a:lnTo>
                  <a:lnTo>
                    <a:pt x="6337935" y="0"/>
                  </a:lnTo>
                  <a:close/>
                </a:path>
              </a:pathLst>
            </a:custGeom>
            <a:solidFill>
              <a:srgbClr val="0C37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S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5937E303-AEF3-84E5-E00C-6C2F32B47452}"/>
                </a:ext>
              </a:extLst>
            </p:cNvPr>
            <p:cNvSpPr/>
            <p:nvPr/>
          </p:nvSpPr>
          <p:spPr>
            <a:xfrm>
              <a:off x="11393487" y="9173527"/>
              <a:ext cx="1342072" cy="186690"/>
            </a:xfrm>
            <a:custGeom>
              <a:avLst/>
              <a:gdLst>
                <a:gd name="connsiteX0" fmla="*/ 93345 w 1342072"/>
                <a:gd name="connsiteY0" fmla="*/ 186690 h 186690"/>
                <a:gd name="connsiteX1" fmla="*/ 1248727 w 1342072"/>
                <a:gd name="connsiteY1" fmla="*/ 186690 h 186690"/>
                <a:gd name="connsiteX2" fmla="*/ 1342073 w 1342072"/>
                <a:gd name="connsiteY2" fmla="*/ 93345 h 186690"/>
                <a:gd name="connsiteX3" fmla="*/ 1248727 w 1342072"/>
                <a:gd name="connsiteY3" fmla="*/ 0 h 186690"/>
                <a:gd name="connsiteX4" fmla="*/ 93345 w 1342072"/>
                <a:gd name="connsiteY4" fmla="*/ 0 h 186690"/>
                <a:gd name="connsiteX5" fmla="*/ 0 w 1342072"/>
                <a:gd name="connsiteY5" fmla="*/ 93345 h 186690"/>
                <a:gd name="connsiteX6" fmla="*/ 93345 w 1342072"/>
                <a:gd name="connsiteY6" fmla="*/ 186690 h 18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2072" h="186690">
                  <a:moveTo>
                    <a:pt x="93345" y="186690"/>
                  </a:moveTo>
                  <a:lnTo>
                    <a:pt x="1248727" y="186690"/>
                  </a:lnTo>
                  <a:cubicBezTo>
                    <a:pt x="1300163" y="186690"/>
                    <a:pt x="1342073" y="144780"/>
                    <a:pt x="1342073" y="93345"/>
                  </a:cubicBezTo>
                  <a:cubicBezTo>
                    <a:pt x="1342073" y="41910"/>
                    <a:pt x="1300163" y="0"/>
                    <a:pt x="1248727" y="0"/>
                  </a:cubicBezTo>
                  <a:lnTo>
                    <a:pt x="93345" y="0"/>
                  </a:lnTo>
                  <a:cubicBezTo>
                    <a:pt x="41910" y="0"/>
                    <a:pt x="0" y="41910"/>
                    <a:pt x="0" y="93345"/>
                  </a:cubicBezTo>
                  <a:cubicBezTo>
                    <a:pt x="0" y="144780"/>
                    <a:pt x="40957" y="186690"/>
                    <a:pt x="93345" y="18669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S"/>
            </a:p>
          </p:txBody>
        </p:sp>
        <p:grpSp>
          <p:nvGrpSpPr>
            <p:cNvPr id="207" name="Graphic 187">
              <a:extLst>
                <a:ext uri="{FF2B5EF4-FFF2-40B4-BE49-F238E27FC236}">
                  <a16:creationId xmlns:a16="http://schemas.microsoft.com/office/drawing/2014/main" id="{EDF8CA28-F729-197D-1646-F639B2A342DA}"/>
                </a:ext>
              </a:extLst>
            </p:cNvPr>
            <p:cNvGrpSpPr/>
            <p:nvPr/>
          </p:nvGrpSpPr>
          <p:grpSpPr>
            <a:xfrm>
              <a:off x="15364201" y="7712779"/>
              <a:ext cx="2262742" cy="3212395"/>
              <a:chOff x="15364201" y="7712779"/>
              <a:chExt cx="2262742" cy="3212395"/>
            </a:xfrm>
          </p:grpSpPr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6330B9C9-88A4-E933-953C-AF26C24E30E3}"/>
                  </a:ext>
                </a:extLst>
              </p:cNvPr>
              <p:cNvSpPr/>
              <p:nvPr/>
            </p:nvSpPr>
            <p:spPr>
              <a:xfrm>
                <a:off x="15444469" y="7797164"/>
                <a:ext cx="2099309" cy="3046095"/>
              </a:xfrm>
              <a:custGeom>
                <a:avLst/>
                <a:gdLst>
                  <a:gd name="connsiteX0" fmla="*/ 1421130 w 2099309"/>
                  <a:gd name="connsiteY0" fmla="*/ 0 h 3046095"/>
                  <a:gd name="connsiteX1" fmla="*/ 1424940 w 2099309"/>
                  <a:gd name="connsiteY1" fmla="*/ 9525 h 3046095"/>
                  <a:gd name="connsiteX2" fmla="*/ 1435417 w 2099309"/>
                  <a:gd name="connsiteY2" fmla="*/ 35243 h 3046095"/>
                  <a:gd name="connsiteX3" fmla="*/ 1451609 w 2099309"/>
                  <a:gd name="connsiteY3" fmla="*/ 75248 h 3046095"/>
                  <a:gd name="connsiteX4" fmla="*/ 1472565 w 2099309"/>
                  <a:gd name="connsiteY4" fmla="*/ 128588 h 3046095"/>
                  <a:gd name="connsiteX5" fmla="*/ 1498282 w 2099309"/>
                  <a:gd name="connsiteY5" fmla="*/ 194310 h 3046095"/>
                  <a:gd name="connsiteX6" fmla="*/ 1526857 w 2099309"/>
                  <a:gd name="connsiteY6" fmla="*/ 271463 h 3046095"/>
                  <a:gd name="connsiteX7" fmla="*/ 1592580 w 2099309"/>
                  <a:gd name="connsiteY7" fmla="*/ 455295 h 3046095"/>
                  <a:gd name="connsiteX8" fmla="*/ 1875472 w 2099309"/>
                  <a:gd name="connsiteY8" fmla="*/ 1450658 h 3046095"/>
                  <a:gd name="connsiteX9" fmla="*/ 1984057 w 2099309"/>
                  <a:gd name="connsiteY9" fmla="*/ 1991678 h 3046095"/>
                  <a:gd name="connsiteX10" fmla="*/ 2024063 w 2099309"/>
                  <a:gd name="connsiteY10" fmla="*/ 2243138 h 3046095"/>
                  <a:gd name="connsiteX11" fmla="*/ 2041207 w 2099309"/>
                  <a:gd name="connsiteY11" fmla="*/ 2360296 h 3046095"/>
                  <a:gd name="connsiteX12" fmla="*/ 2054542 w 2099309"/>
                  <a:gd name="connsiteY12" fmla="*/ 2469833 h 3046095"/>
                  <a:gd name="connsiteX13" fmla="*/ 2076450 w 2099309"/>
                  <a:gd name="connsiteY13" fmla="*/ 2662238 h 3046095"/>
                  <a:gd name="connsiteX14" fmla="*/ 2088832 w 2099309"/>
                  <a:gd name="connsiteY14" fmla="*/ 2811780 h 3046095"/>
                  <a:gd name="connsiteX15" fmla="*/ 2099309 w 2099309"/>
                  <a:gd name="connsiteY15" fmla="*/ 2942273 h 3046095"/>
                  <a:gd name="connsiteX16" fmla="*/ 558165 w 2099309"/>
                  <a:gd name="connsiteY16" fmla="*/ 3046096 h 3046095"/>
                  <a:gd name="connsiteX17" fmla="*/ 549592 w 2099309"/>
                  <a:gd name="connsiteY17" fmla="*/ 2938463 h 3046095"/>
                  <a:gd name="connsiteX18" fmla="*/ 539115 w 2099309"/>
                  <a:gd name="connsiteY18" fmla="*/ 2814638 h 3046095"/>
                  <a:gd name="connsiteX19" fmla="*/ 521017 w 2099309"/>
                  <a:gd name="connsiteY19" fmla="*/ 2654618 h 3046095"/>
                  <a:gd name="connsiteX20" fmla="*/ 510540 w 2099309"/>
                  <a:gd name="connsiteY20" fmla="*/ 2563178 h 3046095"/>
                  <a:gd name="connsiteX21" fmla="*/ 496252 w 2099309"/>
                  <a:gd name="connsiteY21" fmla="*/ 2465071 h 3046095"/>
                  <a:gd name="connsiteX22" fmla="*/ 462915 w 2099309"/>
                  <a:gd name="connsiteY22" fmla="*/ 2253615 h 3046095"/>
                  <a:gd name="connsiteX23" fmla="*/ 371475 w 2099309"/>
                  <a:gd name="connsiteY23" fmla="*/ 1796415 h 3046095"/>
                  <a:gd name="connsiteX24" fmla="*/ 133350 w 2099309"/>
                  <a:gd name="connsiteY24" fmla="*/ 957263 h 3046095"/>
                  <a:gd name="connsiteX25" fmla="*/ 80009 w 2099309"/>
                  <a:gd name="connsiteY25" fmla="*/ 806768 h 3046095"/>
                  <a:gd name="connsiteX26" fmla="*/ 57150 w 2099309"/>
                  <a:gd name="connsiteY26" fmla="*/ 744855 h 3046095"/>
                  <a:gd name="connsiteX27" fmla="*/ 37147 w 2099309"/>
                  <a:gd name="connsiteY27" fmla="*/ 693420 h 3046095"/>
                  <a:gd name="connsiteX28" fmla="*/ 20955 w 2099309"/>
                  <a:gd name="connsiteY28" fmla="*/ 652463 h 3046095"/>
                  <a:gd name="connsiteX29" fmla="*/ 9525 w 2099309"/>
                  <a:gd name="connsiteY29" fmla="*/ 622935 h 3046095"/>
                  <a:gd name="connsiteX30" fmla="*/ 1905 w 2099309"/>
                  <a:gd name="connsiteY30" fmla="*/ 605790 h 3046095"/>
                  <a:gd name="connsiteX31" fmla="*/ 0 w 2099309"/>
                  <a:gd name="connsiteY31" fmla="*/ 600075 h 3046095"/>
                  <a:gd name="connsiteX32" fmla="*/ 1421130 w 2099309"/>
                  <a:gd name="connsiteY32" fmla="*/ 0 h 3046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099309" h="3046095">
                    <a:moveTo>
                      <a:pt x="1421130" y="0"/>
                    </a:moveTo>
                    <a:cubicBezTo>
                      <a:pt x="1421130" y="0"/>
                      <a:pt x="1422082" y="2858"/>
                      <a:pt x="1424940" y="9525"/>
                    </a:cubicBezTo>
                    <a:cubicBezTo>
                      <a:pt x="1426844" y="15240"/>
                      <a:pt x="1430655" y="23813"/>
                      <a:pt x="1435417" y="35243"/>
                    </a:cubicBezTo>
                    <a:cubicBezTo>
                      <a:pt x="1440180" y="45720"/>
                      <a:pt x="1444942" y="60008"/>
                      <a:pt x="1451609" y="75248"/>
                    </a:cubicBezTo>
                    <a:cubicBezTo>
                      <a:pt x="1458277" y="91440"/>
                      <a:pt x="1464944" y="108585"/>
                      <a:pt x="1472565" y="128588"/>
                    </a:cubicBezTo>
                    <a:cubicBezTo>
                      <a:pt x="1480184" y="148590"/>
                      <a:pt x="1488757" y="170498"/>
                      <a:pt x="1498282" y="194310"/>
                    </a:cubicBezTo>
                    <a:cubicBezTo>
                      <a:pt x="1506855" y="218123"/>
                      <a:pt x="1516380" y="243840"/>
                      <a:pt x="1526857" y="271463"/>
                    </a:cubicBezTo>
                    <a:cubicBezTo>
                      <a:pt x="1547813" y="326708"/>
                      <a:pt x="1568767" y="387668"/>
                      <a:pt x="1592580" y="455295"/>
                    </a:cubicBezTo>
                    <a:cubicBezTo>
                      <a:pt x="1684972" y="723900"/>
                      <a:pt x="1791652" y="1083946"/>
                      <a:pt x="1875472" y="1450658"/>
                    </a:cubicBezTo>
                    <a:cubicBezTo>
                      <a:pt x="1917382" y="1633538"/>
                      <a:pt x="1954530" y="1818323"/>
                      <a:pt x="1984057" y="1991678"/>
                    </a:cubicBezTo>
                    <a:cubicBezTo>
                      <a:pt x="2000250" y="2078355"/>
                      <a:pt x="2011680" y="2163128"/>
                      <a:pt x="2024063" y="2243138"/>
                    </a:cubicBezTo>
                    <a:cubicBezTo>
                      <a:pt x="2029777" y="2283143"/>
                      <a:pt x="2035492" y="2322196"/>
                      <a:pt x="2041207" y="2360296"/>
                    </a:cubicBezTo>
                    <a:cubicBezTo>
                      <a:pt x="2045969" y="2398396"/>
                      <a:pt x="2049780" y="2434590"/>
                      <a:pt x="2054542" y="2469833"/>
                    </a:cubicBezTo>
                    <a:cubicBezTo>
                      <a:pt x="2062163" y="2540318"/>
                      <a:pt x="2069782" y="2605088"/>
                      <a:pt x="2076450" y="2662238"/>
                    </a:cubicBezTo>
                    <a:cubicBezTo>
                      <a:pt x="2082165" y="2719388"/>
                      <a:pt x="2085022" y="2769871"/>
                      <a:pt x="2088832" y="2811780"/>
                    </a:cubicBezTo>
                    <a:cubicBezTo>
                      <a:pt x="2095500" y="2894648"/>
                      <a:pt x="2099309" y="2942273"/>
                      <a:pt x="2099309" y="2942273"/>
                    </a:cubicBezTo>
                    <a:lnTo>
                      <a:pt x="558165" y="3046096"/>
                    </a:lnTo>
                    <a:cubicBezTo>
                      <a:pt x="558165" y="3046096"/>
                      <a:pt x="555307" y="3007043"/>
                      <a:pt x="549592" y="2938463"/>
                    </a:cubicBezTo>
                    <a:cubicBezTo>
                      <a:pt x="546734" y="2904173"/>
                      <a:pt x="543877" y="2862263"/>
                      <a:pt x="539115" y="2814638"/>
                    </a:cubicBezTo>
                    <a:cubicBezTo>
                      <a:pt x="533400" y="2767013"/>
                      <a:pt x="527684" y="2712721"/>
                      <a:pt x="521017" y="2654618"/>
                    </a:cubicBezTo>
                    <a:cubicBezTo>
                      <a:pt x="517207" y="2625090"/>
                      <a:pt x="514350" y="2594610"/>
                      <a:pt x="510540" y="2563178"/>
                    </a:cubicBezTo>
                    <a:cubicBezTo>
                      <a:pt x="505777" y="2531746"/>
                      <a:pt x="501015" y="2499360"/>
                      <a:pt x="496252" y="2465071"/>
                    </a:cubicBezTo>
                    <a:cubicBezTo>
                      <a:pt x="485775" y="2397443"/>
                      <a:pt x="477202" y="2326958"/>
                      <a:pt x="462915" y="2253615"/>
                    </a:cubicBezTo>
                    <a:cubicBezTo>
                      <a:pt x="438150" y="2106930"/>
                      <a:pt x="406717" y="1951673"/>
                      <a:pt x="371475" y="1796415"/>
                    </a:cubicBezTo>
                    <a:cubicBezTo>
                      <a:pt x="300038" y="1485900"/>
                      <a:pt x="210502" y="1180148"/>
                      <a:pt x="133350" y="957263"/>
                    </a:cubicBezTo>
                    <a:cubicBezTo>
                      <a:pt x="113347" y="902018"/>
                      <a:pt x="96202" y="850583"/>
                      <a:pt x="80009" y="806768"/>
                    </a:cubicBezTo>
                    <a:cubicBezTo>
                      <a:pt x="71438" y="784860"/>
                      <a:pt x="63817" y="763905"/>
                      <a:pt x="57150" y="744855"/>
                    </a:cubicBezTo>
                    <a:cubicBezTo>
                      <a:pt x="49530" y="725805"/>
                      <a:pt x="42863" y="708660"/>
                      <a:pt x="37147" y="693420"/>
                    </a:cubicBezTo>
                    <a:cubicBezTo>
                      <a:pt x="31432" y="678180"/>
                      <a:pt x="25717" y="663893"/>
                      <a:pt x="20955" y="652463"/>
                    </a:cubicBezTo>
                    <a:cubicBezTo>
                      <a:pt x="16192" y="641033"/>
                      <a:pt x="12382" y="631508"/>
                      <a:pt x="9525" y="622935"/>
                    </a:cubicBezTo>
                    <a:cubicBezTo>
                      <a:pt x="6667" y="615315"/>
                      <a:pt x="3809" y="608648"/>
                      <a:pt x="1905" y="605790"/>
                    </a:cubicBezTo>
                    <a:cubicBezTo>
                      <a:pt x="0" y="601980"/>
                      <a:pt x="0" y="600075"/>
                      <a:pt x="0" y="600075"/>
                    </a:cubicBezTo>
                    <a:lnTo>
                      <a:pt x="1421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209" name="Freeform 208">
                <a:extLst>
                  <a:ext uri="{FF2B5EF4-FFF2-40B4-BE49-F238E27FC236}">
                    <a16:creationId xmlns:a16="http://schemas.microsoft.com/office/drawing/2014/main" id="{5D3BFD3D-6CE4-3B14-A1C3-DD1C1AF7BBE1}"/>
                  </a:ext>
                </a:extLst>
              </p:cNvPr>
              <p:cNvSpPr/>
              <p:nvPr/>
            </p:nvSpPr>
            <p:spPr>
              <a:xfrm>
                <a:off x="15364201" y="7712779"/>
                <a:ext cx="2262742" cy="3212395"/>
              </a:xfrm>
              <a:custGeom>
                <a:avLst/>
                <a:gdLst>
                  <a:gd name="connsiteX0" fmla="*/ 631765 w 2262742"/>
                  <a:gd name="connsiteY0" fmla="*/ 3212396 h 3212395"/>
                  <a:gd name="connsiteX1" fmla="*/ 644148 w 2262742"/>
                  <a:gd name="connsiteY1" fmla="*/ 3212396 h 3212395"/>
                  <a:gd name="connsiteX2" fmla="*/ 719396 w 2262742"/>
                  <a:gd name="connsiteY2" fmla="*/ 3123814 h 3212395"/>
                  <a:gd name="connsiteX3" fmla="*/ 710823 w 2262742"/>
                  <a:gd name="connsiteY3" fmla="*/ 3016181 h 3212395"/>
                  <a:gd name="connsiteX4" fmla="*/ 707965 w 2262742"/>
                  <a:gd name="connsiteY4" fmla="*/ 2976176 h 3212395"/>
                  <a:gd name="connsiteX5" fmla="*/ 701298 w 2262742"/>
                  <a:gd name="connsiteY5" fmla="*/ 2892356 h 3212395"/>
                  <a:gd name="connsiteX6" fmla="*/ 701298 w 2262742"/>
                  <a:gd name="connsiteY6" fmla="*/ 2890451 h 3212395"/>
                  <a:gd name="connsiteX7" fmla="*/ 683201 w 2262742"/>
                  <a:gd name="connsiteY7" fmla="*/ 2730431 h 3212395"/>
                  <a:gd name="connsiteX8" fmla="*/ 679390 w 2262742"/>
                  <a:gd name="connsiteY8" fmla="*/ 2698046 h 3212395"/>
                  <a:gd name="connsiteX9" fmla="*/ 672723 w 2262742"/>
                  <a:gd name="connsiteY9" fmla="*/ 2638039 h 3212395"/>
                  <a:gd name="connsiteX10" fmla="*/ 672723 w 2262742"/>
                  <a:gd name="connsiteY10" fmla="*/ 2636134 h 3212395"/>
                  <a:gd name="connsiteX11" fmla="*/ 658436 w 2262742"/>
                  <a:gd name="connsiteY11" fmla="*/ 2538026 h 3212395"/>
                  <a:gd name="connsiteX12" fmla="*/ 649863 w 2262742"/>
                  <a:gd name="connsiteY12" fmla="*/ 2479923 h 3212395"/>
                  <a:gd name="connsiteX13" fmla="*/ 625098 w 2262742"/>
                  <a:gd name="connsiteY13" fmla="*/ 2323714 h 3212395"/>
                  <a:gd name="connsiteX14" fmla="*/ 532706 w 2262742"/>
                  <a:gd name="connsiteY14" fmla="*/ 1862703 h 3212395"/>
                  <a:gd name="connsiteX15" fmla="*/ 291723 w 2262742"/>
                  <a:gd name="connsiteY15" fmla="*/ 1014978 h 3212395"/>
                  <a:gd name="connsiteX16" fmla="*/ 274578 w 2262742"/>
                  <a:gd name="connsiteY16" fmla="*/ 965448 h 3212395"/>
                  <a:gd name="connsiteX17" fmla="*/ 237431 w 2262742"/>
                  <a:gd name="connsiteY17" fmla="*/ 861626 h 3212395"/>
                  <a:gd name="connsiteX18" fmla="*/ 214571 w 2262742"/>
                  <a:gd name="connsiteY18" fmla="*/ 799714 h 3212395"/>
                  <a:gd name="connsiteX19" fmla="*/ 214571 w 2262742"/>
                  <a:gd name="connsiteY19" fmla="*/ 798761 h 3212395"/>
                  <a:gd name="connsiteX20" fmla="*/ 194569 w 2262742"/>
                  <a:gd name="connsiteY20" fmla="*/ 747326 h 3212395"/>
                  <a:gd name="connsiteX21" fmla="*/ 186948 w 2262742"/>
                  <a:gd name="connsiteY21" fmla="*/ 729228 h 3212395"/>
                  <a:gd name="connsiteX22" fmla="*/ 1458536 w 2262742"/>
                  <a:gd name="connsiteY22" fmla="*/ 192019 h 3212395"/>
                  <a:gd name="connsiteX23" fmla="*/ 1478538 w 2262742"/>
                  <a:gd name="connsiteY23" fmla="*/ 242501 h 3212395"/>
                  <a:gd name="connsiteX24" fmla="*/ 1504256 w 2262742"/>
                  <a:gd name="connsiteY24" fmla="*/ 308223 h 3212395"/>
                  <a:gd name="connsiteX25" fmla="*/ 1532831 w 2262742"/>
                  <a:gd name="connsiteY25" fmla="*/ 384423 h 3212395"/>
                  <a:gd name="connsiteX26" fmla="*/ 1580456 w 2262742"/>
                  <a:gd name="connsiteY26" fmla="*/ 516821 h 3212395"/>
                  <a:gd name="connsiteX27" fmla="*/ 1597601 w 2262742"/>
                  <a:gd name="connsiteY27" fmla="*/ 566351 h 3212395"/>
                  <a:gd name="connsiteX28" fmla="*/ 1877636 w 2262742"/>
                  <a:gd name="connsiteY28" fmla="*/ 1552189 h 3212395"/>
                  <a:gd name="connsiteX29" fmla="*/ 1985269 w 2262742"/>
                  <a:gd name="connsiteY29" fmla="*/ 2089398 h 3212395"/>
                  <a:gd name="connsiteX30" fmla="*/ 1985269 w 2262742"/>
                  <a:gd name="connsiteY30" fmla="*/ 2091303 h 3212395"/>
                  <a:gd name="connsiteX31" fmla="*/ 2014796 w 2262742"/>
                  <a:gd name="connsiteY31" fmla="*/ 2276089 h 3212395"/>
                  <a:gd name="connsiteX32" fmla="*/ 2024321 w 2262742"/>
                  <a:gd name="connsiteY32" fmla="*/ 2339906 h 3212395"/>
                  <a:gd name="connsiteX33" fmla="*/ 2041465 w 2262742"/>
                  <a:gd name="connsiteY33" fmla="*/ 2455159 h 3212395"/>
                  <a:gd name="connsiteX34" fmla="*/ 2050038 w 2262742"/>
                  <a:gd name="connsiteY34" fmla="*/ 2527548 h 3212395"/>
                  <a:gd name="connsiteX35" fmla="*/ 2053848 w 2262742"/>
                  <a:gd name="connsiteY35" fmla="*/ 2563744 h 3212395"/>
                  <a:gd name="connsiteX36" fmla="*/ 2075756 w 2262742"/>
                  <a:gd name="connsiteY36" fmla="*/ 2755196 h 3212395"/>
                  <a:gd name="connsiteX37" fmla="*/ 2084328 w 2262742"/>
                  <a:gd name="connsiteY37" fmla="*/ 2859019 h 3212395"/>
                  <a:gd name="connsiteX38" fmla="*/ 2088138 w 2262742"/>
                  <a:gd name="connsiteY38" fmla="*/ 2902834 h 3212395"/>
                  <a:gd name="connsiteX39" fmla="*/ 2098615 w 2262742"/>
                  <a:gd name="connsiteY39" fmla="*/ 3032373 h 3212395"/>
                  <a:gd name="connsiteX40" fmla="*/ 2187198 w 2262742"/>
                  <a:gd name="connsiteY40" fmla="*/ 3107621 h 3212395"/>
                  <a:gd name="connsiteX41" fmla="*/ 2262446 w 2262742"/>
                  <a:gd name="connsiteY41" fmla="*/ 3019039 h 3212395"/>
                  <a:gd name="connsiteX42" fmla="*/ 2251969 w 2262742"/>
                  <a:gd name="connsiteY42" fmla="*/ 2888546 h 3212395"/>
                  <a:gd name="connsiteX43" fmla="*/ 2248159 w 2262742"/>
                  <a:gd name="connsiteY43" fmla="*/ 2844731 h 3212395"/>
                  <a:gd name="connsiteX44" fmla="*/ 2239586 w 2262742"/>
                  <a:gd name="connsiteY44" fmla="*/ 2738051 h 3212395"/>
                  <a:gd name="connsiteX45" fmla="*/ 2239586 w 2262742"/>
                  <a:gd name="connsiteY45" fmla="*/ 2736146 h 3212395"/>
                  <a:gd name="connsiteX46" fmla="*/ 2217678 w 2262742"/>
                  <a:gd name="connsiteY46" fmla="*/ 2543741 h 3212395"/>
                  <a:gd name="connsiteX47" fmla="*/ 2213869 w 2262742"/>
                  <a:gd name="connsiteY47" fmla="*/ 2507546 h 3212395"/>
                  <a:gd name="connsiteX48" fmla="*/ 2205296 w 2262742"/>
                  <a:gd name="connsiteY48" fmla="*/ 2432298 h 3212395"/>
                  <a:gd name="connsiteX49" fmla="*/ 2205296 w 2262742"/>
                  <a:gd name="connsiteY49" fmla="*/ 2430394 h 3212395"/>
                  <a:gd name="connsiteX50" fmla="*/ 2188151 w 2262742"/>
                  <a:gd name="connsiteY50" fmla="*/ 2313236 h 3212395"/>
                  <a:gd name="connsiteX51" fmla="*/ 2178626 w 2262742"/>
                  <a:gd name="connsiteY51" fmla="*/ 2249419 h 3212395"/>
                  <a:gd name="connsiteX52" fmla="*/ 2148146 w 2262742"/>
                  <a:gd name="connsiteY52" fmla="*/ 2057966 h 3212395"/>
                  <a:gd name="connsiteX53" fmla="*/ 2038609 w 2262742"/>
                  <a:gd name="connsiteY53" fmla="*/ 1512183 h 3212395"/>
                  <a:gd name="connsiteX54" fmla="*/ 1753811 w 2262742"/>
                  <a:gd name="connsiteY54" fmla="*/ 509201 h 3212395"/>
                  <a:gd name="connsiteX55" fmla="*/ 1736665 w 2262742"/>
                  <a:gd name="connsiteY55" fmla="*/ 459671 h 3212395"/>
                  <a:gd name="connsiteX56" fmla="*/ 1688088 w 2262742"/>
                  <a:gd name="connsiteY56" fmla="*/ 323464 h 3212395"/>
                  <a:gd name="connsiteX57" fmla="*/ 1659513 w 2262742"/>
                  <a:gd name="connsiteY57" fmla="*/ 247264 h 3212395"/>
                  <a:gd name="connsiteX58" fmla="*/ 1659513 w 2262742"/>
                  <a:gd name="connsiteY58" fmla="*/ 246311 h 3212395"/>
                  <a:gd name="connsiteX59" fmla="*/ 1633796 w 2262742"/>
                  <a:gd name="connsiteY59" fmla="*/ 180589 h 3212395"/>
                  <a:gd name="connsiteX60" fmla="*/ 1611888 w 2262742"/>
                  <a:gd name="connsiteY60" fmla="*/ 125344 h 3212395"/>
                  <a:gd name="connsiteX61" fmla="*/ 1580456 w 2262742"/>
                  <a:gd name="connsiteY61" fmla="*/ 50096 h 3212395"/>
                  <a:gd name="connsiteX62" fmla="*/ 1472823 w 2262742"/>
                  <a:gd name="connsiteY62" fmla="*/ 6281 h 3212395"/>
                  <a:gd name="connsiteX63" fmla="*/ 49788 w 2262742"/>
                  <a:gd name="connsiteY63" fmla="*/ 607308 h 3212395"/>
                  <a:gd name="connsiteX64" fmla="*/ 5973 w 2262742"/>
                  <a:gd name="connsiteY64" fmla="*/ 652076 h 3212395"/>
                  <a:gd name="connsiteX65" fmla="*/ 6925 w 2262742"/>
                  <a:gd name="connsiteY65" fmla="*/ 714941 h 3212395"/>
                  <a:gd name="connsiteX66" fmla="*/ 8831 w 2262742"/>
                  <a:gd name="connsiteY66" fmla="*/ 720656 h 3212395"/>
                  <a:gd name="connsiteX67" fmla="*/ 8831 w 2262742"/>
                  <a:gd name="connsiteY67" fmla="*/ 721608 h 3212395"/>
                  <a:gd name="connsiteX68" fmla="*/ 15498 w 2262742"/>
                  <a:gd name="connsiteY68" fmla="*/ 736848 h 3212395"/>
                  <a:gd name="connsiteX69" fmla="*/ 26928 w 2262742"/>
                  <a:gd name="connsiteY69" fmla="*/ 766376 h 3212395"/>
                  <a:gd name="connsiteX70" fmla="*/ 42169 w 2262742"/>
                  <a:gd name="connsiteY70" fmla="*/ 805428 h 3212395"/>
                  <a:gd name="connsiteX71" fmla="*/ 62171 w 2262742"/>
                  <a:gd name="connsiteY71" fmla="*/ 855911 h 3212395"/>
                  <a:gd name="connsiteX72" fmla="*/ 85031 w 2262742"/>
                  <a:gd name="connsiteY72" fmla="*/ 916871 h 3212395"/>
                  <a:gd name="connsiteX73" fmla="*/ 85031 w 2262742"/>
                  <a:gd name="connsiteY73" fmla="*/ 917823 h 3212395"/>
                  <a:gd name="connsiteX74" fmla="*/ 120273 w 2262742"/>
                  <a:gd name="connsiteY74" fmla="*/ 1016883 h 3212395"/>
                  <a:gd name="connsiteX75" fmla="*/ 137419 w 2262742"/>
                  <a:gd name="connsiteY75" fmla="*/ 1066414 h 3212395"/>
                  <a:gd name="connsiteX76" fmla="*/ 372686 w 2262742"/>
                  <a:gd name="connsiteY76" fmla="*/ 1896994 h 3212395"/>
                  <a:gd name="connsiteX77" fmla="*/ 463173 w 2262742"/>
                  <a:gd name="connsiteY77" fmla="*/ 2349431 h 3212395"/>
                  <a:gd name="connsiteX78" fmla="*/ 463173 w 2262742"/>
                  <a:gd name="connsiteY78" fmla="*/ 2351336 h 3212395"/>
                  <a:gd name="connsiteX79" fmla="*/ 486986 w 2262742"/>
                  <a:gd name="connsiteY79" fmla="*/ 2499926 h 3212395"/>
                  <a:gd name="connsiteX80" fmla="*/ 495558 w 2262742"/>
                  <a:gd name="connsiteY80" fmla="*/ 2558981 h 3212395"/>
                  <a:gd name="connsiteX81" fmla="*/ 509846 w 2262742"/>
                  <a:gd name="connsiteY81" fmla="*/ 2655184 h 3212395"/>
                  <a:gd name="connsiteX82" fmla="*/ 516513 w 2262742"/>
                  <a:gd name="connsiteY82" fmla="*/ 2712334 h 3212395"/>
                  <a:gd name="connsiteX83" fmla="*/ 520323 w 2262742"/>
                  <a:gd name="connsiteY83" fmla="*/ 2745671 h 3212395"/>
                  <a:gd name="connsiteX84" fmla="*/ 538421 w 2262742"/>
                  <a:gd name="connsiteY84" fmla="*/ 2904739 h 3212395"/>
                  <a:gd name="connsiteX85" fmla="*/ 545088 w 2262742"/>
                  <a:gd name="connsiteY85" fmla="*/ 2985701 h 3212395"/>
                  <a:gd name="connsiteX86" fmla="*/ 547946 w 2262742"/>
                  <a:gd name="connsiteY86" fmla="*/ 3026659 h 3212395"/>
                  <a:gd name="connsiteX87" fmla="*/ 556519 w 2262742"/>
                  <a:gd name="connsiteY87" fmla="*/ 3134291 h 3212395"/>
                  <a:gd name="connsiteX88" fmla="*/ 631765 w 2262742"/>
                  <a:gd name="connsiteY88" fmla="*/ 3212396 h 3212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2262742" h="3212395">
                    <a:moveTo>
                      <a:pt x="631765" y="3212396"/>
                    </a:moveTo>
                    <a:cubicBezTo>
                      <a:pt x="635576" y="3212396"/>
                      <a:pt x="640338" y="3212396"/>
                      <a:pt x="644148" y="3212396"/>
                    </a:cubicBezTo>
                    <a:cubicBezTo>
                      <a:pt x="689869" y="3208586"/>
                      <a:pt x="723206" y="3169534"/>
                      <a:pt x="719396" y="3123814"/>
                    </a:cubicBezTo>
                    <a:lnTo>
                      <a:pt x="710823" y="3016181"/>
                    </a:lnTo>
                    <a:cubicBezTo>
                      <a:pt x="709871" y="3003798"/>
                      <a:pt x="708919" y="2990464"/>
                      <a:pt x="707965" y="2976176"/>
                    </a:cubicBezTo>
                    <a:cubicBezTo>
                      <a:pt x="706061" y="2951411"/>
                      <a:pt x="704156" y="2922836"/>
                      <a:pt x="701298" y="2892356"/>
                    </a:cubicBezTo>
                    <a:cubicBezTo>
                      <a:pt x="701298" y="2891403"/>
                      <a:pt x="701298" y="2891403"/>
                      <a:pt x="701298" y="2890451"/>
                    </a:cubicBezTo>
                    <a:lnTo>
                      <a:pt x="683201" y="2730431"/>
                    </a:lnTo>
                    <a:cubicBezTo>
                      <a:pt x="682248" y="2719953"/>
                      <a:pt x="680344" y="2708523"/>
                      <a:pt x="679390" y="2698046"/>
                    </a:cubicBezTo>
                    <a:cubicBezTo>
                      <a:pt x="677486" y="2678996"/>
                      <a:pt x="674628" y="2658994"/>
                      <a:pt x="672723" y="2638039"/>
                    </a:cubicBezTo>
                    <a:cubicBezTo>
                      <a:pt x="672723" y="2637086"/>
                      <a:pt x="672723" y="2637086"/>
                      <a:pt x="672723" y="2636134"/>
                    </a:cubicBezTo>
                    <a:lnTo>
                      <a:pt x="658436" y="2538026"/>
                    </a:lnTo>
                    <a:cubicBezTo>
                      <a:pt x="655578" y="2518976"/>
                      <a:pt x="652721" y="2498973"/>
                      <a:pt x="649863" y="2479923"/>
                    </a:cubicBezTo>
                    <a:cubicBezTo>
                      <a:pt x="642244" y="2429441"/>
                      <a:pt x="635576" y="2378006"/>
                      <a:pt x="625098" y="2323714"/>
                    </a:cubicBezTo>
                    <a:cubicBezTo>
                      <a:pt x="598428" y="2168456"/>
                      <a:pt x="567948" y="2014151"/>
                      <a:pt x="532706" y="1862703"/>
                    </a:cubicBezTo>
                    <a:cubicBezTo>
                      <a:pt x="467936" y="1577906"/>
                      <a:pt x="379353" y="1269296"/>
                      <a:pt x="291723" y="1014978"/>
                    </a:cubicBezTo>
                    <a:cubicBezTo>
                      <a:pt x="286008" y="997833"/>
                      <a:pt x="280294" y="981641"/>
                      <a:pt x="274578" y="965448"/>
                    </a:cubicBezTo>
                    <a:cubicBezTo>
                      <a:pt x="261244" y="928301"/>
                      <a:pt x="249813" y="893058"/>
                      <a:pt x="237431" y="861626"/>
                    </a:cubicBezTo>
                    <a:lnTo>
                      <a:pt x="214571" y="799714"/>
                    </a:lnTo>
                    <a:cubicBezTo>
                      <a:pt x="214571" y="799714"/>
                      <a:pt x="214571" y="798761"/>
                      <a:pt x="214571" y="798761"/>
                    </a:cubicBezTo>
                    <a:lnTo>
                      <a:pt x="194569" y="747326"/>
                    </a:lnTo>
                    <a:cubicBezTo>
                      <a:pt x="191711" y="740658"/>
                      <a:pt x="189806" y="734944"/>
                      <a:pt x="186948" y="729228"/>
                    </a:cubicBezTo>
                    <a:lnTo>
                      <a:pt x="1458536" y="192019"/>
                    </a:lnTo>
                    <a:cubicBezTo>
                      <a:pt x="1465203" y="207258"/>
                      <a:pt x="1470919" y="223451"/>
                      <a:pt x="1478538" y="242501"/>
                    </a:cubicBezTo>
                    <a:lnTo>
                      <a:pt x="1504256" y="308223"/>
                    </a:lnTo>
                    <a:lnTo>
                      <a:pt x="1532831" y="384423"/>
                    </a:lnTo>
                    <a:cubicBezTo>
                      <a:pt x="1548071" y="425381"/>
                      <a:pt x="1564263" y="470148"/>
                      <a:pt x="1580456" y="516821"/>
                    </a:cubicBezTo>
                    <a:cubicBezTo>
                      <a:pt x="1586171" y="533014"/>
                      <a:pt x="1591886" y="549206"/>
                      <a:pt x="1597601" y="566351"/>
                    </a:cubicBezTo>
                    <a:cubicBezTo>
                      <a:pt x="1700471" y="863531"/>
                      <a:pt x="1802388" y="1222623"/>
                      <a:pt x="1877636" y="1552189"/>
                    </a:cubicBezTo>
                    <a:cubicBezTo>
                      <a:pt x="1918594" y="1728401"/>
                      <a:pt x="1954788" y="1909376"/>
                      <a:pt x="1985269" y="2089398"/>
                    </a:cubicBezTo>
                    <a:cubicBezTo>
                      <a:pt x="1985269" y="2089398"/>
                      <a:pt x="1985269" y="2090351"/>
                      <a:pt x="1985269" y="2091303"/>
                    </a:cubicBezTo>
                    <a:cubicBezTo>
                      <a:pt x="1996698" y="2153216"/>
                      <a:pt x="2006223" y="2216081"/>
                      <a:pt x="2014796" y="2276089"/>
                    </a:cubicBezTo>
                    <a:cubicBezTo>
                      <a:pt x="2017653" y="2297996"/>
                      <a:pt x="2021463" y="2318951"/>
                      <a:pt x="2024321" y="2339906"/>
                    </a:cubicBezTo>
                    <a:lnTo>
                      <a:pt x="2041465" y="2455159"/>
                    </a:lnTo>
                    <a:cubicBezTo>
                      <a:pt x="2044323" y="2479923"/>
                      <a:pt x="2047181" y="2503736"/>
                      <a:pt x="2050038" y="2527548"/>
                    </a:cubicBezTo>
                    <a:cubicBezTo>
                      <a:pt x="2050990" y="2539931"/>
                      <a:pt x="2052896" y="2552314"/>
                      <a:pt x="2053848" y="2563744"/>
                    </a:cubicBezTo>
                    <a:lnTo>
                      <a:pt x="2075756" y="2755196"/>
                    </a:lnTo>
                    <a:cubicBezTo>
                      <a:pt x="2079565" y="2793296"/>
                      <a:pt x="2082423" y="2828539"/>
                      <a:pt x="2084328" y="2859019"/>
                    </a:cubicBezTo>
                    <a:cubicBezTo>
                      <a:pt x="2085281" y="2874259"/>
                      <a:pt x="2086234" y="2889498"/>
                      <a:pt x="2088138" y="2902834"/>
                    </a:cubicBezTo>
                    <a:lnTo>
                      <a:pt x="2098615" y="3032373"/>
                    </a:lnTo>
                    <a:cubicBezTo>
                      <a:pt x="2102426" y="3078094"/>
                      <a:pt x="2141478" y="3111431"/>
                      <a:pt x="2187198" y="3107621"/>
                    </a:cubicBezTo>
                    <a:cubicBezTo>
                      <a:pt x="2232919" y="3103811"/>
                      <a:pt x="2266256" y="3064759"/>
                      <a:pt x="2262446" y="3019039"/>
                    </a:cubicBezTo>
                    <a:lnTo>
                      <a:pt x="2251969" y="2888546"/>
                    </a:lnTo>
                    <a:cubicBezTo>
                      <a:pt x="2251015" y="2875211"/>
                      <a:pt x="2250063" y="2860923"/>
                      <a:pt x="2248159" y="2844731"/>
                    </a:cubicBezTo>
                    <a:cubicBezTo>
                      <a:pt x="2245301" y="2813298"/>
                      <a:pt x="2242444" y="2777103"/>
                      <a:pt x="2239586" y="2738051"/>
                    </a:cubicBezTo>
                    <a:cubicBezTo>
                      <a:pt x="2239586" y="2737098"/>
                      <a:pt x="2239586" y="2737098"/>
                      <a:pt x="2239586" y="2736146"/>
                    </a:cubicBezTo>
                    <a:lnTo>
                      <a:pt x="2217678" y="2543741"/>
                    </a:lnTo>
                    <a:cubicBezTo>
                      <a:pt x="2215773" y="2531359"/>
                      <a:pt x="2214821" y="2519928"/>
                      <a:pt x="2213869" y="2507546"/>
                    </a:cubicBezTo>
                    <a:cubicBezTo>
                      <a:pt x="2211011" y="2482781"/>
                      <a:pt x="2208153" y="2458016"/>
                      <a:pt x="2205296" y="2432298"/>
                    </a:cubicBezTo>
                    <a:cubicBezTo>
                      <a:pt x="2205296" y="2431346"/>
                      <a:pt x="2205296" y="2431346"/>
                      <a:pt x="2205296" y="2430394"/>
                    </a:cubicBezTo>
                    <a:lnTo>
                      <a:pt x="2188151" y="2313236"/>
                    </a:lnTo>
                    <a:cubicBezTo>
                      <a:pt x="2185294" y="2292281"/>
                      <a:pt x="2181484" y="2271326"/>
                      <a:pt x="2178626" y="2249419"/>
                    </a:cubicBezTo>
                    <a:cubicBezTo>
                      <a:pt x="2170053" y="2187506"/>
                      <a:pt x="2160528" y="2123689"/>
                      <a:pt x="2148146" y="2057966"/>
                    </a:cubicBezTo>
                    <a:cubicBezTo>
                      <a:pt x="2116713" y="1875086"/>
                      <a:pt x="2079565" y="1691253"/>
                      <a:pt x="2038609" y="1512183"/>
                    </a:cubicBezTo>
                    <a:cubicBezTo>
                      <a:pt x="1962409" y="1176903"/>
                      <a:pt x="1857634" y="811144"/>
                      <a:pt x="1753811" y="509201"/>
                    </a:cubicBezTo>
                    <a:cubicBezTo>
                      <a:pt x="1748096" y="492056"/>
                      <a:pt x="1742381" y="475864"/>
                      <a:pt x="1736665" y="459671"/>
                    </a:cubicBezTo>
                    <a:cubicBezTo>
                      <a:pt x="1719521" y="411094"/>
                      <a:pt x="1704281" y="365373"/>
                      <a:pt x="1688088" y="323464"/>
                    </a:cubicBezTo>
                    <a:lnTo>
                      <a:pt x="1659513" y="247264"/>
                    </a:lnTo>
                    <a:cubicBezTo>
                      <a:pt x="1659513" y="247264"/>
                      <a:pt x="1659513" y="246311"/>
                      <a:pt x="1659513" y="246311"/>
                    </a:cubicBezTo>
                    <a:lnTo>
                      <a:pt x="1633796" y="180589"/>
                    </a:lnTo>
                    <a:cubicBezTo>
                      <a:pt x="1626176" y="160586"/>
                      <a:pt x="1618556" y="142489"/>
                      <a:pt x="1611888" y="125344"/>
                    </a:cubicBezTo>
                    <a:lnTo>
                      <a:pt x="1580456" y="50096"/>
                    </a:lnTo>
                    <a:cubicBezTo>
                      <a:pt x="1562359" y="8186"/>
                      <a:pt x="1514734" y="-10864"/>
                      <a:pt x="1472823" y="6281"/>
                    </a:cubicBezTo>
                    <a:lnTo>
                      <a:pt x="49788" y="607308"/>
                    </a:lnTo>
                    <a:cubicBezTo>
                      <a:pt x="29786" y="615881"/>
                      <a:pt x="13594" y="632073"/>
                      <a:pt x="5973" y="652076"/>
                    </a:cubicBezTo>
                    <a:cubicBezTo>
                      <a:pt x="-2600" y="672078"/>
                      <a:pt x="-1647" y="694939"/>
                      <a:pt x="6925" y="714941"/>
                    </a:cubicBezTo>
                    <a:lnTo>
                      <a:pt x="8831" y="720656"/>
                    </a:lnTo>
                    <a:cubicBezTo>
                      <a:pt x="8831" y="720656"/>
                      <a:pt x="8831" y="721608"/>
                      <a:pt x="8831" y="721608"/>
                    </a:cubicBezTo>
                    <a:cubicBezTo>
                      <a:pt x="9783" y="724466"/>
                      <a:pt x="12640" y="730181"/>
                      <a:pt x="15498" y="736848"/>
                    </a:cubicBezTo>
                    <a:lnTo>
                      <a:pt x="26928" y="766376"/>
                    </a:lnTo>
                    <a:cubicBezTo>
                      <a:pt x="31690" y="776853"/>
                      <a:pt x="36453" y="790189"/>
                      <a:pt x="42169" y="805428"/>
                    </a:cubicBezTo>
                    <a:lnTo>
                      <a:pt x="62171" y="855911"/>
                    </a:lnTo>
                    <a:lnTo>
                      <a:pt x="85031" y="916871"/>
                    </a:lnTo>
                    <a:cubicBezTo>
                      <a:pt x="85031" y="916871"/>
                      <a:pt x="85031" y="916871"/>
                      <a:pt x="85031" y="917823"/>
                    </a:cubicBezTo>
                    <a:cubicBezTo>
                      <a:pt x="96461" y="947351"/>
                      <a:pt x="107890" y="981641"/>
                      <a:pt x="120273" y="1016883"/>
                    </a:cubicBezTo>
                    <a:cubicBezTo>
                      <a:pt x="125988" y="1033076"/>
                      <a:pt x="131703" y="1049269"/>
                      <a:pt x="137419" y="1066414"/>
                    </a:cubicBezTo>
                    <a:cubicBezTo>
                      <a:pt x="223144" y="1315016"/>
                      <a:pt x="308869" y="1617911"/>
                      <a:pt x="372686" y="1896994"/>
                    </a:cubicBezTo>
                    <a:cubicBezTo>
                      <a:pt x="406975" y="2045583"/>
                      <a:pt x="437456" y="2197984"/>
                      <a:pt x="463173" y="2349431"/>
                    </a:cubicBezTo>
                    <a:cubicBezTo>
                      <a:pt x="463173" y="2350384"/>
                      <a:pt x="463173" y="2350384"/>
                      <a:pt x="463173" y="2351336"/>
                    </a:cubicBezTo>
                    <a:cubicBezTo>
                      <a:pt x="472698" y="2401819"/>
                      <a:pt x="480319" y="2451348"/>
                      <a:pt x="486986" y="2499926"/>
                    </a:cubicBezTo>
                    <a:cubicBezTo>
                      <a:pt x="489844" y="2519928"/>
                      <a:pt x="492700" y="2539931"/>
                      <a:pt x="495558" y="2558981"/>
                    </a:cubicBezTo>
                    <a:lnTo>
                      <a:pt x="509846" y="2655184"/>
                    </a:lnTo>
                    <a:cubicBezTo>
                      <a:pt x="512703" y="2674234"/>
                      <a:pt x="514608" y="2693284"/>
                      <a:pt x="516513" y="2712334"/>
                    </a:cubicBezTo>
                    <a:cubicBezTo>
                      <a:pt x="517465" y="2723764"/>
                      <a:pt x="519371" y="2734241"/>
                      <a:pt x="520323" y="2745671"/>
                    </a:cubicBezTo>
                    <a:lnTo>
                      <a:pt x="538421" y="2904739"/>
                    </a:lnTo>
                    <a:cubicBezTo>
                      <a:pt x="541278" y="2934266"/>
                      <a:pt x="543183" y="2961889"/>
                      <a:pt x="545088" y="2985701"/>
                    </a:cubicBezTo>
                    <a:cubicBezTo>
                      <a:pt x="546040" y="2999989"/>
                      <a:pt x="546994" y="3014276"/>
                      <a:pt x="547946" y="3026659"/>
                    </a:cubicBezTo>
                    <a:lnTo>
                      <a:pt x="556519" y="3134291"/>
                    </a:lnTo>
                    <a:cubicBezTo>
                      <a:pt x="559376" y="3178106"/>
                      <a:pt x="591761" y="3209539"/>
                      <a:pt x="631765" y="3212396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210" name="Freeform 209">
                <a:extLst>
                  <a:ext uri="{FF2B5EF4-FFF2-40B4-BE49-F238E27FC236}">
                    <a16:creationId xmlns:a16="http://schemas.microsoft.com/office/drawing/2014/main" id="{0BACD15C-1328-543A-631E-706066141054}"/>
                  </a:ext>
                </a:extLst>
              </p:cNvPr>
              <p:cNvSpPr/>
              <p:nvPr/>
            </p:nvSpPr>
            <p:spPr>
              <a:xfrm>
                <a:off x="16215778" y="8399881"/>
                <a:ext cx="590806" cy="2266213"/>
              </a:xfrm>
              <a:custGeom>
                <a:avLst/>
                <a:gdLst>
                  <a:gd name="connsiteX0" fmla="*/ 551713 w 590806"/>
                  <a:gd name="connsiteY0" fmla="*/ 2266214 h 2266213"/>
                  <a:gd name="connsiteX1" fmla="*/ 555523 w 590806"/>
                  <a:gd name="connsiteY1" fmla="*/ 2266214 h 2266213"/>
                  <a:gd name="connsiteX2" fmla="*/ 590767 w 590806"/>
                  <a:gd name="connsiteY2" fmla="*/ 2228114 h 2266213"/>
                  <a:gd name="connsiteX3" fmla="*/ 516471 w 590806"/>
                  <a:gd name="connsiteY3" fmla="*/ 1639469 h 2266213"/>
                  <a:gd name="connsiteX4" fmla="*/ 70701 w 590806"/>
                  <a:gd name="connsiteY4" fmla="*/ 24029 h 2266213"/>
                  <a:gd name="connsiteX5" fmla="*/ 24029 w 590806"/>
                  <a:gd name="connsiteY5" fmla="*/ 2121 h 2266213"/>
                  <a:gd name="connsiteX6" fmla="*/ 2121 w 590806"/>
                  <a:gd name="connsiteY6" fmla="*/ 48794 h 2266213"/>
                  <a:gd name="connsiteX7" fmla="*/ 444081 w 590806"/>
                  <a:gd name="connsiteY7" fmla="*/ 1651851 h 2266213"/>
                  <a:gd name="connsiteX8" fmla="*/ 517423 w 590806"/>
                  <a:gd name="connsiteY8" fmla="*/ 2230019 h 2266213"/>
                  <a:gd name="connsiteX9" fmla="*/ 551713 w 590806"/>
                  <a:gd name="connsiteY9" fmla="*/ 2266214 h 2266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90806" h="2266213">
                    <a:moveTo>
                      <a:pt x="551713" y="2266214"/>
                    </a:moveTo>
                    <a:cubicBezTo>
                      <a:pt x="552667" y="2266214"/>
                      <a:pt x="554571" y="2266214"/>
                      <a:pt x="555523" y="2266214"/>
                    </a:cubicBezTo>
                    <a:cubicBezTo>
                      <a:pt x="575526" y="2265262"/>
                      <a:pt x="591719" y="2249069"/>
                      <a:pt x="590767" y="2228114"/>
                    </a:cubicBezTo>
                    <a:cubicBezTo>
                      <a:pt x="590767" y="2219542"/>
                      <a:pt x="583146" y="2014754"/>
                      <a:pt x="516471" y="1639469"/>
                    </a:cubicBezTo>
                    <a:cubicBezTo>
                      <a:pt x="454559" y="1293711"/>
                      <a:pt x="326923" y="733642"/>
                      <a:pt x="70701" y="24029"/>
                    </a:cubicBezTo>
                    <a:cubicBezTo>
                      <a:pt x="64034" y="4979"/>
                      <a:pt x="43079" y="-4546"/>
                      <a:pt x="24029" y="2121"/>
                    </a:cubicBezTo>
                    <a:cubicBezTo>
                      <a:pt x="4979" y="8789"/>
                      <a:pt x="-4546" y="29744"/>
                      <a:pt x="2121" y="48794"/>
                    </a:cubicBezTo>
                    <a:cubicBezTo>
                      <a:pt x="256438" y="752692"/>
                      <a:pt x="383121" y="1308951"/>
                      <a:pt x="444081" y="1651851"/>
                    </a:cubicBezTo>
                    <a:cubicBezTo>
                      <a:pt x="510756" y="2022374"/>
                      <a:pt x="517423" y="2228114"/>
                      <a:pt x="517423" y="2230019"/>
                    </a:cubicBezTo>
                    <a:cubicBezTo>
                      <a:pt x="518376" y="2249069"/>
                      <a:pt x="532663" y="2264309"/>
                      <a:pt x="551713" y="2266214"/>
                    </a:cubicBezTo>
                    <a:close/>
                  </a:path>
                </a:pathLst>
              </a:custGeom>
              <a:solidFill>
                <a:srgbClr val="0C37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grpSp>
            <p:nvGrpSpPr>
              <p:cNvPr id="211" name="Graphic 187">
                <a:extLst>
                  <a:ext uri="{FF2B5EF4-FFF2-40B4-BE49-F238E27FC236}">
                    <a16:creationId xmlns:a16="http://schemas.microsoft.com/office/drawing/2014/main" id="{0569B37E-7CFC-11F5-D75F-BF8B76B447EC}"/>
                  </a:ext>
                </a:extLst>
              </p:cNvPr>
              <p:cNvGrpSpPr/>
              <p:nvPr/>
            </p:nvGrpSpPr>
            <p:grpSpPr>
              <a:xfrm>
                <a:off x="16068563" y="9410007"/>
                <a:ext cx="1170938" cy="612287"/>
                <a:chOff x="16068563" y="9410007"/>
                <a:chExt cx="1170938" cy="612287"/>
              </a:xfrm>
              <a:solidFill>
                <a:srgbClr val="0C375B"/>
              </a:solidFill>
            </p:grpSpPr>
            <p:sp>
              <p:nvSpPr>
                <p:cNvPr id="212" name="Freeform 211">
                  <a:extLst>
                    <a:ext uri="{FF2B5EF4-FFF2-40B4-BE49-F238E27FC236}">
                      <a16:creationId xmlns:a16="http://schemas.microsoft.com/office/drawing/2014/main" id="{C037FD0C-65FC-1501-9165-1C07DED99C4B}"/>
                    </a:ext>
                  </a:extLst>
                </p:cNvPr>
                <p:cNvSpPr/>
                <p:nvPr/>
              </p:nvSpPr>
              <p:spPr>
                <a:xfrm>
                  <a:off x="16089151" y="9779231"/>
                  <a:ext cx="1150350" cy="243063"/>
                </a:xfrm>
                <a:custGeom>
                  <a:avLst/>
                  <a:gdLst>
                    <a:gd name="connsiteX0" fmla="*/ 1111728 w 1150350"/>
                    <a:gd name="connsiteY0" fmla="*/ 242974 h 243063"/>
                    <a:gd name="connsiteX1" fmla="*/ 1146019 w 1150350"/>
                    <a:gd name="connsiteY1" fmla="*/ 223924 h 243063"/>
                    <a:gd name="connsiteX2" fmla="*/ 1130778 w 1150350"/>
                    <a:gd name="connsiteY2" fmla="*/ 174394 h 243063"/>
                    <a:gd name="connsiteX3" fmla="*/ 421165 w 1150350"/>
                    <a:gd name="connsiteY3" fmla="*/ 4849 h 243063"/>
                    <a:gd name="connsiteX4" fmla="*/ 33498 w 1150350"/>
                    <a:gd name="connsiteY4" fmla="*/ 7706 h 243063"/>
                    <a:gd name="connsiteX5" fmla="*/ 161 w 1150350"/>
                    <a:gd name="connsiteY5" fmla="*/ 47712 h 243063"/>
                    <a:gd name="connsiteX6" fmla="*/ 40165 w 1150350"/>
                    <a:gd name="connsiteY6" fmla="*/ 81049 h 243063"/>
                    <a:gd name="connsiteX7" fmla="*/ 1096488 w 1150350"/>
                    <a:gd name="connsiteY7" fmla="*/ 239164 h 243063"/>
                    <a:gd name="connsiteX8" fmla="*/ 1111728 w 1150350"/>
                    <a:gd name="connsiteY8" fmla="*/ 242974 h 243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50350" h="243063">
                      <a:moveTo>
                        <a:pt x="1111728" y="242974"/>
                      </a:moveTo>
                      <a:cubicBezTo>
                        <a:pt x="1126015" y="243926"/>
                        <a:pt x="1139351" y="237259"/>
                        <a:pt x="1146019" y="223924"/>
                      </a:cubicBezTo>
                      <a:cubicBezTo>
                        <a:pt x="1155544" y="205826"/>
                        <a:pt x="1148876" y="183919"/>
                        <a:pt x="1130778" y="174394"/>
                      </a:cubicBezTo>
                      <a:cubicBezTo>
                        <a:pt x="952661" y="78192"/>
                        <a:pt x="714536" y="21042"/>
                        <a:pt x="421165" y="4849"/>
                      </a:cubicBezTo>
                      <a:cubicBezTo>
                        <a:pt x="203996" y="-7533"/>
                        <a:pt x="40165" y="7706"/>
                        <a:pt x="33498" y="7706"/>
                      </a:cubicBezTo>
                      <a:cubicBezTo>
                        <a:pt x="13496" y="9612"/>
                        <a:pt x="-1744" y="27709"/>
                        <a:pt x="161" y="47712"/>
                      </a:cubicBezTo>
                      <a:cubicBezTo>
                        <a:pt x="2065" y="67714"/>
                        <a:pt x="20163" y="82954"/>
                        <a:pt x="40165" y="81049"/>
                      </a:cubicBezTo>
                      <a:cubicBezTo>
                        <a:pt x="46834" y="80096"/>
                        <a:pt x="694534" y="21994"/>
                        <a:pt x="1096488" y="239164"/>
                      </a:cubicBezTo>
                      <a:cubicBezTo>
                        <a:pt x="1102203" y="241069"/>
                        <a:pt x="1106965" y="242021"/>
                        <a:pt x="1111728" y="242974"/>
                      </a:cubicBezTo>
                      <a:close/>
                    </a:path>
                  </a:pathLst>
                </a:custGeom>
                <a:solidFill>
                  <a:srgbClr val="0C375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213" name="Freeform 212">
                  <a:extLst>
                    <a:ext uri="{FF2B5EF4-FFF2-40B4-BE49-F238E27FC236}">
                      <a16:creationId xmlns:a16="http://schemas.microsoft.com/office/drawing/2014/main" id="{3A70C95C-683A-AB3C-2343-F660695D4529}"/>
                    </a:ext>
                  </a:extLst>
                </p:cNvPr>
                <p:cNvSpPr/>
                <p:nvPr/>
              </p:nvSpPr>
              <p:spPr>
                <a:xfrm>
                  <a:off x="16068563" y="9410007"/>
                  <a:ext cx="1083149" cy="305492"/>
                </a:xfrm>
                <a:custGeom>
                  <a:avLst/>
                  <a:gdLst>
                    <a:gd name="connsiteX0" fmla="*/ 34083 w 1083149"/>
                    <a:gd name="connsiteY0" fmla="*/ 305493 h 305492"/>
                    <a:gd name="connsiteX1" fmla="*/ 54086 w 1083149"/>
                    <a:gd name="connsiteY1" fmla="*/ 300730 h 305492"/>
                    <a:gd name="connsiteX2" fmla="*/ 1041828 w 1083149"/>
                    <a:gd name="connsiteY2" fmla="*/ 82607 h 305492"/>
                    <a:gd name="connsiteX3" fmla="*/ 1082786 w 1083149"/>
                    <a:gd name="connsiteY3" fmla="*/ 51175 h 305492"/>
                    <a:gd name="connsiteX4" fmla="*/ 1051353 w 1083149"/>
                    <a:gd name="connsiteY4" fmla="*/ 10218 h 305492"/>
                    <a:gd name="connsiteX5" fmla="*/ 18844 w 1083149"/>
                    <a:gd name="connsiteY5" fmla="*/ 236913 h 305492"/>
                    <a:gd name="connsiteX6" fmla="*/ 4556 w 1083149"/>
                    <a:gd name="connsiteY6" fmla="*/ 286443 h 305492"/>
                    <a:gd name="connsiteX7" fmla="*/ 34083 w 1083149"/>
                    <a:gd name="connsiteY7" fmla="*/ 305493 h 3054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83149" h="305492">
                      <a:moveTo>
                        <a:pt x="34083" y="305493"/>
                      </a:moveTo>
                      <a:cubicBezTo>
                        <a:pt x="40750" y="305493"/>
                        <a:pt x="47419" y="304540"/>
                        <a:pt x="54086" y="300730"/>
                      </a:cubicBezTo>
                      <a:cubicBezTo>
                        <a:pt x="58848" y="297873"/>
                        <a:pt x="576056" y="18790"/>
                        <a:pt x="1041828" y="82607"/>
                      </a:cubicBezTo>
                      <a:cubicBezTo>
                        <a:pt x="1061831" y="85465"/>
                        <a:pt x="1079928" y="71178"/>
                        <a:pt x="1082786" y="51175"/>
                      </a:cubicBezTo>
                      <a:cubicBezTo>
                        <a:pt x="1085644" y="31173"/>
                        <a:pt x="1071356" y="13075"/>
                        <a:pt x="1051353" y="10218"/>
                      </a:cubicBezTo>
                      <a:cubicBezTo>
                        <a:pt x="561769" y="-56457"/>
                        <a:pt x="40750" y="224530"/>
                        <a:pt x="18844" y="236913"/>
                      </a:cubicBezTo>
                      <a:cubicBezTo>
                        <a:pt x="746" y="246438"/>
                        <a:pt x="-4969" y="269298"/>
                        <a:pt x="4556" y="286443"/>
                      </a:cubicBezTo>
                      <a:cubicBezTo>
                        <a:pt x="11223" y="297873"/>
                        <a:pt x="22653" y="304540"/>
                        <a:pt x="34083" y="305493"/>
                      </a:cubicBezTo>
                      <a:close/>
                    </a:path>
                  </a:pathLst>
                </a:custGeom>
                <a:solidFill>
                  <a:srgbClr val="0C375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</p:grpSp>
        </p:grp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BEB799EE-B2A0-2E7C-8020-04C511865B85}"/>
                </a:ext>
              </a:extLst>
            </p:cNvPr>
            <p:cNvSpPr/>
            <p:nvPr/>
          </p:nvSpPr>
          <p:spPr>
            <a:xfrm>
              <a:off x="7862093" y="5179218"/>
              <a:ext cx="717232" cy="717232"/>
            </a:xfrm>
            <a:custGeom>
              <a:avLst/>
              <a:gdLst>
                <a:gd name="connsiteX0" fmla="*/ 90964 w 717232"/>
                <a:gd name="connsiteY0" fmla="*/ 15716 h 717232"/>
                <a:gd name="connsiteX1" fmla="*/ 358616 w 717232"/>
                <a:gd name="connsiteY1" fmla="*/ 283369 h 717232"/>
                <a:gd name="connsiteX2" fmla="*/ 626269 w 717232"/>
                <a:gd name="connsiteY2" fmla="*/ 15716 h 717232"/>
                <a:gd name="connsiteX3" fmla="*/ 701516 w 717232"/>
                <a:gd name="connsiteY3" fmla="*/ 15716 h 717232"/>
                <a:gd name="connsiteX4" fmla="*/ 701516 w 717232"/>
                <a:gd name="connsiteY4" fmla="*/ 90964 h 717232"/>
                <a:gd name="connsiteX5" fmla="*/ 433864 w 717232"/>
                <a:gd name="connsiteY5" fmla="*/ 358616 h 717232"/>
                <a:gd name="connsiteX6" fmla="*/ 701516 w 717232"/>
                <a:gd name="connsiteY6" fmla="*/ 626269 h 717232"/>
                <a:gd name="connsiteX7" fmla="*/ 701516 w 717232"/>
                <a:gd name="connsiteY7" fmla="*/ 701516 h 717232"/>
                <a:gd name="connsiteX8" fmla="*/ 626269 w 717232"/>
                <a:gd name="connsiteY8" fmla="*/ 701516 h 717232"/>
                <a:gd name="connsiteX9" fmla="*/ 358616 w 717232"/>
                <a:gd name="connsiteY9" fmla="*/ 433864 h 717232"/>
                <a:gd name="connsiteX10" fmla="*/ 90964 w 717232"/>
                <a:gd name="connsiteY10" fmla="*/ 701516 h 717232"/>
                <a:gd name="connsiteX11" fmla="*/ 15716 w 717232"/>
                <a:gd name="connsiteY11" fmla="*/ 701516 h 717232"/>
                <a:gd name="connsiteX12" fmla="*/ 15716 w 717232"/>
                <a:gd name="connsiteY12" fmla="*/ 626269 h 717232"/>
                <a:gd name="connsiteX13" fmla="*/ 283369 w 717232"/>
                <a:gd name="connsiteY13" fmla="*/ 358616 h 717232"/>
                <a:gd name="connsiteX14" fmla="*/ 15716 w 717232"/>
                <a:gd name="connsiteY14" fmla="*/ 90964 h 717232"/>
                <a:gd name="connsiteX15" fmla="*/ 15716 w 717232"/>
                <a:gd name="connsiteY15" fmla="*/ 15716 h 717232"/>
                <a:gd name="connsiteX16" fmla="*/ 90964 w 717232"/>
                <a:gd name="connsiteY16" fmla="*/ 15716 h 71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17232" h="717232">
                  <a:moveTo>
                    <a:pt x="90964" y="15716"/>
                  </a:moveTo>
                  <a:lnTo>
                    <a:pt x="358616" y="283369"/>
                  </a:lnTo>
                  <a:lnTo>
                    <a:pt x="626269" y="15716"/>
                  </a:lnTo>
                  <a:cubicBezTo>
                    <a:pt x="647224" y="-5239"/>
                    <a:pt x="680561" y="-5239"/>
                    <a:pt x="701516" y="15716"/>
                  </a:cubicBezTo>
                  <a:cubicBezTo>
                    <a:pt x="722471" y="36671"/>
                    <a:pt x="722471" y="70009"/>
                    <a:pt x="701516" y="90964"/>
                  </a:cubicBezTo>
                  <a:lnTo>
                    <a:pt x="433864" y="358616"/>
                  </a:lnTo>
                  <a:lnTo>
                    <a:pt x="701516" y="626269"/>
                  </a:lnTo>
                  <a:cubicBezTo>
                    <a:pt x="722471" y="647224"/>
                    <a:pt x="722471" y="680561"/>
                    <a:pt x="701516" y="701516"/>
                  </a:cubicBezTo>
                  <a:cubicBezTo>
                    <a:pt x="680561" y="722471"/>
                    <a:pt x="647224" y="722471"/>
                    <a:pt x="626269" y="701516"/>
                  </a:cubicBezTo>
                  <a:lnTo>
                    <a:pt x="358616" y="433864"/>
                  </a:lnTo>
                  <a:lnTo>
                    <a:pt x="90964" y="701516"/>
                  </a:lnTo>
                  <a:cubicBezTo>
                    <a:pt x="70008" y="722471"/>
                    <a:pt x="36671" y="722471"/>
                    <a:pt x="15716" y="701516"/>
                  </a:cubicBezTo>
                  <a:cubicBezTo>
                    <a:pt x="-5239" y="680561"/>
                    <a:pt x="-5239" y="647224"/>
                    <a:pt x="15716" y="626269"/>
                  </a:cubicBezTo>
                  <a:lnTo>
                    <a:pt x="283369" y="358616"/>
                  </a:lnTo>
                  <a:lnTo>
                    <a:pt x="15716" y="90964"/>
                  </a:lnTo>
                  <a:cubicBezTo>
                    <a:pt x="-5239" y="70009"/>
                    <a:pt x="-5239" y="36671"/>
                    <a:pt x="15716" y="15716"/>
                  </a:cubicBezTo>
                  <a:cubicBezTo>
                    <a:pt x="36671" y="-5239"/>
                    <a:pt x="70008" y="-5239"/>
                    <a:pt x="90964" y="1571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S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72321C44-A502-ABE5-4655-0149EB24011E}"/>
                </a:ext>
              </a:extLst>
            </p:cNvPr>
            <p:cNvSpPr/>
            <p:nvPr/>
          </p:nvSpPr>
          <p:spPr>
            <a:xfrm>
              <a:off x="12255975" y="2676048"/>
              <a:ext cx="717232" cy="717232"/>
            </a:xfrm>
            <a:custGeom>
              <a:avLst/>
              <a:gdLst>
                <a:gd name="connsiteX0" fmla="*/ 90963 w 717232"/>
                <a:gd name="connsiteY0" fmla="*/ 15716 h 717232"/>
                <a:gd name="connsiteX1" fmla="*/ 358616 w 717232"/>
                <a:gd name="connsiteY1" fmla="*/ 283369 h 717232"/>
                <a:gd name="connsiteX2" fmla="*/ 626269 w 717232"/>
                <a:gd name="connsiteY2" fmla="*/ 15716 h 717232"/>
                <a:gd name="connsiteX3" fmla="*/ 701516 w 717232"/>
                <a:gd name="connsiteY3" fmla="*/ 15716 h 717232"/>
                <a:gd name="connsiteX4" fmla="*/ 701516 w 717232"/>
                <a:gd name="connsiteY4" fmla="*/ 90964 h 717232"/>
                <a:gd name="connsiteX5" fmla="*/ 433864 w 717232"/>
                <a:gd name="connsiteY5" fmla="*/ 358616 h 717232"/>
                <a:gd name="connsiteX6" fmla="*/ 701516 w 717232"/>
                <a:gd name="connsiteY6" fmla="*/ 626269 h 717232"/>
                <a:gd name="connsiteX7" fmla="*/ 701516 w 717232"/>
                <a:gd name="connsiteY7" fmla="*/ 701516 h 717232"/>
                <a:gd name="connsiteX8" fmla="*/ 626269 w 717232"/>
                <a:gd name="connsiteY8" fmla="*/ 701516 h 717232"/>
                <a:gd name="connsiteX9" fmla="*/ 358616 w 717232"/>
                <a:gd name="connsiteY9" fmla="*/ 433864 h 717232"/>
                <a:gd name="connsiteX10" fmla="*/ 90963 w 717232"/>
                <a:gd name="connsiteY10" fmla="*/ 701516 h 717232"/>
                <a:gd name="connsiteX11" fmla="*/ 15716 w 717232"/>
                <a:gd name="connsiteY11" fmla="*/ 701516 h 717232"/>
                <a:gd name="connsiteX12" fmla="*/ 15716 w 717232"/>
                <a:gd name="connsiteY12" fmla="*/ 626269 h 717232"/>
                <a:gd name="connsiteX13" fmla="*/ 283369 w 717232"/>
                <a:gd name="connsiteY13" fmla="*/ 358616 h 717232"/>
                <a:gd name="connsiteX14" fmla="*/ 15716 w 717232"/>
                <a:gd name="connsiteY14" fmla="*/ 90964 h 717232"/>
                <a:gd name="connsiteX15" fmla="*/ 15716 w 717232"/>
                <a:gd name="connsiteY15" fmla="*/ 15716 h 717232"/>
                <a:gd name="connsiteX16" fmla="*/ 90963 w 717232"/>
                <a:gd name="connsiteY16" fmla="*/ 15716 h 71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17232" h="717232">
                  <a:moveTo>
                    <a:pt x="90963" y="15716"/>
                  </a:moveTo>
                  <a:lnTo>
                    <a:pt x="358616" y="283369"/>
                  </a:lnTo>
                  <a:lnTo>
                    <a:pt x="626269" y="15716"/>
                  </a:lnTo>
                  <a:cubicBezTo>
                    <a:pt x="647224" y="-5239"/>
                    <a:pt x="680561" y="-5239"/>
                    <a:pt x="701516" y="15716"/>
                  </a:cubicBezTo>
                  <a:cubicBezTo>
                    <a:pt x="722471" y="36671"/>
                    <a:pt x="722471" y="70009"/>
                    <a:pt x="701516" y="90964"/>
                  </a:cubicBezTo>
                  <a:lnTo>
                    <a:pt x="433864" y="358616"/>
                  </a:lnTo>
                  <a:lnTo>
                    <a:pt x="701516" y="626269"/>
                  </a:lnTo>
                  <a:cubicBezTo>
                    <a:pt x="722471" y="647224"/>
                    <a:pt x="722471" y="680561"/>
                    <a:pt x="701516" y="701516"/>
                  </a:cubicBezTo>
                  <a:cubicBezTo>
                    <a:pt x="680561" y="722471"/>
                    <a:pt x="647224" y="722471"/>
                    <a:pt x="626269" y="701516"/>
                  </a:cubicBezTo>
                  <a:lnTo>
                    <a:pt x="358616" y="433864"/>
                  </a:lnTo>
                  <a:lnTo>
                    <a:pt x="90963" y="701516"/>
                  </a:lnTo>
                  <a:cubicBezTo>
                    <a:pt x="70009" y="722471"/>
                    <a:pt x="36671" y="722471"/>
                    <a:pt x="15716" y="701516"/>
                  </a:cubicBezTo>
                  <a:cubicBezTo>
                    <a:pt x="-5239" y="680561"/>
                    <a:pt x="-5239" y="647224"/>
                    <a:pt x="15716" y="626269"/>
                  </a:cubicBezTo>
                  <a:lnTo>
                    <a:pt x="283369" y="358616"/>
                  </a:lnTo>
                  <a:lnTo>
                    <a:pt x="15716" y="90964"/>
                  </a:lnTo>
                  <a:cubicBezTo>
                    <a:pt x="-5239" y="70009"/>
                    <a:pt x="-5239" y="36671"/>
                    <a:pt x="15716" y="15716"/>
                  </a:cubicBezTo>
                  <a:cubicBezTo>
                    <a:pt x="36671" y="-4286"/>
                    <a:pt x="70009" y="-4286"/>
                    <a:pt x="90963" y="1571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S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267DFC5A-FEE0-7D69-E899-B8EBBD5C82F1}"/>
                </a:ext>
              </a:extLst>
            </p:cNvPr>
            <p:cNvSpPr/>
            <p:nvPr/>
          </p:nvSpPr>
          <p:spPr>
            <a:xfrm>
              <a:off x="14838609" y="6753404"/>
              <a:ext cx="1056391" cy="1268550"/>
            </a:xfrm>
            <a:custGeom>
              <a:avLst/>
              <a:gdLst>
                <a:gd name="connsiteX0" fmla="*/ 1050677 w 1056391"/>
                <a:gd name="connsiteY0" fmla="*/ 82688 h 1268550"/>
                <a:gd name="connsiteX1" fmla="*/ 152469 w 1056391"/>
                <a:gd name="connsiteY1" fmla="*/ 30301 h 1268550"/>
                <a:gd name="connsiteX2" fmla="*/ 4832 w 1056391"/>
                <a:gd name="connsiteY2" fmla="*/ 257948 h 1268550"/>
                <a:gd name="connsiteX3" fmla="*/ 200094 w 1056391"/>
                <a:gd name="connsiteY3" fmla="*/ 405585 h 1268550"/>
                <a:gd name="connsiteX4" fmla="*/ 818267 w 1056391"/>
                <a:gd name="connsiteY4" fmla="*/ 428446 h 1268550"/>
                <a:gd name="connsiteX5" fmla="*/ 1056392 w 1056391"/>
                <a:gd name="connsiteY5" fmla="*/ 1268551 h 1268550"/>
                <a:gd name="connsiteX6" fmla="*/ 1050677 w 1056391"/>
                <a:gd name="connsiteY6" fmla="*/ 82688 h 1268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6391" h="1268550">
                  <a:moveTo>
                    <a:pt x="1050677" y="82688"/>
                  </a:moveTo>
                  <a:cubicBezTo>
                    <a:pt x="716350" y="-19229"/>
                    <a:pt x="487750" y="-14467"/>
                    <a:pt x="152469" y="30301"/>
                  </a:cubicBezTo>
                  <a:cubicBezTo>
                    <a:pt x="60077" y="46493"/>
                    <a:pt x="-20885" y="128408"/>
                    <a:pt x="4832" y="257948"/>
                  </a:cubicBezTo>
                  <a:cubicBezTo>
                    <a:pt x="28644" y="377010"/>
                    <a:pt x="109607" y="422731"/>
                    <a:pt x="200094" y="405585"/>
                  </a:cubicBezTo>
                  <a:cubicBezTo>
                    <a:pt x="433457" y="368438"/>
                    <a:pt x="579190" y="357960"/>
                    <a:pt x="818267" y="428446"/>
                  </a:cubicBezTo>
                  <a:cubicBezTo>
                    <a:pt x="712540" y="745628"/>
                    <a:pt x="782073" y="1123771"/>
                    <a:pt x="1056392" y="1268551"/>
                  </a:cubicBezTo>
                  <a:lnTo>
                    <a:pt x="1050677" y="8268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S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65E71A62-E8EF-C5DF-F4A1-5DF4A639F10D}"/>
                </a:ext>
              </a:extLst>
            </p:cNvPr>
            <p:cNvSpPr/>
            <p:nvPr/>
          </p:nvSpPr>
          <p:spPr>
            <a:xfrm>
              <a:off x="14781291" y="6695697"/>
              <a:ext cx="1171178" cy="1383408"/>
            </a:xfrm>
            <a:custGeom>
              <a:avLst/>
              <a:gdLst>
                <a:gd name="connsiteX0" fmla="*/ 1112758 w 1171178"/>
                <a:gd name="connsiteY0" fmla="*/ 1383408 h 1383408"/>
                <a:gd name="connsiteX1" fmla="*/ 1086087 w 1171178"/>
                <a:gd name="connsiteY1" fmla="*/ 1376740 h 1383408"/>
                <a:gd name="connsiteX2" fmla="*/ 795575 w 1171178"/>
                <a:gd name="connsiteY2" fmla="*/ 984310 h 1383408"/>
                <a:gd name="connsiteX3" fmla="*/ 803195 w 1171178"/>
                <a:gd name="connsiteY3" fmla="*/ 525205 h 1383408"/>
                <a:gd name="connsiteX4" fmla="*/ 266937 w 1171178"/>
                <a:gd name="connsiteY4" fmla="*/ 519490 h 1383408"/>
                <a:gd name="connsiteX5" fmla="*/ 5953 w 1171178"/>
                <a:gd name="connsiteY5" fmla="*/ 326133 h 1383408"/>
                <a:gd name="connsiteX6" fmla="*/ 40243 w 1171178"/>
                <a:gd name="connsiteY6" fmla="*/ 131823 h 1383408"/>
                <a:gd name="connsiteX7" fmla="*/ 199310 w 1171178"/>
                <a:gd name="connsiteY7" fmla="*/ 30858 h 1383408"/>
                <a:gd name="connsiteX8" fmla="*/ 202168 w 1171178"/>
                <a:gd name="connsiteY8" fmla="*/ 30858 h 1383408"/>
                <a:gd name="connsiteX9" fmla="*/ 1125141 w 1171178"/>
                <a:gd name="connsiteY9" fmla="*/ 85151 h 1383408"/>
                <a:gd name="connsiteX10" fmla="*/ 1163241 w 1171178"/>
                <a:gd name="connsiteY10" fmla="*/ 157540 h 1383408"/>
                <a:gd name="connsiteX11" fmla="*/ 1090850 w 1171178"/>
                <a:gd name="connsiteY11" fmla="*/ 195640 h 1383408"/>
                <a:gd name="connsiteX12" fmla="*/ 218360 w 1171178"/>
                <a:gd name="connsiteY12" fmla="*/ 145158 h 1383408"/>
                <a:gd name="connsiteX13" fmla="*/ 135493 w 1171178"/>
                <a:gd name="connsiteY13" fmla="*/ 197546 h 1383408"/>
                <a:gd name="connsiteX14" fmla="*/ 119300 w 1171178"/>
                <a:gd name="connsiteY14" fmla="*/ 304226 h 1383408"/>
                <a:gd name="connsiteX15" fmla="*/ 245983 w 1171178"/>
                <a:gd name="connsiteY15" fmla="*/ 406143 h 1383408"/>
                <a:gd name="connsiteX16" fmla="*/ 890825 w 1171178"/>
                <a:gd name="connsiteY16" fmla="*/ 429955 h 1383408"/>
                <a:gd name="connsiteX17" fmla="*/ 926068 w 1171178"/>
                <a:gd name="connsiteY17" fmla="*/ 458530 h 1383408"/>
                <a:gd name="connsiteX18" fmla="*/ 929878 w 1171178"/>
                <a:gd name="connsiteY18" fmla="*/ 503298 h 1383408"/>
                <a:gd name="connsiteX19" fmla="*/ 1140381 w 1171178"/>
                <a:gd name="connsiteY19" fmla="*/ 1273871 h 1383408"/>
                <a:gd name="connsiteX20" fmla="*/ 1164193 w 1171178"/>
                <a:gd name="connsiteY20" fmla="*/ 1351976 h 1383408"/>
                <a:gd name="connsiteX21" fmla="*/ 1112758 w 1171178"/>
                <a:gd name="connsiteY21" fmla="*/ 1383408 h 138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71178" h="1383408">
                  <a:moveTo>
                    <a:pt x="1112758" y="1383408"/>
                  </a:moveTo>
                  <a:cubicBezTo>
                    <a:pt x="1103233" y="1383408"/>
                    <a:pt x="1094660" y="1381503"/>
                    <a:pt x="1086087" y="1376740"/>
                  </a:cubicBezTo>
                  <a:cubicBezTo>
                    <a:pt x="943212" y="1301493"/>
                    <a:pt x="840343" y="1161476"/>
                    <a:pt x="795575" y="984310"/>
                  </a:cubicBezTo>
                  <a:cubicBezTo>
                    <a:pt x="759381" y="840483"/>
                    <a:pt x="762237" y="679510"/>
                    <a:pt x="803195" y="525205"/>
                  </a:cubicBezTo>
                  <a:cubicBezTo>
                    <a:pt x="615553" y="477580"/>
                    <a:pt x="484108" y="485201"/>
                    <a:pt x="266937" y="519490"/>
                  </a:cubicBezTo>
                  <a:cubicBezTo>
                    <a:pt x="137398" y="544255"/>
                    <a:pt x="34528" y="469008"/>
                    <a:pt x="5953" y="326133"/>
                  </a:cubicBezTo>
                  <a:cubicBezTo>
                    <a:pt x="-8334" y="253743"/>
                    <a:pt x="3095" y="186115"/>
                    <a:pt x="40243" y="131823"/>
                  </a:cubicBezTo>
                  <a:cubicBezTo>
                    <a:pt x="76437" y="79435"/>
                    <a:pt x="134541" y="42288"/>
                    <a:pt x="199310" y="30858"/>
                  </a:cubicBezTo>
                  <a:cubicBezTo>
                    <a:pt x="200262" y="30858"/>
                    <a:pt x="201216" y="30858"/>
                    <a:pt x="202168" y="30858"/>
                  </a:cubicBezTo>
                  <a:cubicBezTo>
                    <a:pt x="544116" y="-14862"/>
                    <a:pt x="781287" y="-19624"/>
                    <a:pt x="1125141" y="85151"/>
                  </a:cubicBezTo>
                  <a:cubicBezTo>
                    <a:pt x="1155620" y="94676"/>
                    <a:pt x="1172766" y="127060"/>
                    <a:pt x="1163241" y="157540"/>
                  </a:cubicBezTo>
                  <a:cubicBezTo>
                    <a:pt x="1153716" y="188021"/>
                    <a:pt x="1121331" y="205165"/>
                    <a:pt x="1090850" y="195640"/>
                  </a:cubicBezTo>
                  <a:cubicBezTo>
                    <a:pt x="765095" y="96580"/>
                    <a:pt x="549831" y="100390"/>
                    <a:pt x="218360" y="145158"/>
                  </a:cubicBezTo>
                  <a:cubicBezTo>
                    <a:pt x="184070" y="151826"/>
                    <a:pt x="153591" y="170876"/>
                    <a:pt x="135493" y="197546"/>
                  </a:cubicBezTo>
                  <a:cubicBezTo>
                    <a:pt x="116443" y="226121"/>
                    <a:pt x="110728" y="262315"/>
                    <a:pt x="119300" y="304226"/>
                  </a:cubicBezTo>
                  <a:cubicBezTo>
                    <a:pt x="135493" y="384235"/>
                    <a:pt x="179308" y="419478"/>
                    <a:pt x="245983" y="406143"/>
                  </a:cubicBezTo>
                  <a:cubicBezTo>
                    <a:pt x="499348" y="366138"/>
                    <a:pt x="651748" y="359471"/>
                    <a:pt x="890825" y="429955"/>
                  </a:cubicBezTo>
                  <a:cubicBezTo>
                    <a:pt x="906066" y="434718"/>
                    <a:pt x="918448" y="445196"/>
                    <a:pt x="926068" y="458530"/>
                  </a:cubicBezTo>
                  <a:cubicBezTo>
                    <a:pt x="933687" y="472818"/>
                    <a:pt x="934641" y="489010"/>
                    <a:pt x="929878" y="503298"/>
                  </a:cubicBezTo>
                  <a:cubicBezTo>
                    <a:pt x="839391" y="774760"/>
                    <a:pt x="882253" y="1137663"/>
                    <a:pt x="1140381" y="1273871"/>
                  </a:cubicBezTo>
                  <a:cubicBezTo>
                    <a:pt x="1168956" y="1289110"/>
                    <a:pt x="1179433" y="1324353"/>
                    <a:pt x="1164193" y="1351976"/>
                  </a:cubicBezTo>
                  <a:cubicBezTo>
                    <a:pt x="1152762" y="1371978"/>
                    <a:pt x="1132760" y="1383408"/>
                    <a:pt x="1112758" y="1383408"/>
                  </a:cubicBezTo>
                  <a:close/>
                </a:path>
              </a:pathLst>
            </a:custGeom>
            <a:solidFill>
              <a:srgbClr val="0C37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S"/>
            </a:p>
          </p:txBody>
        </p:sp>
        <p:grpSp>
          <p:nvGrpSpPr>
            <p:cNvPr id="218" name="Graphic 187">
              <a:extLst>
                <a:ext uri="{FF2B5EF4-FFF2-40B4-BE49-F238E27FC236}">
                  <a16:creationId xmlns:a16="http://schemas.microsoft.com/office/drawing/2014/main" id="{2FA2BB07-0447-3CAE-DEB8-E39C4849B5FA}"/>
                </a:ext>
              </a:extLst>
            </p:cNvPr>
            <p:cNvGrpSpPr/>
            <p:nvPr/>
          </p:nvGrpSpPr>
          <p:grpSpPr>
            <a:xfrm>
              <a:off x="6614497" y="7714683"/>
              <a:ext cx="2262741" cy="3210491"/>
              <a:chOff x="6614497" y="7714683"/>
              <a:chExt cx="2262741" cy="3210491"/>
            </a:xfrm>
          </p:grpSpPr>
          <p:sp>
            <p:nvSpPr>
              <p:cNvPr id="219" name="Freeform 218">
                <a:extLst>
                  <a:ext uri="{FF2B5EF4-FFF2-40B4-BE49-F238E27FC236}">
                    <a16:creationId xmlns:a16="http://schemas.microsoft.com/office/drawing/2014/main" id="{E710503A-4D42-0738-C657-02CE6B317387}"/>
                  </a:ext>
                </a:extLst>
              </p:cNvPr>
              <p:cNvSpPr/>
              <p:nvPr/>
            </p:nvSpPr>
            <p:spPr>
              <a:xfrm>
                <a:off x="6695756" y="7797164"/>
                <a:ext cx="2099310" cy="3046095"/>
              </a:xfrm>
              <a:custGeom>
                <a:avLst/>
                <a:gdLst>
                  <a:gd name="connsiteX0" fmla="*/ 678180 w 2099310"/>
                  <a:gd name="connsiteY0" fmla="*/ 0 h 3046095"/>
                  <a:gd name="connsiteX1" fmla="*/ 674370 w 2099310"/>
                  <a:gd name="connsiteY1" fmla="*/ 9525 h 3046095"/>
                  <a:gd name="connsiteX2" fmla="*/ 663893 w 2099310"/>
                  <a:gd name="connsiteY2" fmla="*/ 35243 h 3046095"/>
                  <a:gd name="connsiteX3" fmla="*/ 647700 w 2099310"/>
                  <a:gd name="connsiteY3" fmla="*/ 75248 h 3046095"/>
                  <a:gd name="connsiteX4" fmla="*/ 626745 w 2099310"/>
                  <a:gd name="connsiteY4" fmla="*/ 128588 h 3046095"/>
                  <a:gd name="connsiteX5" fmla="*/ 601028 w 2099310"/>
                  <a:gd name="connsiteY5" fmla="*/ 194310 h 3046095"/>
                  <a:gd name="connsiteX6" fmla="*/ 572453 w 2099310"/>
                  <a:gd name="connsiteY6" fmla="*/ 271463 h 3046095"/>
                  <a:gd name="connsiteX7" fmla="*/ 506730 w 2099310"/>
                  <a:gd name="connsiteY7" fmla="*/ 455295 h 3046095"/>
                  <a:gd name="connsiteX8" fmla="*/ 223838 w 2099310"/>
                  <a:gd name="connsiteY8" fmla="*/ 1450658 h 3046095"/>
                  <a:gd name="connsiteX9" fmla="*/ 115253 w 2099310"/>
                  <a:gd name="connsiteY9" fmla="*/ 1991678 h 3046095"/>
                  <a:gd name="connsiteX10" fmla="*/ 75248 w 2099310"/>
                  <a:gd name="connsiteY10" fmla="*/ 2243138 h 3046095"/>
                  <a:gd name="connsiteX11" fmla="*/ 58103 w 2099310"/>
                  <a:gd name="connsiteY11" fmla="*/ 2360296 h 3046095"/>
                  <a:gd name="connsiteX12" fmla="*/ 44768 w 2099310"/>
                  <a:gd name="connsiteY12" fmla="*/ 2469833 h 3046095"/>
                  <a:gd name="connsiteX13" fmla="*/ 22860 w 2099310"/>
                  <a:gd name="connsiteY13" fmla="*/ 2662238 h 3046095"/>
                  <a:gd name="connsiteX14" fmla="*/ 10478 w 2099310"/>
                  <a:gd name="connsiteY14" fmla="*/ 2811780 h 3046095"/>
                  <a:gd name="connsiteX15" fmla="*/ 0 w 2099310"/>
                  <a:gd name="connsiteY15" fmla="*/ 2942273 h 3046095"/>
                  <a:gd name="connsiteX16" fmla="*/ 1541145 w 2099310"/>
                  <a:gd name="connsiteY16" fmla="*/ 3046096 h 3046095"/>
                  <a:gd name="connsiteX17" fmla="*/ 1549718 w 2099310"/>
                  <a:gd name="connsiteY17" fmla="*/ 2938463 h 3046095"/>
                  <a:gd name="connsiteX18" fmla="*/ 1560195 w 2099310"/>
                  <a:gd name="connsiteY18" fmla="*/ 2814638 h 3046095"/>
                  <a:gd name="connsiteX19" fmla="*/ 1578293 w 2099310"/>
                  <a:gd name="connsiteY19" fmla="*/ 2654618 h 3046095"/>
                  <a:gd name="connsiteX20" fmla="*/ 1588770 w 2099310"/>
                  <a:gd name="connsiteY20" fmla="*/ 2563178 h 3046095"/>
                  <a:gd name="connsiteX21" fmla="*/ 1603057 w 2099310"/>
                  <a:gd name="connsiteY21" fmla="*/ 2465071 h 3046095"/>
                  <a:gd name="connsiteX22" fmla="*/ 1636395 w 2099310"/>
                  <a:gd name="connsiteY22" fmla="*/ 2253615 h 3046095"/>
                  <a:gd name="connsiteX23" fmla="*/ 1727835 w 2099310"/>
                  <a:gd name="connsiteY23" fmla="*/ 1796415 h 3046095"/>
                  <a:gd name="connsiteX24" fmla="*/ 1965960 w 2099310"/>
                  <a:gd name="connsiteY24" fmla="*/ 957263 h 3046095"/>
                  <a:gd name="connsiteX25" fmla="*/ 2019300 w 2099310"/>
                  <a:gd name="connsiteY25" fmla="*/ 806768 h 3046095"/>
                  <a:gd name="connsiteX26" fmla="*/ 2042160 w 2099310"/>
                  <a:gd name="connsiteY26" fmla="*/ 744855 h 3046095"/>
                  <a:gd name="connsiteX27" fmla="*/ 2062163 w 2099310"/>
                  <a:gd name="connsiteY27" fmla="*/ 693420 h 3046095"/>
                  <a:gd name="connsiteX28" fmla="*/ 2078355 w 2099310"/>
                  <a:gd name="connsiteY28" fmla="*/ 652463 h 3046095"/>
                  <a:gd name="connsiteX29" fmla="*/ 2089785 w 2099310"/>
                  <a:gd name="connsiteY29" fmla="*/ 622935 h 3046095"/>
                  <a:gd name="connsiteX30" fmla="*/ 2097405 w 2099310"/>
                  <a:gd name="connsiteY30" fmla="*/ 605790 h 3046095"/>
                  <a:gd name="connsiteX31" fmla="*/ 2099310 w 2099310"/>
                  <a:gd name="connsiteY31" fmla="*/ 600075 h 3046095"/>
                  <a:gd name="connsiteX32" fmla="*/ 678180 w 2099310"/>
                  <a:gd name="connsiteY32" fmla="*/ 0 h 3046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099310" h="3046095">
                    <a:moveTo>
                      <a:pt x="678180" y="0"/>
                    </a:moveTo>
                    <a:cubicBezTo>
                      <a:pt x="678180" y="0"/>
                      <a:pt x="677228" y="2858"/>
                      <a:pt x="674370" y="9525"/>
                    </a:cubicBezTo>
                    <a:cubicBezTo>
                      <a:pt x="672465" y="15240"/>
                      <a:pt x="668655" y="23813"/>
                      <a:pt x="663893" y="35243"/>
                    </a:cubicBezTo>
                    <a:cubicBezTo>
                      <a:pt x="659130" y="45720"/>
                      <a:pt x="654368" y="60008"/>
                      <a:pt x="647700" y="75248"/>
                    </a:cubicBezTo>
                    <a:cubicBezTo>
                      <a:pt x="641033" y="91440"/>
                      <a:pt x="634365" y="108585"/>
                      <a:pt x="626745" y="128588"/>
                    </a:cubicBezTo>
                    <a:cubicBezTo>
                      <a:pt x="619125" y="148590"/>
                      <a:pt x="610553" y="170498"/>
                      <a:pt x="601028" y="194310"/>
                    </a:cubicBezTo>
                    <a:cubicBezTo>
                      <a:pt x="592455" y="218123"/>
                      <a:pt x="582930" y="243840"/>
                      <a:pt x="572453" y="271463"/>
                    </a:cubicBezTo>
                    <a:cubicBezTo>
                      <a:pt x="551498" y="326708"/>
                      <a:pt x="530543" y="387668"/>
                      <a:pt x="506730" y="455295"/>
                    </a:cubicBezTo>
                    <a:cubicBezTo>
                      <a:pt x="414338" y="723900"/>
                      <a:pt x="307658" y="1083946"/>
                      <a:pt x="223838" y="1450658"/>
                    </a:cubicBezTo>
                    <a:cubicBezTo>
                      <a:pt x="181928" y="1633538"/>
                      <a:pt x="144780" y="1818323"/>
                      <a:pt x="115253" y="1991678"/>
                    </a:cubicBezTo>
                    <a:cubicBezTo>
                      <a:pt x="99060" y="2078355"/>
                      <a:pt x="87630" y="2163128"/>
                      <a:pt x="75248" y="2243138"/>
                    </a:cubicBezTo>
                    <a:cubicBezTo>
                      <a:pt x="69533" y="2283143"/>
                      <a:pt x="63818" y="2322196"/>
                      <a:pt x="58103" y="2360296"/>
                    </a:cubicBezTo>
                    <a:cubicBezTo>
                      <a:pt x="53340" y="2398396"/>
                      <a:pt x="49530" y="2434590"/>
                      <a:pt x="44768" y="2469833"/>
                    </a:cubicBezTo>
                    <a:cubicBezTo>
                      <a:pt x="37148" y="2540318"/>
                      <a:pt x="29528" y="2605088"/>
                      <a:pt x="22860" y="2662238"/>
                    </a:cubicBezTo>
                    <a:cubicBezTo>
                      <a:pt x="17145" y="2719388"/>
                      <a:pt x="14288" y="2769871"/>
                      <a:pt x="10478" y="2811780"/>
                    </a:cubicBezTo>
                    <a:cubicBezTo>
                      <a:pt x="3810" y="2894648"/>
                      <a:pt x="0" y="2942273"/>
                      <a:pt x="0" y="2942273"/>
                    </a:cubicBezTo>
                    <a:lnTo>
                      <a:pt x="1541145" y="3046096"/>
                    </a:lnTo>
                    <a:cubicBezTo>
                      <a:pt x="1541145" y="3046096"/>
                      <a:pt x="1544003" y="3007043"/>
                      <a:pt x="1549718" y="2938463"/>
                    </a:cubicBezTo>
                    <a:cubicBezTo>
                      <a:pt x="1552575" y="2904173"/>
                      <a:pt x="1555432" y="2862263"/>
                      <a:pt x="1560195" y="2814638"/>
                    </a:cubicBezTo>
                    <a:cubicBezTo>
                      <a:pt x="1565910" y="2767013"/>
                      <a:pt x="1571625" y="2712721"/>
                      <a:pt x="1578293" y="2654618"/>
                    </a:cubicBezTo>
                    <a:cubicBezTo>
                      <a:pt x="1582103" y="2625090"/>
                      <a:pt x="1584960" y="2594610"/>
                      <a:pt x="1588770" y="2563178"/>
                    </a:cubicBezTo>
                    <a:cubicBezTo>
                      <a:pt x="1593532" y="2531746"/>
                      <a:pt x="1598295" y="2499360"/>
                      <a:pt x="1603057" y="2465071"/>
                    </a:cubicBezTo>
                    <a:cubicBezTo>
                      <a:pt x="1613535" y="2397443"/>
                      <a:pt x="1622107" y="2326958"/>
                      <a:pt x="1636395" y="2253615"/>
                    </a:cubicBezTo>
                    <a:cubicBezTo>
                      <a:pt x="1661160" y="2106930"/>
                      <a:pt x="1692593" y="1951673"/>
                      <a:pt x="1727835" y="1796415"/>
                    </a:cubicBezTo>
                    <a:cubicBezTo>
                      <a:pt x="1799273" y="1485900"/>
                      <a:pt x="1888807" y="1180148"/>
                      <a:pt x="1965960" y="957263"/>
                    </a:cubicBezTo>
                    <a:cubicBezTo>
                      <a:pt x="1985963" y="902018"/>
                      <a:pt x="2003107" y="850583"/>
                      <a:pt x="2019300" y="806768"/>
                    </a:cubicBezTo>
                    <a:cubicBezTo>
                      <a:pt x="2027873" y="784860"/>
                      <a:pt x="2035493" y="763905"/>
                      <a:pt x="2042160" y="744855"/>
                    </a:cubicBezTo>
                    <a:cubicBezTo>
                      <a:pt x="2049780" y="725805"/>
                      <a:pt x="2056448" y="708660"/>
                      <a:pt x="2062163" y="693420"/>
                    </a:cubicBezTo>
                    <a:cubicBezTo>
                      <a:pt x="2067878" y="678180"/>
                      <a:pt x="2073593" y="663893"/>
                      <a:pt x="2078355" y="652463"/>
                    </a:cubicBezTo>
                    <a:cubicBezTo>
                      <a:pt x="2083118" y="641033"/>
                      <a:pt x="2086928" y="631508"/>
                      <a:pt x="2089785" y="622935"/>
                    </a:cubicBezTo>
                    <a:cubicBezTo>
                      <a:pt x="2092643" y="615315"/>
                      <a:pt x="2095500" y="608648"/>
                      <a:pt x="2097405" y="605790"/>
                    </a:cubicBezTo>
                    <a:cubicBezTo>
                      <a:pt x="2099310" y="601980"/>
                      <a:pt x="2099310" y="600075"/>
                      <a:pt x="2099310" y="600075"/>
                    </a:cubicBezTo>
                    <a:lnTo>
                      <a:pt x="678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220" name="Freeform 219">
                <a:extLst>
                  <a:ext uri="{FF2B5EF4-FFF2-40B4-BE49-F238E27FC236}">
                    <a16:creationId xmlns:a16="http://schemas.microsoft.com/office/drawing/2014/main" id="{BF7581E0-0835-188C-FBC0-CCBA62A5F388}"/>
                  </a:ext>
                </a:extLst>
              </p:cNvPr>
              <p:cNvSpPr/>
              <p:nvPr/>
            </p:nvSpPr>
            <p:spPr>
              <a:xfrm>
                <a:off x="6614497" y="7714683"/>
                <a:ext cx="2262741" cy="3210491"/>
              </a:xfrm>
              <a:custGeom>
                <a:avLst/>
                <a:gdLst>
                  <a:gd name="connsiteX0" fmla="*/ 1629072 w 2262741"/>
                  <a:gd name="connsiteY0" fmla="*/ 3210491 h 3210491"/>
                  <a:gd name="connsiteX1" fmla="*/ 1616689 w 2262741"/>
                  <a:gd name="connsiteY1" fmla="*/ 3210491 h 3210491"/>
                  <a:gd name="connsiteX2" fmla="*/ 1541441 w 2262741"/>
                  <a:gd name="connsiteY2" fmla="*/ 3121909 h 3210491"/>
                  <a:gd name="connsiteX3" fmla="*/ 1550014 w 2262741"/>
                  <a:gd name="connsiteY3" fmla="*/ 3014276 h 3210491"/>
                  <a:gd name="connsiteX4" fmla="*/ 1552872 w 2262741"/>
                  <a:gd name="connsiteY4" fmla="*/ 2974271 h 3210491"/>
                  <a:gd name="connsiteX5" fmla="*/ 1559539 w 2262741"/>
                  <a:gd name="connsiteY5" fmla="*/ 2890451 h 3210491"/>
                  <a:gd name="connsiteX6" fmla="*/ 1559539 w 2262741"/>
                  <a:gd name="connsiteY6" fmla="*/ 2888546 h 3210491"/>
                  <a:gd name="connsiteX7" fmla="*/ 1577637 w 2262741"/>
                  <a:gd name="connsiteY7" fmla="*/ 2728526 h 3210491"/>
                  <a:gd name="connsiteX8" fmla="*/ 1581447 w 2262741"/>
                  <a:gd name="connsiteY8" fmla="*/ 2696141 h 3210491"/>
                  <a:gd name="connsiteX9" fmla="*/ 1588114 w 2262741"/>
                  <a:gd name="connsiteY9" fmla="*/ 2636134 h 3210491"/>
                  <a:gd name="connsiteX10" fmla="*/ 1588114 w 2262741"/>
                  <a:gd name="connsiteY10" fmla="*/ 2634229 h 3210491"/>
                  <a:gd name="connsiteX11" fmla="*/ 1602402 w 2262741"/>
                  <a:gd name="connsiteY11" fmla="*/ 2536121 h 3210491"/>
                  <a:gd name="connsiteX12" fmla="*/ 1610974 w 2262741"/>
                  <a:gd name="connsiteY12" fmla="*/ 2478018 h 3210491"/>
                  <a:gd name="connsiteX13" fmla="*/ 1635739 w 2262741"/>
                  <a:gd name="connsiteY13" fmla="*/ 2321809 h 3210491"/>
                  <a:gd name="connsiteX14" fmla="*/ 1728132 w 2262741"/>
                  <a:gd name="connsiteY14" fmla="*/ 1860798 h 3210491"/>
                  <a:gd name="connsiteX15" fmla="*/ 1969114 w 2262741"/>
                  <a:gd name="connsiteY15" fmla="*/ 1013073 h 3210491"/>
                  <a:gd name="connsiteX16" fmla="*/ 1986259 w 2262741"/>
                  <a:gd name="connsiteY16" fmla="*/ 963543 h 3210491"/>
                  <a:gd name="connsiteX17" fmla="*/ 2023407 w 2262741"/>
                  <a:gd name="connsiteY17" fmla="*/ 859721 h 3210491"/>
                  <a:gd name="connsiteX18" fmla="*/ 2046266 w 2262741"/>
                  <a:gd name="connsiteY18" fmla="*/ 797809 h 3210491"/>
                  <a:gd name="connsiteX19" fmla="*/ 2046266 w 2262741"/>
                  <a:gd name="connsiteY19" fmla="*/ 796856 h 3210491"/>
                  <a:gd name="connsiteX20" fmla="*/ 2066269 w 2262741"/>
                  <a:gd name="connsiteY20" fmla="*/ 745421 h 3210491"/>
                  <a:gd name="connsiteX21" fmla="*/ 2073889 w 2262741"/>
                  <a:gd name="connsiteY21" fmla="*/ 727323 h 3210491"/>
                  <a:gd name="connsiteX22" fmla="*/ 804207 w 2262741"/>
                  <a:gd name="connsiteY22" fmla="*/ 191066 h 3210491"/>
                  <a:gd name="connsiteX23" fmla="*/ 784204 w 2262741"/>
                  <a:gd name="connsiteY23" fmla="*/ 241548 h 3210491"/>
                  <a:gd name="connsiteX24" fmla="*/ 758487 w 2262741"/>
                  <a:gd name="connsiteY24" fmla="*/ 307271 h 3210491"/>
                  <a:gd name="connsiteX25" fmla="*/ 729912 w 2262741"/>
                  <a:gd name="connsiteY25" fmla="*/ 383471 h 3210491"/>
                  <a:gd name="connsiteX26" fmla="*/ 682287 w 2262741"/>
                  <a:gd name="connsiteY26" fmla="*/ 515868 h 3210491"/>
                  <a:gd name="connsiteX27" fmla="*/ 665142 w 2262741"/>
                  <a:gd name="connsiteY27" fmla="*/ 565398 h 3210491"/>
                  <a:gd name="connsiteX28" fmla="*/ 385107 w 2262741"/>
                  <a:gd name="connsiteY28" fmla="*/ 1551236 h 3210491"/>
                  <a:gd name="connsiteX29" fmla="*/ 277474 w 2262741"/>
                  <a:gd name="connsiteY29" fmla="*/ 2088446 h 3210491"/>
                  <a:gd name="connsiteX30" fmla="*/ 277474 w 2262741"/>
                  <a:gd name="connsiteY30" fmla="*/ 2090351 h 3210491"/>
                  <a:gd name="connsiteX31" fmla="*/ 247947 w 2262741"/>
                  <a:gd name="connsiteY31" fmla="*/ 2275136 h 3210491"/>
                  <a:gd name="connsiteX32" fmla="*/ 238422 w 2262741"/>
                  <a:gd name="connsiteY32" fmla="*/ 2338954 h 3210491"/>
                  <a:gd name="connsiteX33" fmla="*/ 221277 w 2262741"/>
                  <a:gd name="connsiteY33" fmla="*/ 2454206 h 3210491"/>
                  <a:gd name="connsiteX34" fmla="*/ 212704 w 2262741"/>
                  <a:gd name="connsiteY34" fmla="*/ 2526596 h 3210491"/>
                  <a:gd name="connsiteX35" fmla="*/ 208894 w 2262741"/>
                  <a:gd name="connsiteY35" fmla="*/ 2562791 h 3210491"/>
                  <a:gd name="connsiteX36" fmla="*/ 186987 w 2262741"/>
                  <a:gd name="connsiteY36" fmla="*/ 2754243 h 3210491"/>
                  <a:gd name="connsiteX37" fmla="*/ 178414 w 2262741"/>
                  <a:gd name="connsiteY37" fmla="*/ 2858066 h 3210491"/>
                  <a:gd name="connsiteX38" fmla="*/ 174604 w 2262741"/>
                  <a:gd name="connsiteY38" fmla="*/ 2901881 h 3210491"/>
                  <a:gd name="connsiteX39" fmla="*/ 164127 w 2262741"/>
                  <a:gd name="connsiteY39" fmla="*/ 3031421 h 3210491"/>
                  <a:gd name="connsiteX40" fmla="*/ 75544 w 2262741"/>
                  <a:gd name="connsiteY40" fmla="*/ 3106668 h 3210491"/>
                  <a:gd name="connsiteX41" fmla="*/ 296 w 2262741"/>
                  <a:gd name="connsiteY41" fmla="*/ 3018086 h 3210491"/>
                  <a:gd name="connsiteX42" fmla="*/ 10774 w 2262741"/>
                  <a:gd name="connsiteY42" fmla="*/ 2887593 h 3210491"/>
                  <a:gd name="connsiteX43" fmla="*/ 14584 w 2262741"/>
                  <a:gd name="connsiteY43" fmla="*/ 2843779 h 3210491"/>
                  <a:gd name="connsiteX44" fmla="*/ 23157 w 2262741"/>
                  <a:gd name="connsiteY44" fmla="*/ 2737099 h 3210491"/>
                  <a:gd name="connsiteX45" fmla="*/ 23157 w 2262741"/>
                  <a:gd name="connsiteY45" fmla="*/ 2735193 h 3210491"/>
                  <a:gd name="connsiteX46" fmla="*/ 45064 w 2262741"/>
                  <a:gd name="connsiteY46" fmla="*/ 2543741 h 3210491"/>
                  <a:gd name="connsiteX47" fmla="*/ 48874 w 2262741"/>
                  <a:gd name="connsiteY47" fmla="*/ 2507546 h 3210491"/>
                  <a:gd name="connsiteX48" fmla="*/ 57446 w 2262741"/>
                  <a:gd name="connsiteY48" fmla="*/ 2432299 h 3210491"/>
                  <a:gd name="connsiteX49" fmla="*/ 57446 w 2262741"/>
                  <a:gd name="connsiteY49" fmla="*/ 2430393 h 3210491"/>
                  <a:gd name="connsiteX50" fmla="*/ 74592 w 2262741"/>
                  <a:gd name="connsiteY50" fmla="*/ 2313236 h 3210491"/>
                  <a:gd name="connsiteX51" fmla="*/ 84117 w 2262741"/>
                  <a:gd name="connsiteY51" fmla="*/ 2249418 h 3210491"/>
                  <a:gd name="connsiteX52" fmla="*/ 114597 w 2262741"/>
                  <a:gd name="connsiteY52" fmla="*/ 2057966 h 3210491"/>
                  <a:gd name="connsiteX53" fmla="*/ 224134 w 2262741"/>
                  <a:gd name="connsiteY53" fmla="*/ 1512184 h 3210491"/>
                  <a:gd name="connsiteX54" fmla="*/ 508932 w 2262741"/>
                  <a:gd name="connsiteY54" fmla="*/ 509201 h 3210491"/>
                  <a:gd name="connsiteX55" fmla="*/ 526077 w 2262741"/>
                  <a:gd name="connsiteY55" fmla="*/ 459671 h 3210491"/>
                  <a:gd name="connsiteX56" fmla="*/ 574654 w 2262741"/>
                  <a:gd name="connsiteY56" fmla="*/ 323464 h 3210491"/>
                  <a:gd name="connsiteX57" fmla="*/ 603229 w 2262741"/>
                  <a:gd name="connsiteY57" fmla="*/ 247264 h 3210491"/>
                  <a:gd name="connsiteX58" fmla="*/ 603229 w 2262741"/>
                  <a:gd name="connsiteY58" fmla="*/ 246311 h 3210491"/>
                  <a:gd name="connsiteX59" fmla="*/ 628947 w 2262741"/>
                  <a:gd name="connsiteY59" fmla="*/ 180589 h 3210491"/>
                  <a:gd name="connsiteX60" fmla="*/ 650854 w 2262741"/>
                  <a:gd name="connsiteY60" fmla="*/ 125343 h 3210491"/>
                  <a:gd name="connsiteX61" fmla="*/ 682287 w 2262741"/>
                  <a:gd name="connsiteY61" fmla="*/ 50096 h 3210491"/>
                  <a:gd name="connsiteX62" fmla="*/ 789919 w 2262741"/>
                  <a:gd name="connsiteY62" fmla="*/ 6281 h 3210491"/>
                  <a:gd name="connsiteX63" fmla="*/ 2212954 w 2262741"/>
                  <a:gd name="connsiteY63" fmla="*/ 607309 h 3210491"/>
                  <a:gd name="connsiteX64" fmla="*/ 2256769 w 2262741"/>
                  <a:gd name="connsiteY64" fmla="*/ 652076 h 3210491"/>
                  <a:gd name="connsiteX65" fmla="*/ 2255817 w 2262741"/>
                  <a:gd name="connsiteY65" fmla="*/ 714941 h 3210491"/>
                  <a:gd name="connsiteX66" fmla="*/ 2253912 w 2262741"/>
                  <a:gd name="connsiteY66" fmla="*/ 720656 h 3210491"/>
                  <a:gd name="connsiteX67" fmla="*/ 2253912 w 2262741"/>
                  <a:gd name="connsiteY67" fmla="*/ 721609 h 3210491"/>
                  <a:gd name="connsiteX68" fmla="*/ 2247244 w 2262741"/>
                  <a:gd name="connsiteY68" fmla="*/ 736848 h 3210491"/>
                  <a:gd name="connsiteX69" fmla="*/ 2235814 w 2262741"/>
                  <a:gd name="connsiteY69" fmla="*/ 766376 h 3210491"/>
                  <a:gd name="connsiteX70" fmla="*/ 2220574 w 2262741"/>
                  <a:gd name="connsiteY70" fmla="*/ 805429 h 3210491"/>
                  <a:gd name="connsiteX71" fmla="*/ 2200572 w 2262741"/>
                  <a:gd name="connsiteY71" fmla="*/ 855911 h 3210491"/>
                  <a:gd name="connsiteX72" fmla="*/ 2177712 w 2262741"/>
                  <a:gd name="connsiteY72" fmla="*/ 916871 h 3210491"/>
                  <a:gd name="connsiteX73" fmla="*/ 2177712 w 2262741"/>
                  <a:gd name="connsiteY73" fmla="*/ 917823 h 3210491"/>
                  <a:gd name="connsiteX74" fmla="*/ 2142469 w 2262741"/>
                  <a:gd name="connsiteY74" fmla="*/ 1016884 h 3210491"/>
                  <a:gd name="connsiteX75" fmla="*/ 2125324 w 2262741"/>
                  <a:gd name="connsiteY75" fmla="*/ 1066414 h 3210491"/>
                  <a:gd name="connsiteX76" fmla="*/ 1890057 w 2262741"/>
                  <a:gd name="connsiteY76" fmla="*/ 1896993 h 3210491"/>
                  <a:gd name="connsiteX77" fmla="*/ 1799569 w 2262741"/>
                  <a:gd name="connsiteY77" fmla="*/ 2349431 h 3210491"/>
                  <a:gd name="connsiteX78" fmla="*/ 1799569 w 2262741"/>
                  <a:gd name="connsiteY78" fmla="*/ 2351336 h 3210491"/>
                  <a:gd name="connsiteX79" fmla="*/ 1775757 w 2262741"/>
                  <a:gd name="connsiteY79" fmla="*/ 2499926 h 3210491"/>
                  <a:gd name="connsiteX80" fmla="*/ 1767184 w 2262741"/>
                  <a:gd name="connsiteY80" fmla="*/ 2558981 h 3210491"/>
                  <a:gd name="connsiteX81" fmla="*/ 1752897 w 2262741"/>
                  <a:gd name="connsiteY81" fmla="*/ 2655184 h 3210491"/>
                  <a:gd name="connsiteX82" fmla="*/ 1746229 w 2262741"/>
                  <a:gd name="connsiteY82" fmla="*/ 2712334 h 3210491"/>
                  <a:gd name="connsiteX83" fmla="*/ 1742419 w 2262741"/>
                  <a:gd name="connsiteY83" fmla="*/ 2745671 h 3210491"/>
                  <a:gd name="connsiteX84" fmla="*/ 1724322 w 2262741"/>
                  <a:gd name="connsiteY84" fmla="*/ 2904739 h 3210491"/>
                  <a:gd name="connsiteX85" fmla="*/ 1717654 w 2262741"/>
                  <a:gd name="connsiteY85" fmla="*/ 2985701 h 3210491"/>
                  <a:gd name="connsiteX86" fmla="*/ 1714797 w 2262741"/>
                  <a:gd name="connsiteY86" fmla="*/ 3026659 h 3210491"/>
                  <a:gd name="connsiteX87" fmla="*/ 1706224 w 2262741"/>
                  <a:gd name="connsiteY87" fmla="*/ 3134291 h 3210491"/>
                  <a:gd name="connsiteX88" fmla="*/ 1629072 w 2262741"/>
                  <a:gd name="connsiteY88" fmla="*/ 3210491 h 3210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2262741" h="3210491">
                    <a:moveTo>
                      <a:pt x="1629072" y="3210491"/>
                    </a:moveTo>
                    <a:cubicBezTo>
                      <a:pt x="1625262" y="3210491"/>
                      <a:pt x="1620499" y="3210491"/>
                      <a:pt x="1616689" y="3210491"/>
                    </a:cubicBezTo>
                    <a:cubicBezTo>
                      <a:pt x="1570969" y="3206681"/>
                      <a:pt x="1537632" y="3167629"/>
                      <a:pt x="1541441" y="3121909"/>
                    </a:cubicBezTo>
                    <a:lnTo>
                      <a:pt x="1550014" y="3014276"/>
                    </a:lnTo>
                    <a:cubicBezTo>
                      <a:pt x="1550966" y="3001893"/>
                      <a:pt x="1551919" y="2988559"/>
                      <a:pt x="1552872" y="2974271"/>
                    </a:cubicBezTo>
                    <a:cubicBezTo>
                      <a:pt x="1554777" y="2949506"/>
                      <a:pt x="1556682" y="2920931"/>
                      <a:pt x="1559539" y="2890451"/>
                    </a:cubicBezTo>
                    <a:cubicBezTo>
                      <a:pt x="1559539" y="2889499"/>
                      <a:pt x="1559539" y="2889499"/>
                      <a:pt x="1559539" y="2888546"/>
                    </a:cubicBezTo>
                    <a:lnTo>
                      <a:pt x="1577637" y="2728526"/>
                    </a:lnTo>
                    <a:cubicBezTo>
                      <a:pt x="1578589" y="2718049"/>
                      <a:pt x="1580494" y="2706618"/>
                      <a:pt x="1581447" y="2696141"/>
                    </a:cubicBezTo>
                    <a:cubicBezTo>
                      <a:pt x="1583352" y="2677091"/>
                      <a:pt x="1586209" y="2657089"/>
                      <a:pt x="1588114" y="2636134"/>
                    </a:cubicBezTo>
                    <a:cubicBezTo>
                      <a:pt x="1588114" y="2635181"/>
                      <a:pt x="1588114" y="2635181"/>
                      <a:pt x="1588114" y="2634229"/>
                    </a:cubicBezTo>
                    <a:lnTo>
                      <a:pt x="1602402" y="2536121"/>
                    </a:lnTo>
                    <a:cubicBezTo>
                      <a:pt x="1605259" y="2517071"/>
                      <a:pt x="1608116" y="2497068"/>
                      <a:pt x="1610974" y="2478018"/>
                    </a:cubicBezTo>
                    <a:cubicBezTo>
                      <a:pt x="1618594" y="2427536"/>
                      <a:pt x="1625262" y="2376101"/>
                      <a:pt x="1635739" y="2321809"/>
                    </a:cubicBezTo>
                    <a:cubicBezTo>
                      <a:pt x="1662409" y="2166551"/>
                      <a:pt x="1692889" y="2012246"/>
                      <a:pt x="1728132" y="1860798"/>
                    </a:cubicBezTo>
                    <a:cubicBezTo>
                      <a:pt x="1792902" y="1576001"/>
                      <a:pt x="1881484" y="1267391"/>
                      <a:pt x="1969114" y="1013073"/>
                    </a:cubicBezTo>
                    <a:cubicBezTo>
                      <a:pt x="1974829" y="995929"/>
                      <a:pt x="1980544" y="979736"/>
                      <a:pt x="1986259" y="963543"/>
                    </a:cubicBezTo>
                    <a:cubicBezTo>
                      <a:pt x="1999594" y="926396"/>
                      <a:pt x="2011024" y="891154"/>
                      <a:pt x="2023407" y="859721"/>
                    </a:cubicBezTo>
                    <a:lnTo>
                      <a:pt x="2046266" y="797809"/>
                    </a:lnTo>
                    <a:cubicBezTo>
                      <a:pt x="2046266" y="797809"/>
                      <a:pt x="2046266" y="796856"/>
                      <a:pt x="2046266" y="796856"/>
                    </a:cubicBezTo>
                    <a:lnTo>
                      <a:pt x="2066269" y="745421"/>
                    </a:lnTo>
                    <a:cubicBezTo>
                      <a:pt x="2069127" y="738754"/>
                      <a:pt x="2071032" y="733039"/>
                      <a:pt x="2073889" y="727323"/>
                    </a:cubicBezTo>
                    <a:lnTo>
                      <a:pt x="804207" y="191066"/>
                    </a:lnTo>
                    <a:cubicBezTo>
                      <a:pt x="797539" y="206306"/>
                      <a:pt x="791824" y="222498"/>
                      <a:pt x="784204" y="241548"/>
                    </a:cubicBezTo>
                    <a:lnTo>
                      <a:pt x="758487" y="307271"/>
                    </a:lnTo>
                    <a:lnTo>
                      <a:pt x="729912" y="383471"/>
                    </a:lnTo>
                    <a:cubicBezTo>
                      <a:pt x="714672" y="424429"/>
                      <a:pt x="698479" y="469196"/>
                      <a:pt x="682287" y="515868"/>
                    </a:cubicBezTo>
                    <a:cubicBezTo>
                      <a:pt x="676572" y="532061"/>
                      <a:pt x="670857" y="548254"/>
                      <a:pt x="665142" y="565398"/>
                    </a:cubicBezTo>
                    <a:cubicBezTo>
                      <a:pt x="562272" y="862579"/>
                      <a:pt x="460354" y="1221671"/>
                      <a:pt x="385107" y="1551236"/>
                    </a:cubicBezTo>
                    <a:cubicBezTo>
                      <a:pt x="344149" y="1727448"/>
                      <a:pt x="307954" y="1908423"/>
                      <a:pt x="277474" y="2088446"/>
                    </a:cubicBezTo>
                    <a:cubicBezTo>
                      <a:pt x="277474" y="2088446"/>
                      <a:pt x="277474" y="2089398"/>
                      <a:pt x="277474" y="2090351"/>
                    </a:cubicBezTo>
                    <a:cubicBezTo>
                      <a:pt x="266044" y="2152264"/>
                      <a:pt x="256519" y="2215129"/>
                      <a:pt x="247947" y="2275136"/>
                    </a:cubicBezTo>
                    <a:cubicBezTo>
                      <a:pt x="245089" y="2297043"/>
                      <a:pt x="241279" y="2317999"/>
                      <a:pt x="238422" y="2338954"/>
                    </a:cubicBezTo>
                    <a:lnTo>
                      <a:pt x="221277" y="2454206"/>
                    </a:lnTo>
                    <a:cubicBezTo>
                      <a:pt x="218419" y="2478971"/>
                      <a:pt x="215562" y="2502784"/>
                      <a:pt x="212704" y="2526596"/>
                    </a:cubicBezTo>
                    <a:cubicBezTo>
                      <a:pt x="211752" y="2538979"/>
                      <a:pt x="209847" y="2551361"/>
                      <a:pt x="208894" y="2562791"/>
                    </a:cubicBezTo>
                    <a:lnTo>
                      <a:pt x="186987" y="2754243"/>
                    </a:lnTo>
                    <a:cubicBezTo>
                      <a:pt x="183177" y="2792343"/>
                      <a:pt x="180319" y="2827586"/>
                      <a:pt x="178414" y="2858066"/>
                    </a:cubicBezTo>
                    <a:cubicBezTo>
                      <a:pt x="177462" y="2873306"/>
                      <a:pt x="176509" y="2888546"/>
                      <a:pt x="174604" y="2901881"/>
                    </a:cubicBezTo>
                    <a:lnTo>
                      <a:pt x="164127" y="3031421"/>
                    </a:lnTo>
                    <a:cubicBezTo>
                      <a:pt x="160317" y="3077141"/>
                      <a:pt x="121264" y="3110479"/>
                      <a:pt x="75544" y="3106668"/>
                    </a:cubicBezTo>
                    <a:cubicBezTo>
                      <a:pt x="29824" y="3102859"/>
                      <a:pt x="-3513" y="3063806"/>
                      <a:pt x="296" y="3018086"/>
                    </a:cubicBezTo>
                    <a:lnTo>
                      <a:pt x="10774" y="2887593"/>
                    </a:lnTo>
                    <a:cubicBezTo>
                      <a:pt x="11727" y="2874259"/>
                      <a:pt x="12679" y="2859971"/>
                      <a:pt x="14584" y="2843779"/>
                    </a:cubicBezTo>
                    <a:cubicBezTo>
                      <a:pt x="17442" y="2812346"/>
                      <a:pt x="20299" y="2776151"/>
                      <a:pt x="23157" y="2737099"/>
                    </a:cubicBezTo>
                    <a:cubicBezTo>
                      <a:pt x="23157" y="2736146"/>
                      <a:pt x="23157" y="2736146"/>
                      <a:pt x="23157" y="2735193"/>
                    </a:cubicBezTo>
                    <a:lnTo>
                      <a:pt x="45064" y="2543741"/>
                    </a:lnTo>
                    <a:cubicBezTo>
                      <a:pt x="46969" y="2531359"/>
                      <a:pt x="47921" y="2519929"/>
                      <a:pt x="48874" y="2507546"/>
                    </a:cubicBezTo>
                    <a:cubicBezTo>
                      <a:pt x="51732" y="2482781"/>
                      <a:pt x="54589" y="2458016"/>
                      <a:pt x="57446" y="2432299"/>
                    </a:cubicBezTo>
                    <a:cubicBezTo>
                      <a:pt x="57446" y="2431346"/>
                      <a:pt x="57446" y="2431346"/>
                      <a:pt x="57446" y="2430393"/>
                    </a:cubicBezTo>
                    <a:lnTo>
                      <a:pt x="74592" y="2313236"/>
                    </a:lnTo>
                    <a:cubicBezTo>
                      <a:pt x="77449" y="2292281"/>
                      <a:pt x="81259" y="2271326"/>
                      <a:pt x="84117" y="2249418"/>
                    </a:cubicBezTo>
                    <a:cubicBezTo>
                      <a:pt x="92689" y="2187506"/>
                      <a:pt x="102214" y="2123689"/>
                      <a:pt x="114597" y="2057966"/>
                    </a:cubicBezTo>
                    <a:cubicBezTo>
                      <a:pt x="146029" y="1875086"/>
                      <a:pt x="183177" y="1691254"/>
                      <a:pt x="224134" y="1512184"/>
                    </a:cubicBezTo>
                    <a:cubicBezTo>
                      <a:pt x="300334" y="1176904"/>
                      <a:pt x="405109" y="811143"/>
                      <a:pt x="508932" y="509201"/>
                    </a:cubicBezTo>
                    <a:cubicBezTo>
                      <a:pt x="514647" y="492056"/>
                      <a:pt x="520362" y="475864"/>
                      <a:pt x="526077" y="459671"/>
                    </a:cubicBezTo>
                    <a:cubicBezTo>
                      <a:pt x="543222" y="411093"/>
                      <a:pt x="559414" y="365373"/>
                      <a:pt x="574654" y="323464"/>
                    </a:cubicBezTo>
                    <a:lnTo>
                      <a:pt x="603229" y="247264"/>
                    </a:lnTo>
                    <a:cubicBezTo>
                      <a:pt x="603229" y="247264"/>
                      <a:pt x="603229" y="246311"/>
                      <a:pt x="603229" y="246311"/>
                    </a:cubicBezTo>
                    <a:lnTo>
                      <a:pt x="628947" y="180589"/>
                    </a:lnTo>
                    <a:cubicBezTo>
                      <a:pt x="636567" y="160586"/>
                      <a:pt x="644187" y="142489"/>
                      <a:pt x="650854" y="125343"/>
                    </a:cubicBezTo>
                    <a:lnTo>
                      <a:pt x="682287" y="50096"/>
                    </a:lnTo>
                    <a:cubicBezTo>
                      <a:pt x="700384" y="8186"/>
                      <a:pt x="748009" y="-10864"/>
                      <a:pt x="789919" y="6281"/>
                    </a:cubicBezTo>
                    <a:lnTo>
                      <a:pt x="2212954" y="607309"/>
                    </a:lnTo>
                    <a:cubicBezTo>
                      <a:pt x="2232957" y="615881"/>
                      <a:pt x="2249149" y="632073"/>
                      <a:pt x="2256769" y="652076"/>
                    </a:cubicBezTo>
                    <a:cubicBezTo>
                      <a:pt x="2265342" y="672079"/>
                      <a:pt x="2264389" y="694939"/>
                      <a:pt x="2255817" y="714941"/>
                    </a:cubicBezTo>
                    <a:lnTo>
                      <a:pt x="2253912" y="720656"/>
                    </a:lnTo>
                    <a:cubicBezTo>
                      <a:pt x="2253912" y="720656"/>
                      <a:pt x="2253912" y="721609"/>
                      <a:pt x="2253912" y="721609"/>
                    </a:cubicBezTo>
                    <a:cubicBezTo>
                      <a:pt x="2252959" y="724466"/>
                      <a:pt x="2250102" y="730181"/>
                      <a:pt x="2247244" y="736848"/>
                    </a:cubicBezTo>
                    <a:lnTo>
                      <a:pt x="2235814" y="766376"/>
                    </a:lnTo>
                    <a:cubicBezTo>
                      <a:pt x="2231052" y="776854"/>
                      <a:pt x="2226289" y="790189"/>
                      <a:pt x="2220574" y="805429"/>
                    </a:cubicBezTo>
                    <a:lnTo>
                      <a:pt x="2200572" y="855911"/>
                    </a:lnTo>
                    <a:lnTo>
                      <a:pt x="2177712" y="916871"/>
                    </a:lnTo>
                    <a:cubicBezTo>
                      <a:pt x="2177712" y="916871"/>
                      <a:pt x="2177712" y="916871"/>
                      <a:pt x="2177712" y="917823"/>
                    </a:cubicBezTo>
                    <a:cubicBezTo>
                      <a:pt x="2166282" y="947351"/>
                      <a:pt x="2154852" y="981641"/>
                      <a:pt x="2142469" y="1016884"/>
                    </a:cubicBezTo>
                    <a:cubicBezTo>
                      <a:pt x="2136754" y="1033076"/>
                      <a:pt x="2131039" y="1049268"/>
                      <a:pt x="2125324" y="1066414"/>
                    </a:cubicBezTo>
                    <a:cubicBezTo>
                      <a:pt x="2039599" y="1315016"/>
                      <a:pt x="1953874" y="1617911"/>
                      <a:pt x="1890057" y="1896993"/>
                    </a:cubicBezTo>
                    <a:cubicBezTo>
                      <a:pt x="1855766" y="2045584"/>
                      <a:pt x="1825287" y="2197984"/>
                      <a:pt x="1799569" y="2349431"/>
                    </a:cubicBezTo>
                    <a:cubicBezTo>
                      <a:pt x="1799569" y="2350384"/>
                      <a:pt x="1799569" y="2350384"/>
                      <a:pt x="1799569" y="2351336"/>
                    </a:cubicBezTo>
                    <a:cubicBezTo>
                      <a:pt x="1790044" y="2401818"/>
                      <a:pt x="1782424" y="2451349"/>
                      <a:pt x="1775757" y="2499926"/>
                    </a:cubicBezTo>
                    <a:cubicBezTo>
                      <a:pt x="1772899" y="2519929"/>
                      <a:pt x="1770041" y="2539931"/>
                      <a:pt x="1767184" y="2558981"/>
                    </a:cubicBezTo>
                    <a:lnTo>
                      <a:pt x="1752897" y="2655184"/>
                    </a:lnTo>
                    <a:cubicBezTo>
                      <a:pt x="1750039" y="2674234"/>
                      <a:pt x="1748134" y="2693284"/>
                      <a:pt x="1746229" y="2712334"/>
                    </a:cubicBezTo>
                    <a:cubicBezTo>
                      <a:pt x="1745277" y="2723764"/>
                      <a:pt x="1743372" y="2734241"/>
                      <a:pt x="1742419" y="2745671"/>
                    </a:cubicBezTo>
                    <a:lnTo>
                      <a:pt x="1724322" y="2904739"/>
                    </a:lnTo>
                    <a:cubicBezTo>
                      <a:pt x="1721464" y="2934266"/>
                      <a:pt x="1719559" y="2961889"/>
                      <a:pt x="1717654" y="2985701"/>
                    </a:cubicBezTo>
                    <a:cubicBezTo>
                      <a:pt x="1716702" y="2999989"/>
                      <a:pt x="1715749" y="3014276"/>
                      <a:pt x="1714797" y="3026659"/>
                    </a:cubicBezTo>
                    <a:lnTo>
                      <a:pt x="1706224" y="3134291"/>
                    </a:lnTo>
                    <a:cubicBezTo>
                      <a:pt x="1701462" y="3176201"/>
                      <a:pt x="1669077" y="3207634"/>
                      <a:pt x="1629072" y="3210491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2C832C08-C5D8-BE81-446B-83CC71104313}"/>
                  </a:ext>
                </a:extLst>
              </p:cNvPr>
              <p:cNvSpPr/>
              <p:nvPr/>
            </p:nvSpPr>
            <p:spPr>
              <a:xfrm>
                <a:off x="7432952" y="8399881"/>
                <a:ext cx="590806" cy="2266213"/>
              </a:xfrm>
              <a:custGeom>
                <a:avLst/>
                <a:gdLst>
                  <a:gd name="connsiteX0" fmla="*/ 39092 w 590806"/>
                  <a:gd name="connsiteY0" fmla="*/ 2266214 h 2266213"/>
                  <a:gd name="connsiteX1" fmla="*/ 35282 w 590806"/>
                  <a:gd name="connsiteY1" fmla="*/ 2266214 h 2266213"/>
                  <a:gd name="connsiteX2" fmla="*/ 40 w 590806"/>
                  <a:gd name="connsiteY2" fmla="*/ 2228114 h 2266213"/>
                  <a:gd name="connsiteX3" fmla="*/ 74335 w 590806"/>
                  <a:gd name="connsiteY3" fmla="*/ 1639469 h 2266213"/>
                  <a:gd name="connsiteX4" fmla="*/ 520105 w 590806"/>
                  <a:gd name="connsiteY4" fmla="*/ 24029 h 2266213"/>
                  <a:gd name="connsiteX5" fmla="*/ 566778 w 590806"/>
                  <a:gd name="connsiteY5" fmla="*/ 2121 h 2266213"/>
                  <a:gd name="connsiteX6" fmla="*/ 588685 w 590806"/>
                  <a:gd name="connsiteY6" fmla="*/ 48794 h 2266213"/>
                  <a:gd name="connsiteX7" fmla="*/ 146725 w 590806"/>
                  <a:gd name="connsiteY7" fmla="*/ 1651851 h 2266213"/>
                  <a:gd name="connsiteX8" fmla="*/ 73382 w 590806"/>
                  <a:gd name="connsiteY8" fmla="*/ 2230019 h 2266213"/>
                  <a:gd name="connsiteX9" fmla="*/ 39092 w 590806"/>
                  <a:gd name="connsiteY9" fmla="*/ 2266214 h 2266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90806" h="2266213">
                    <a:moveTo>
                      <a:pt x="39092" y="2266214"/>
                    </a:moveTo>
                    <a:cubicBezTo>
                      <a:pt x="38140" y="2266214"/>
                      <a:pt x="36235" y="2266214"/>
                      <a:pt x="35282" y="2266214"/>
                    </a:cubicBezTo>
                    <a:cubicBezTo>
                      <a:pt x="15280" y="2265262"/>
                      <a:pt x="-913" y="2249069"/>
                      <a:pt x="40" y="2228114"/>
                    </a:cubicBezTo>
                    <a:cubicBezTo>
                      <a:pt x="40" y="2219542"/>
                      <a:pt x="7660" y="2014754"/>
                      <a:pt x="74335" y="1639469"/>
                    </a:cubicBezTo>
                    <a:cubicBezTo>
                      <a:pt x="136247" y="1293711"/>
                      <a:pt x="263882" y="733642"/>
                      <a:pt x="520105" y="24029"/>
                    </a:cubicBezTo>
                    <a:cubicBezTo>
                      <a:pt x="526772" y="4979"/>
                      <a:pt x="547728" y="-4546"/>
                      <a:pt x="566778" y="2121"/>
                    </a:cubicBezTo>
                    <a:cubicBezTo>
                      <a:pt x="585828" y="8789"/>
                      <a:pt x="595353" y="29744"/>
                      <a:pt x="588685" y="48794"/>
                    </a:cubicBezTo>
                    <a:cubicBezTo>
                      <a:pt x="334367" y="752692"/>
                      <a:pt x="207685" y="1308951"/>
                      <a:pt x="146725" y="1651851"/>
                    </a:cubicBezTo>
                    <a:cubicBezTo>
                      <a:pt x="80050" y="2022374"/>
                      <a:pt x="73382" y="2228114"/>
                      <a:pt x="73382" y="2230019"/>
                    </a:cubicBezTo>
                    <a:cubicBezTo>
                      <a:pt x="72430" y="2249069"/>
                      <a:pt x="58142" y="2264309"/>
                      <a:pt x="39092" y="2266214"/>
                    </a:cubicBezTo>
                    <a:close/>
                  </a:path>
                </a:pathLst>
              </a:custGeom>
              <a:solidFill>
                <a:srgbClr val="0C37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grpSp>
            <p:nvGrpSpPr>
              <p:cNvPr id="222" name="Graphic 187">
                <a:extLst>
                  <a:ext uri="{FF2B5EF4-FFF2-40B4-BE49-F238E27FC236}">
                    <a16:creationId xmlns:a16="http://schemas.microsoft.com/office/drawing/2014/main" id="{EF8051E7-23E7-04F0-2A7F-23BEAB8685C4}"/>
                  </a:ext>
                </a:extLst>
              </p:cNvPr>
              <p:cNvGrpSpPr/>
              <p:nvPr/>
            </p:nvGrpSpPr>
            <p:grpSpPr>
              <a:xfrm>
                <a:off x="6999082" y="9410007"/>
                <a:ext cx="1170937" cy="612287"/>
                <a:chOff x="6999082" y="9410007"/>
                <a:chExt cx="1170937" cy="612287"/>
              </a:xfrm>
              <a:solidFill>
                <a:srgbClr val="0C375B"/>
              </a:solidFill>
            </p:grpSpPr>
            <p:sp>
              <p:nvSpPr>
                <p:cNvPr id="223" name="Freeform 222">
                  <a:extLst>
                    <a:ext uri="{FF2B5EF4-FFF2-40B4-BE49-F238E27FC236}">
                      <a16:creationId xmlns:a16="http://schemas.microsoft.com/office/drawing/2014/main" id="{CA38A9B8-4FE2-D0A9-3AF0-987281B58B44}"/>
                    </a:ext>
                  </a:extLst>
                </p:cNvPr>
                <p:cNvSpPr/>
                <p:nvPr/>
              </p:nvSpPr>
              <p:spPr>
                <a:xfrm>
                  <a:off x="6999082" y="9779231"/>
                  <a:ext cx="1150350" cy="243063"/>
                </a:xfrm>
                <a:custGeom>
                  <a:avLst/>
                  <a:gdLst>
                    <a:gd name="connsiteX0" fmla="*/ 38622 w 1150350"/>
                    <a:gd name="connsiteY0" fmla="*/ 242974 h 243063"/>
                    <a:gd name="connsiteX1" fmla="*/ 4332 w 1150350"/>
                    <a:gd name="connsiteY1" fmla="*/ 223924 h 243063"/>
                    <a:gd name="connsiteX2" fmla="*/ 19572 w 1150350"/>
                    <a:gd name="connsiteY2" fmla="*/ 174394 h 243063"/>
                    <a:gd name="connsiteX3" fmla="*/ 729185 w 1150350"/>
                    <a:gd name="connsiteY3" fmla="*/ 4849 h 243063"/>
                    <a:gd name="connsiteX4" fmla="*/ 1116852 w 1150350"/>
                    <a:gd name="connsiteY4" fmla="*/ 7706 h 243063"/>
                    <a:gd name="connsiteX5" fmla="*/ 1150190 w 1150350"/>
                    <a:gd name="connsiteY5" fmla="*/ 47712 h 243063"/>
                    <a:gd name="connsiteX6" fmla="*/ 1110185 w 1150350"/>
                    <a:gd name="connsiteY6" fmla="*/ 81049 h 243063"/>
                    <a:gd name="connsiteX7" fmla="*/ 53862 w 1150350"/>
                    <a:gd name="connsiteY7" fmla="*/ 239164 h 243063"/>
                    <a:gd name="connsiteX8" fmla="*/ 38622 w 1150350"/>
                    <a:gd name="connsiteY8" fmla="*/ 242974 h 243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50350" h="243063">
                      <a:moveTo>
                        <a:pt x="38622" y="242974"/>
                      </a:moveTo>
                      <a:cubicBezTo>
                        <a:pt x="24335" y="243926"/>
                        <a:pt x="10999" y="237259"/>
                        <a:pt x="4332" y="223924"/>
                      </a:cubicBezTo>
                      <a:cubicBezTo>
                        <a:pt x="-5193" y="205826"/>
                        <a:pt x="1474" y="183919"/>
                        <a:pt x="19572" y="174394"/>
                      </a:cubicBezTo>
                      <a:cubicBezTo>
                        <a:pt x="197689" y="78192"/>
                        <a:pt x="435814" y="21042"/>
                        <a:pt x="729185" y="4849"/>
                      </a:cubicBezTo>
                      <a:cubicBezTo>
                        <a:pt x="946355" y="-7533"/>
                        <a:pt x="1110185" y="7706"/>
                        <a:pt x="1116852" y="7706"/>
                      </a:cubicBezTo>
                      <a:cubicBezTo>
                        <a:pt x="1136855" y="9612"/>
                        <a:pt x="1152094" y="27709"/>
                        <a:pt x="1150190" y="47712"/>
                      </a:cubicBezTo>
                      <a:cubicBezTo>
                        <a:pt x="1148285" y="67714"/>
                        <a:pt x="1130187" y="82954"/>
                        <a:pt x="1110185" y="81049"/>
                      </a:cubicBezTo>
                      <a:cubicBezTo>
                        <a:pt x="1103517" y="80096"/>
                        <a:pt x="455817" y="21994"/>
                        <a:pt x="53862" y="239164"/>
                      </a:cubicBezTo>
                      <a:cubicBezTo>
                        <a:pt x="49099" y="241069"/>
                        <a:pt x="44337" y="242021"/>
                        <a:pt x="38622" y="242974"/>
                      </a:cubicBezTo>
                      <a:close/>
                    </a:path>
                  </a:pathLst>
                </a:custGeom>
                <a:solidFill>
                  <a:srgbClr val="0C375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224" name="Freeform 223">
                  <a:extLst>
                    <a:ext uri="{FF2B5EF4-FFF2-40B4-BE49-F238E27FC236}">
                      <a16:creationId xmlns:a16="http://schemas.microsoft.com/office/drawing/2014/main" id="{52205FDD-836B-CF83-12AF-68A6C440E9F0}"/>
                    </a:ext>
                  </a:extLst>
                </p:cNvPr>
                <p:cNvSpPr/>
                <p:nvPr/>
              </p:nvSpPr>
              <p:spPr>
                <a:xfrm>
                  <a:off x="7086870" y="9410007"/>
                  <a:ext cx="1083150" cy="305492"/>
                </a:xfrm>
                <a:custGeom>
                  <a:avLst/>
                  <a:gdLst>
                    <a:gd name="connsiteX0" fmla="*/ 1049067 w 1083150"/>
                    <a:gd name="connsiteY0" fmla="*/ 305493 h 305492"/>
                    <a:gd name="connsiteX1" fmla="*/ 1029064 w 1083150"/>
                    <a:gd name="connsiteY1" fmla="*/ 300730 h 305492"/>
                    <a:gd name="connsiteX2" fmla="*/ 41322 w 1083150"/>
                    <a:gd name="connsiteY2" fmla="*/ 82607 h 305492"/>
                    <a:gd name="connsiteX3" fmla="*/ 364 w 1083150"/>
                    <a:gd name="connsiteY3" fmla="*/ 51175 h 305492"/>
                    <a:gd name="connsiteX4" fmla="*/ 31797 w 1083150"/>
                    <a:gd name="connsiteY4" fmla="*/ 10218 h 305492"/>
                    <a:gd name="connsiteX5" fmla="*/ 1064306 w 1083150"/>
                    <a:gd name="connsiteY5" fmla="*/ 236913 h 305492"/>
                    <a:gd name="connsiteX6" fmla="*/ 1078594 w 1083150"/>
                    <a:gd name="connsiteY6" fmla="*/ 286443 h 305492"/>
                    <a:gd name="connsiteX7" fmla="*/ 1049067 w 1083150"/>
                    <a:gd name="connsiteY7" fmla="*/ 305493 h 3054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83150" h="305492">
                      <a:moveTo>
                        <a:pt x="1049067" y="305493"/>
                      </a:moveTo>
                      <a:cubicBezTo>
                        <a:pt x="1042399" y="305493"/>
                        <a:pt x="1035731" y="304540"/>
                        <a:pt x="1029064" y="300730"/>
                      </a:cubicBezTo>
                      <a:cubicBezTo>
                        <a:pt x="1023349" y="297873"/>
                        <a:pt x="507094" y="18790"/>
                        <a:pt x="41322" y="82607"/>
                      </a:cubicBezTo>
                      <a:cubicBezTo>
                        <a:pt x="21319" y="85465"/>
                        <a:pt x="3222" y="71178"/>
                        <a:pt x="364" y="51175"/>
                      </a:cubicBezTo>
                      <a:cubicBezTo>
                        <a:pt x="-2493" y="31173"/>
                        <a:pt x="11794" y="13075"/>
                        <a:pt x="31797" y="10218"/>
                      </a:cubicBezTo>
                      <a:cubicBezTo>
                        <a:pt x="521382" y="-56457"/>
                        <a:pt x="1042399" y="224530"/>
                        <a:pt x="1064306" y="236913"/>
                      </a:cubicBezTo>
                      <a:cubicBezTo>
                        <a:pt x="1082404" y="246438"/>
                        <a:pt x="1088119" y="269298"/>
                        <a:pt x="1078594" y="286443"/>
                      </a:cubicBezTo>
                      <a:cubicBezTo>
                        <a:pt x="1072879" y="297873"/>
                        <a:pt x="1061449" y="304540"/>
                        <a:pt x="1049067" y="305493"/>
                      </a:cubicBezTo>
                      <a:close/>
                    </a:path>
                  </a:pathLst>
                </a:custGeom>
                <a:solidFill>
                  <a:srgbClr val="0C375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</p:grpSp>
        </p:grp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6F971369-58C8-BA83-734F-82674D7785E4}"/>
                </a:ext>
              </a:extLst>
            </p:cNvPr>
            <p:cNvSpPr/>
            <p:nvPr/>
          </p:nvSpPr>
          <p:spPr>
            <a:xfrm>
              <a:off x="8344534" y="6753404"/>
              <a:ext cx="1056391" cy="1268550"/>
            </a:xfrm>
            <a:custGeom>
              <a:avLst/>
              <a:gdLst>
                <a:gd name="connsiteX0" fmla="*/ 5715 w 1056391"/>
                <a:gd name="connsiteY0" fmla="*/ 82688 h 1268550"/>
                <a:gd name="connsiteX1" fmla="*/ 903922 w 1056391"/>
                <a:gd name="connsiteY1" fmla="*/ 30301 h 1268550"/>
                <a:gd name="connsiteX2" fmla="*/ 1051560 w 1056391"/>
                <a:gd name="connsiteY2" fmla="*/ 257948 h 1268550"/>
                <a:gd name="connsiteX3" fmla="*/ 856297 w 1056391"/>
                <a:gd name="connsiteY3" fmla="*/ 405585 h 1268550"/>
                <a:gd name="connsiteX4" fmla="*/ 238125 w 1056391"/>
                <a:gd name="connsiteY4" fmla="*/ 428446 h 1268550"/>
                <a:gd name="connsiteX5" fmla="*/ 0 w 1056391"/>
                <a:gd name="connsiteY5" fmla="*/ 1268551 h 1268550"/>
                <a:gd name="connsiteX6" fmla="*/ 5715 w 1056391"/>
                <a:gd name="connsiteY6" fmla="*/ 82688 h 1268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6391" h="1268550">
                  <a:moveTo>
                    <a:pt x="5715" y="82688"/>
                  </a:moveTo>
                  <a:cubicBezTo>
                    <a:pt x="340042" y="-19229"/>
                    <a:pt x="568642" y="-14467"/>
                    <a:pt x="903922" y="30301"/>
                  </a:cubicBezTo>
                  <a:cubicBezTo>
                    <a:pt x="996315" y="46493"/>
                    <a:pt x="1077277" y="128408"/>
                    <a:pt x="1051560" y="257948"/>
                  </a:cubicBezTo>
                  <a:cubicBezTo>
                    <a:pt x="1027747" y="377010"/>
                    <a:pt x="946785" y="422731"/>
                    <a:pt x="856297" y="405585"/>
                  </a:cubicBezTo>
                  <a:cubicBezTo>
                    <a:pt x="622935" y="368438"/>
                    <a:pt x="477202" y="357960"/>
                    <a:pt x="238125" y="428446"/>
                  </a:cubicBezTo>
                  <a:cubicBezTo>
                    <a:pt x="343852" y="745628"/>
                    <a:pt x="274320" y="1123771"/>
                    <a:pt x="0" y="1268551"/>
                  </a:cubicBezTo>
                  <a:lnTo>
                    <a:pt x="5715" y="8268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S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2A80F431-448D-5C49-1FE0-28F973BA2D79}"/>
                </a:ext>
              </a:extLst>
            </p:cNvPr>
            <p:cNvSpPr/>
            <p:nvPr/>
          </p:nvSpPr>
          <p:spPr>
            <a:xfrm>
              <a:off x="8287065" y="6695697"/>
              <a:ext cx="1171179" cy="1383408"/>
            </a:xfrm>
            <a:custGeom>
              <a:avLst/>
              <a:gdLst>
                <a:gd name="connsiteX0" fmla="*/ 58421 w 1171179"/>
                <a:gd name="connsiteY0" fmla="*/ 1383408 h 1383408"/>
                <a:gd name="connsiteX1" fmla="*/ 85091 w 1171179"/>
                <a:gd name="connsiteY1" fmla="*/ 1376740 h 1383408"/>
                <a:gd name="connsiteX2" fmla="*/ 375603 w 1171179"/>
                <a:gd name="connsiteY2" fmla="*/ 984310 h 1383408"/>
                <a:gd name="connsiteX3" fmla="*/ 367984 w 1171179"/>
                <a:gd name="connsiteY3" fmla="*/ 525205 h 1383408"/>
                <a:gd name="connsiteX4" fmla="*/ 904241 w 1171179"/>
                <a:gd name="connsiteY4" fmla="*/ 519490 h 1383408"/>
                <a:gd name="connsiteX5" fmla="*/ 1165226 w 1171179"/>
                <a:gd name="connsiteY5" fmla="*/ 326133 h 1383408"/>
                <a:gd name="connsiteX6" fmla="*/ 1130936 w 1171179"/>
                <a:gd name="connsiteY6" fmla="*/ 131823 h 1383408"/>
                <a:gd name="connsiteX7" fmla="*/ 971869 w 1171179"/>
                <a:gd name="connsiteY7" fmla="*/ 30858 h 1383408"/>
                <a:gd name="connsiteX8" fmla="*/ 969011 w 1171179"/>
                <a:gd name="connsiteY8" fmla="*/ 30858 h 1383408"/>
                <a:gd name="connsiteX9" fmla="*/ 46039 w 1171179"/>
                <a:gd name="connsiteY9" fmla="*/ 85151 h 1383408"/>
                <a:gd name="connsiteX10" fmla="*/ 7939 w 1171179"/>
                <a:gd name="connsiteY10" fmla="*/ 157540 h 1383408"/>
                <a:gd name="connsiteX11" fmla="*/ 80328 w 1171179"/>
                <a:gd name="connsiteY11" fmla="*/ 195640 h 1383408"/>
                <a:gd name="connsiteX12" fmla="*/ 952819 w 1171179"/>
                <a:gd name="connsiteY12" fmla="*/ 145158 h 1383408"/>
                <a:gd name="connsiteX13" fmla="*/ 1035686 w 1171179"/>
                <a:gd name="connsiteY13" fmla="*/ 197546 h 1383408"/>
                <a:gd name="connsiteX14" fmla="*/ 1051878 w 1171179"/>
                <a:gd name="connsiteY14" fmla="*/ 304226 h 1383408"/>
                <a:gd name="connsiteX15" fmla="*/ 925196 w 1171179"/>
                <a:gd name="connsiteY15" fmla="*/ 406143 h 1383408"/>
                <a:gd name="connsiteX16" fmla="*/ 280353 w 1171179"/>
                <a:gd name="connsiteY16" fmla="*/ 429955 h 1383408"/>
                <a:gd name="connsiteX17" fmla="*/ 245111 w 1171179"/>
                <a:gd name="connsiteY17" fmla="*/ 458530 h 1383408"/>
                <a:gd name="connsiteX18" fmla="*/ 241301 w 1171179"/>
                <a:gd name="connsiteY18" fmla="*/ 503298 h 1383408"/>
                <a:gd name="connsiteX19" fmla="*/ 30798 w 1171179"/>
                <a:gd name="connsiteY19" fmla="*/ 1273871 h 1383408"/>
                <a:gd name="connsiteX20" fmla="*/ 6986 w 1171179"/>
                <a:gd name="connsiteY20" fmla="*/ 1351976 h 1383408"/>
                <a:gd name="connsiteX21" fmla="*/ 58421 w 1171179"/>
                <a:gd name="connsiteY21" fmla="*/ 1383408 h 138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71179" h="1383408">
                  <a:moveTo>
                    <a:pt x="58421" y="1383408"/>
                  </a:moveTo>
                  <a:cubicBezTo>
                    <a:pt x="67946" y="1383408"/>
                    <a:pt x="76519" y="1381503"/>
                    <a:pt x="85091" y="1376740"/>
                  </a:cubicBezTo>
                  <a:cubicBezTo>
                    <a:pt x="227966" y="1301493"/>
                    <a:pt x="330836" y="1161476"/>
                    <a:pt x="375603" y="984310"/>
                  </a:cubicBezTo>
                  <a:cubicBezTo>
                    <a:pt x="411798" y="840483"/>
                    <a:pt x="408941" y="679510"/>
                    <a:pt x="367984" y="525205"/>
                  </a:cubicBezTo>
                  <a:cubicBezTo>
                    <a:pt x="555626" y="477580"/>
                    <a:pt x="687071" y="485201"/>
                    <a:pt x="904241" y="519490"/>
                  </a:cubicBezTo>
                  <a:cubicBezTo>
                    <a:pt x="1033781" y="544255"/>
                    <a:pt x="1136651" y="469008"/>
                    <a:pt x="1165226" y="326133"/>
                  </a:cubicBezTo>
                  <a:cubicBezTo>
                    <a:pt x="1179514" y="253743"/>
                    <a:pt x="1168084" y="186115"/>
                    <a:pt x="1130936" y="131823"/>
                  </a:cubicBezTo>
                  <a:cubicBezTo>
                    <a:pt x="1095694" y="79435"/>
                    <a:pt x="1036639" y="42288"/>
                    <a:pt x="971869" y="30858"/>
                  </a:cubicBezTo>
                  <a:cubicBezTo>
                    <a:pt x="970916" y="30858"/>
                    <a:pt x="969964" y="30858"/>
                    <a:pt x="969011" y="30858"/>
                  </a:cubicBezTo>
                  <a:cubicBezTo>
                    <a:pt x="627064" y="-14862"/>
                    <a:pt x="389891" y="-19624"/>
                    <a:pt x="46039" y="85151"/>
                  </a:cubicBezTo>
                  <a:cubicBezTo>
                    <a:pt x="15559" y="94676"/>
                    <a:pt x="-1586" y="127060"/>
                    <a:pt x="7939" y="157540"/>
                  </a:cubicBezTo>
                  <a:cubicBezTo>
                    <a:pt x="17464" y="188021"/>
                    <a:pt x="49848" y="205165"/>
                    <a:pt x="80328" y="195640"/>
                  </a:cubicBezTo>
                  <a:cubicBezTo>
                    <a:pt x="406084" y="96580"/>
                    <a:pt x="621348" y="100390"/>
                    <a:pt x="952819" y="145158"/>
                  </a:cubicBezTo>
                  <a:cubicBezTo>
                    <a:pt x="987109" y="151826"/>
                    <a:pt x="1017589" y="170876"/>
                    <a:pt x="1035686" y="197546"/>
                  </a:cubicBezTo>
                  <a:cubicBezTo>
                    <a:pt x="1054736" y="226121"/>
                    <a:pt x="1060451" y="262315"/>
                    <a:pt x="1051878" y="304226"/>
                  </a:cubicBezTo>
                  <a:cubicBezTo>
                    <a:pt x="1035686" y="384235"/>
                    <a:pt x="991871" y="419478"/>
                    <a:pt x="925196" y="406143"/>
                  </a:cubicBezTo>
                  <a:cubicBezTo>
                    <a:pt x="671831" y="366138"/>
                    <a:pt x="519431" y="359471"/>
                    <a:pt x="280353" y="429955"/>
                  </a:cubicBezTo>
                  <a:cubicBezTo>
                    <a:pt x="265114" y="434718"/>
                    <a:pt x="252731" y="445196"/>
                    <a:pt x="245111" y="458530"/>
                  </a:cubicBezTo>
                  <a:cubicBezTo>
                    <a:pt x="237491" y="472818"/>
                    <a:pt x="236539" y="489010"/>
                    <a:pt x="241301" y="503298"/>
                  </a:cubicBezTo>
                  <a:cubicBezTo>
                    <a:pt x="331789" y="774760"/>
                    <a:pt x="288926" y="1137663"/>
                    <a:pt x="30798" y="1273871"/>
                  </a:cubicBezTo>
                  <a:cubicBezTo>
                    <a:pt x="2223" y="1289110"/>
                    <a:pt x="-8254" y="1324353"/>
                    <a:pt x="6986" y="1351976"/>
                  </a:cubicBezTo>
                  <a:cubicBezTo>
                    <a:pt x="17464" y="1371978"/>
                    <a:pt x="38419" y="1383408"/>
                    <a:pt x="58421" y="1383408"/>
                  </a:cubicBezTo>
                  <a:close/>
                </a:path>
              </a:pathLst>
            </a:custGeom>
            <a:solidFill>
              <a:srgbClr val="0C37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S"/>
            </a:p>
          </p:txBody>
        </p:sp>
        <p:grpSp>
          <p:nvGrpSpPr>
            <p:cNvPr id="227" name="Graphic 187">
              <a:extLst>
                <a:ext uri="{FF2B5EF4-FFF2-40B4-BE49-F238E27FC236}">
                  <a16:creationId xmlns:a16="http://schemas.microsoft.com/office/drawing/2014/main" id="{D9AFBADF-D23A-1C29-3287-EEAFE0D096AA}"/>
                </a:ext>
              </a:extLst>
            </p:cNvPr>
            <p:cNvGrpSpPr/>
            <p:nvPr/>
          </p:nvGrpSpPr>
          <p:grpSpPr>
            <a:xfrm>
              <a:off x="10841989" y="4787265"/>
              <a:ext cx="2664144" cy="3130867"/>
              <a:chOff x="10841989" y="4787265"/>
              <a:chExt cx="2664144" cy="3130867"/>
            </a:xfrm>
          </p:grpSpPr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882997C6-9F75-259C-9902-528CBBD7C26E}"/>
                  </a:ext>
                </a:extLst>
              </p:cNvPr>
              <p:cNvSpPr/>
              <p:nvPr/>
            </p:nvSpPr>
            <p:spPr>
              <a:xfrm>
                <a:off x="10841989" y="4787265"/>
                <a:ext cx="2664144" cy="3130867"/>
              </a:xfrm>
              <a:custGeom>
                <a:avLst/>
                <a:gdLst>
                  <a:gd name="connsiteX0" fmla="*/ 1332548 w 2664144"/>
                  <a:gd name="connsiteY0" fmla="*/ 0 h 3130867"/>
                  <a:gd name="connsiteX1" fmla="*/ 0 w 2664144"/>
                  <a:gd name="connsiteY1" fmla="*/ 1453515 h 3130867"/>
                  <a:gd name="connsiteX2" fmla="*/ 0 w 2664144"/>
                  <a:gd name="connsiteY2" fmla="*/ 2238375 h 3130867"/>
                  <a:gd name="connsiteX3" fmla="*/ 260985 w 2664144"/>
                  <a:gd name="connsiteY3" fmla="*/ 2516505 h 3130867"/>
                  <a:gd name="connsiteX4" fmla="*/ 638175 w 2664144"/>
                  <a:gd name="connsiteY4" fmla="*/ 2516505 h 3130867"/>
                  <a:gd name="connsiteX5" fmla="*/ 638175 w 2664144"/>
                  <a:gd name="connsiteY5" fmla="*/ 3002280 h 3130867"/>
                  <a:gd name="connsiteX6" fmla="*/ 638175 w 2664144"/>
                  <a:gd name="connsiteY6" fmla="*/ 3013710 h 3130867"/>
                  <a:gd name="connsiteX7" fmla="*/ 755333 w 2664144"/>
                  <a:gd name="connsiteY7" fmla="*/ 3130867 h 3130867"/>
                  <a:gd name="connsiteX8" fmla="*/ 1908810 w 2664144"/>
                  <a:gd name="connsiteY8" fmla="*/ 3130867 h 3130867"/>
                  <a:gd name="connsiteX9" fmla="*/ 2025968 w 2664144"/>
                  <a:gd name="connsiteY9" fmla="*/ 3014662 h 3130867"/>
                  <a:gd name="connsiteX10" fmla="*/ 2025968 w 2664144"/>
                  <a:gd name="connsiteY10" fmla="*/ 3003233 h 3130867"/>
                  <a:gd name="connsiteX11" fmla="*/ 2025968 w 2664144"/>
                  <a:gd name="connsiteY11" fmla="*/ 2517458 h 3130867"/>
                  <a:gd name="connsiteX12" fmla="*/ 2403158 w 2664144"/>
                  <a:gd name="connsiteY12" fmla="*/ 2517458 h 3130867"/>
                  <a:gd name="connsiteX13" fmla="*/ 2664143 w 2664144"/>
                  <a:gd name="connsiteY13" fmla="*/ 2239328 h 3130867"/>
                  <a:gd name="connsiteX14" fmla="*/ 2664143 w 2664144"/>
                  <a:gd name="connsiteY14" fmla="*/ 1454467 h 3130867"/>
                  <a:gd name="connsiteX15" fmla="*/ 1332548 w 2664144"/>
                  <a:gd name="connsiteY15" fmla="*/ 0 h 3130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664144" h="3130867">
                    <a:moveTo>
                      <a:pt x="1332548" y="0"/>
                    </a:moveTo>
                    <a:cubicBezTo>
                      <a:pt x="598170" y="0"/>
                      <a:pt x="0" y="652463"/>
                      <a:pt x="0" y="1453515"/>
                    </a:cubicBezTo>
                    <a:lnTo>
                      <a:pt x="0" y="2238375"/>
                    </a:lnTo>
                    <a:cubicBezTo>
                      <a:pt x="0" y="2391728"/>
                      <a:pt x="117158" y="2516505"/>
                      <a:pt x="260985" y="2516505"/>
                    </a:cubicBezTo>
                    <a:lnTo>
                      <a:pt x="638175" y="2516505"/>
                    </a:lnTo>
                    <a:lnTo>
                      <a:pt x="638175" y="3002280"/>
                    </a:lnTo>
                    <a:cubicBezTo>
                      <a:pt x="638175" y="3006090"/>
                      <a:pt x="638175" y="3009900"/>
                      <a:pt x="638175" y="3013710"/>
                    </a:cubicBezTo>
                    <a:cubicBezTo>
                      <a:pt x="640080" y="3078480"/>
                      <a:pt x="692468" y="3130867"/>
                      <a:pt x="755333" y="3130867"/>
                    </a:cubicBezTo>
                    <a:lnTo>
                      <a:pt x="1908810" y="3130867"/>
                    </a:lnTo>
                    <a:cubicBezTo>
                      <a:pt x="1971675" y="3130867"/>
                      <a:pt x="2024063" y="3079433"/>
                      <a:pt x="2025968" y="3014662"/>
                    </a:cubicBezTo>
                    <a:cubicBezTo>
                      <a:pt x="2025968" y="3010853"/>
                      <a:pt x="2025968" y="3007042"/>
                      <a:pt x="2025968" y="3003233"/>
                    </a:cubicBezTo>
                    <a:lnTo>
                      <a:pt x="2025968" y="2517458"/>
                    </a:lnTo>
                    <a:lnTo>
                      <a:pt x="2403158" y="2517458"/>
                    </a:lnTo>
                    <a:cubicBezTo>
                      <a:pt x="2546985" y="2517458"/>
                      <a:pt x="2664143" y="2392680"/>
                      <a:pt x="2664143" y="2239328"/>
                    </a:cubicBezTo>
                    <a:lnTo>
                      <a:pt x="2664143" y="1454467"/>
                    </a:lnTo>
                    <a:cubicBezTo>
                      <a:pt x="2665096" y="652463"/>
                      <a:pt x="2066925" y="0"/>
                      <a:pt x="1332548" y="0"/>
                    </a:cubicBezTo>
                    <a:close/>
                  </a:path>
                </a:pathLst>
              </a:custGeom>
              <a:solidFill>
                <a:srgbClr val="0C37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grpSp>
            <p:nvGrpSpPr>
              <p:cNvPr id="229" name="Graphic 187">
                <a:extLst>
                  <a:ext uri="{FF2B5EF4-FFF2-40B4-BE49-F238E27FC236}">
                    <a16:creationId xmlns:a16="http://schemas.microsoft.com/office/drawing/2014/main" id="{407AFED6-2ACD-BAC0-4BAB-0A2F6A93400B}"/>
                  </a:ext>
                </a:extLst>
              </p:cNvPr>
              <p:cNvGrpSpPr/>
              <p:nvPr/>
            </p:nvGrpSpPr>
            <p:grpSpPr>
              <a:xfrm>
                <a:off x="11062809" y="6292654"/>
                <a:ext cx="2223455" cy="605863"/>
                <a:chOff x="11062809" y="6292654"/>
                <a:chExt cx="2223455" cy="605863"/>
              </a:xfrm>
              <a:solidFill>
                <a:srgbClr val="FFFFFF"/>
              </a:solidFill>
            </p:grpSpPr>
            <p:sp>
              <p:nvSpPr>
                <p:cNvPr id="230" name="Freeform 229">
                  <a:extLst>
                    <a:ext uri="{FF2B5EF4-FFF2-40B4-BE49-F238E27FC236}">
                      <a16:creationId xmlns:a16="http://schemas.microsoft.com/office/drawing/2014/main" id="{DA597E1E-E395-3742-B0D2-EC5CFAF42515}"/>
                    </a:ext>
                  </a:extLst>
                </p:cNvPr>
                <p:cNvSpPr/>
                <p:nvPr/>
              </p:nvSpPr>
              <p:spPr>
                <a:xfrm>
                  <a:off x="11062809" y="6292654"/>
                  <a:ext cx="821376" cy="605863"/>
                </a:xfrm>
                <a:custGeom>
                  <a:avLst/>
                  <a:gdLst>
                    <a:gd name="connsiteX0" fmla="*/ 815501 w 821376"/>
                    <a:gd name="connsiteY0" fmla="*/ 383418 h 605863"/>
                    <a:gd name="connsiteX1" fmla="*/ 464980 w 821376"/>
                    <a:gd name="connsiteY1" fmla="*/ 599635 h 605863"/>
                    <a:gd name="connsiteX2" fmla="*/ 239238 w 821376"/>
                    <a:gd name="connsiteY2" fmla="*/ 554868 h 605863"/>
                    <a:gd name="connsiteX3" fmla="*/ 5876 w 821376"/>
                    <a:gd name="connsiteY3" fmla="*/ 222445 h 605863"/>
                    <a:gd name="connsiteX4" fmla="*/ 5876 w 821376"/>
                    <a:gd name="connsiteY4" fmla="*/ 222445 h 605863"/>
                    <a:gd name="connsiteX5" fmla="*/ 356396 w 821376"/>
                    <a:gd name="connsiteY5" fmla="*/ 6228 h 605863"/>
                    <a:gd name="connsiteX6" fmla="*/ 582138 w 821376"/>
                    <a:gd name="connsiteY6" fmla="*/ 50995 h 605863"/>
                    <a:gd name="connsiteX7" fmla="*/ 815501 w 821376"/>
                    <a:gd name="connsiteY7" fmla="*/ 383418 h 605863"/>
                    <a:gd name="connsiteX8" fmla="*/ 815501 w 821376"/>
                    <a:gd name="connsiteY8" fmla="*/ 383418 h 605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1376" h="605863">
                      <a:moveTo>
                        <a:pt x="815501" y="383418"/>
                      </a:moveTo>
                      <a:cubicBezTo>
                        <a:pt x="783115" y="534865"/>
                        <a:pt x="625953" y="632020"/>
                        <a:pt x="464980" y="599635"/>
                      </a:cubicBezTo>
                      <a:lnTo>
                        <a:pt x="239238" y="554868"/>
                      </a:lnTo>
                      <a:cubicBezTo>
                        <a:pt x="78265" y="522483"/>
                        <a:pt x="-26510" y="373893"/>
                        <a:pt x="5876" y="222445"/>
                      </a:cubicBezTo>
                      <a:lnTo>
                        <a:pt x="5876" y="222445"/>
                      </a:lnTo>
                      <a:cubicBezTo>
                        <a:pt x="38260" y="70998"/>
                        <a:pt x="195423" y="-26157"/>
                        <a:pt x="356396" y="6228"/>
                      </a:cubicBezTo>
                      <a:lnTo>
                        <a:pt x="582138" y="50995"/>
                      </a:lnTo>
                      <a:cubicBezTo>
                        <a:pt x="743110" y="83380"/>
                        <a:pt x="847885" y="231970"/>
                        <a:pt x="815501" y="383418"/>
                      </a:cubicBezTo>
                      <a:lnTo>
                        <a:pt x="815501" y="3834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231" name="Freeform 230">
                  <a:extLst>
                    <a:ext uri="{FF2B5EF4-FFF2-40B4-BE49-F238E27FC236}">
                      <a16:creationId xmlns:a16="http://schemas.microsoft.com/office/drawing/2014/main" id="{9029CB42-31E2-DFC2-0C7D-8CD39E7151E8}"/>
                    </a:ext>
                  </a:extLst>
                </p:cNvPr>
                <p:cNvSpPr/>
                <p:nvPr/>
              </p:nvSpPr>
              <p:spPr>
                <a:xfrm>
                  <a:off x="12464850" y="6292654"/>
                  <a:ext cx="821413" cy="605863"/>
                </a:xfrm>
                <a:custGeom>
                  <a:avLst/>
                  <a:gdLst>
                    <a:gd name="connsiteX0" fmla="*/ 5913 w 821413"/>
                    <a:gd name="connsiteY0" fmla="*/ 383418 h 605863"/>
                    <a:gd name="connsiteX1" fmla="*/ 356434 w 821413"/>
                    <a:gd name="connsiteY1" fmla="*/ 599635 h 605863"/>
                    <a:gd name="connsiteX2" fmla="*/ 582176 w 821413"/>
                    <a:gd name="connsiteY2" fmla="*/ 554868 h 605863"/>
                    <a:gd name="connsiteX3" fmla="*/ 815538 w 821413"/>
                    <a:gd name="connsiteY3" fmla="*/ 222445 h 605863"/>
                    <a:gd name="connsiteX4" fmla="*/ 815538 w 821413"/>
                    <a:gd name="connsiteY4" fmla="*/ 222445 h 605863"/>
                    <a:gd name="connsiteX5" fmla="*/ 465019 w 821413"/>
                    <a:gd name="connsiteY5" fmla="*/ 6228 h 605863"/>
                    <a:gd name="connsiteX6" fmla="*/ 239276 w 821413"/>
                    <a:gd name="connsiteY6" fmla="*/ 50995 h 605863"/>
                    <a:gd name="connsiteX7" fmla="*/ 5913 w 821413"/>
                    <a:gd name="connsiteY7" fmla="*/ 383418 h 605863"/>
                    <a:gd name="connsiteX8" fmla="*/ 5913 w 821413"/>
                    <a:gd name="connsiteY8" fmla="*/ 383418 h 605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1413" h="605863">
                      <a:moveTo>
                        <a:pt x="5913" y="383418"/>
                      </a:moveTo>
                      <a:cubicBezTo>
                        <a:pt x="38299" y="534865"/>
                        <a:pt x="195461" y="632020"/>
                        <a:pt x="356434" y="599635"/>
                      </a:cubicBezTo>
                      <a:lnTo>
                        <a:pt x="582176" y="554868"/>
                      </a:lnTo>
                      <a:cubicBezTo>
                        <a:pt x="743149" y="522483"/>
                        <a:pt x="847924" y="373893"/>
                        <a:pt x="815538" y="222445"/>
                      </a:cubicBezTo>
                      <a:lnTo>
                        <a:pt x="815538" y="222445"/>
                      </a:lnTo>
                      <a:cubicBezTo>
                        <a:pt x="783153" y="70998"/>
                        <a:pt x="625991" y="-26157"/>
                        <a:pt x="465019" y="6228"/>
                      </a:cubicBezTo>
                      <a:lnTo>
                        <a:pt x="239276" y="50995"/>
                      </a:lnTo>
                      <a:cubicBezTo>
                        <a:pt x="77351" y="83380"/>
                        <a:pt x="-26471" y="231970"/>
                        <a:pt x="5913" y="383418"/>
                      </a:cubicBezTo>
                      <a:lnTo>
                        <a:pt x="5913" y="3834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</p:grp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02B04EEB-C6E5-565A-5379-FAB4F1DC10D7}"/>
                  </a:ext>
                </a:extLst>
              </p:cNvPr>
              <p:cNvSpPr/>
              <p:nvPr/>
            </p:nvSpPr>
            <p:spPr>
              <a:xfrm>
                <a:off x="11977295" y="6900862"/>
                <a:ext cx="391345" cy="501967"/>
              </a:xfrm>
              <a:custGeom>
                <a:avLst/>
                <a:gdLst>
                  <a:gd name="connsiteX0" fmla="*/ 386789 w 391345"/>
                  <a:gd name="connsiteY0" fmla="*/ 397193 h 501967"/>
                  <a:gd name="connsiteX1" fmla="*/ 266773 w 391345"/>
                  <a:gd name="connsiteY1" fmla="*/ 49530 h 501967"/>
                  <a:gd name="connsiteX2" fmla="*/ 196289 w 391345"/>
                  <a:gd name="connsiteY2" fmla="*/ 0 h 501967"/>
                  <a:gd name="connsiteX3" fmla="*/ 125804 w 391345"/>
                  <a:gd name="connsiteY3" fmla="*/ 49530 h 501967"/>
                  <a:gd name="connsiteX4" fmla="*/ 3884 w 391345"/>
                  <a:gd name="connsiteY4" fmla="*/ 403860 h 501967"/>
                  <a:gd name="connsiteX5" fmla="*/ 13409 w 391345"/>
                  <a:gd name="connsiteY5" fmla="*/ 470535 h 501967"/>
                  <a:gd name="connsiteX6" fmla="*/ 73416 w 391345"/>
                  <a:gd name="connsiteY6" fmla="*/ 501968 h 501967"/>
                  <a:gd name="connsiteX7" fmla="*/ 316304 w 391345"/>
                  <a:gd name="connsiteY7" fmla="*/ 501968 h 501967"/>
                  <a:gd name="connsiteX8" fmla="*/ 316304 w 391345"/>
                  <a:gd name="connsiteY8" fmla="*/ 501968 h 501967"/>
                  <a:gd name="connsiteX9" fmla="*/ 390598 w 391345"/>
                  <a:gd name="connsiteY9" fmla="*/ 427673 h 501967"/>
                  <a:gd name="connsiteX10" fmla="*/ 386789 w 391345"/>
                  <a:gd name="connsiteY10" fmla="*/ 397193 h 50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1345" h="501967">
                    <a:moveTo>
                      <a:pt x="386789" y="397193"/>
                    </a:moveTo>
                    <a:lnTo>
                      <a:pt x="266773" y="49530"/>
                    </a:lnTo>
                    <a:cubicBezTo>
                      <a:pt x="256296" y="20002"/>
                      <a:pt x="228673" y="0"/>
                      <a:pt x="196289" y="0"/>
                    </a:cubicBezTo>
                    <a:cubicBezTo>
                      <a:pt x="163904" y="0"/>
                      <a:pt x="136281" y="20002"/>
                      <a:pt x="125804" y="49530"/>
                    </a:cubicBezTo>
                    <a:lnTo>
                      <a:pt x="3884" y="403860"/>
                    </a:lnTo>
                    <a:cubicBezTo>
                      <a:pt x="-3736" y="426720"/>
                      <a:pt x="73" y="451485"/>
                      <a:pt x="13409" y="470535"/>
                    </a:cubicBezTo>
                    <a:cubicBezTo>
                      <a:pt x="27696" y="489585"/>
                      <a:pt x="49604" y="501968"/>
                      <a:pt x="73416" y="501968"/>
                    </a:cubicBezTo>
                    <a:lnTo>
                      <a:pt x="316304" y="501968"/>
                    </a:lnTo>
                    <a:cubicBezTo>
                      <a:pt x="316304" y="501968"/>
                      <a:pt x="316304" y="501968"/>
                      <a:pt x="316304" y="501968"/>
                    </a:cubicBezTo>
                    <a:cubicBezTo>
                      <a:pt x="357261" y="501968"/>
                      <a:pt x="390598" y="468630"/>
                      <a:pt x="390598" y="427673"/>
                    </a:cubicBezTo>
                    <a:cubicBezTo>
                      <a:pt x="392504" y="417195"/>
                      <a:pt x="390598" y="406718"/>
                      <a:pt x="386789" y="39719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</p:grpSp>
        <p:grpSp>
          <p:nvGrpSpPr>
            <p:cNvPr id="233" name="Graphic 187">
              <a:extLst>
                <a:ext uri="{FF2B5EF4-FFF2-40B4-BE49-F238E27FC236}">
                  <a16:creationId xmlns:a16="http://schemas.microsoft.com/office/drawing/2014/main" id="{B8963498-C26B-6FC8-F026-680CCE83BACE}"/>
                </a:ext>
              </a:extLst>
            </p:cNvPr>
            <p:cNvGrpSpPr/>
            <p:nvPr/>
          </p:nvGrpSpPr>
          <p:grpSpPr>
            <a:xfrm>
              <a:off x="9599645" y="5528414"/>
              <a:ext cx="1186720" cy="2593174"/>
              <a:chOff x="9599645" y="5528414"/>
              <a:chExt cx="1186720" cy="2593174"/>
            </a:xfrm>
            <a:solidFill>
              <a:srgbClr val="FFFFFF"/>
            </a:solidFill>
          </p:grpSpPr>
          <p:sp>
            <p:nvSpPr>
              <p:cNvPr id="234" name="Freeform 233">
                <a:extLst>
                  <a:ext uri="{FF2B5EF4-FFF2-40B4-BE49-F238E27FC236}">
                    <a16:creationId xmlns:a16="http://schemas.microsoft.com/office/drawing/2014/main" id="{47E6B465-D412-A622-CB9B-55AC24852EA0}"/>
                  </a:ext>
                </a:extLst>
              </p:cNvPr>
              <p:cNvSpPr/>
              <p:nvPr/>
            </p:nvSpPr>
            <p:spPr>
              <a:xfrm>
                <a:off x="10041851" y="7574328"/>
                <a:ext cx="744514" cy="547260"/>
              </a:xfrm>
              <a:custGeom>
                <a:avLst/>
                <a:gdLst>
                  <a:gd name="connsiteX0" fmla="*/ 8610 w 744514"/>
                  <a:gd name="connsiteY0" fmla="*/ 527636 h 547260"/>
                  <a:gd name="connsiteX1" fmla="*/ 73380 w 744514"/>
                  <a:gd name="connsiteY1" fmla="*/ 539066 h 547260"/>
                  <a:gd name="connsiteX2" fmla="*/ 724890 w 744514"/>
                  <a:gd name="connsiteY2" fmla="*/ 84724 h 547260"/>
                  <a:gd name="connsiteX3" fmla="*/ 736320 w 744514"/>
                  <a:gd name="connsiteY3" fmla="*/ 19954 h 547260"/>
                  <a:gd name="connsiteX4" fmla="*/ 730605 w 744514"/>
                  <a:gd name="connsiteY4" fmla="*/ 13286 h 547260"/>
                  <a:gd name="connsiteX5" fmla="*/ 671550 w 744514"/>
                  <a:gd name="connsiteY5" fmla="*/ 8524 h 547260"/>
                  <a:gd name="connsiteX6" fmla="*/ 20040 w 744514"/>
                  <a:gd name="connsiteY6" fmla="*/ 462866 h 547260"/>
                  <a:gd name="connsiteX7" fmla="*/ 8610 w 744514"/>
                  <a:gd name="connsiteY7" fmla="*/ 527636 h 547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4514" h="547260">
                    <a:moveTo>
                      <a:pt x="8610" y="527636"/>
                    </a:moveTo>
                    <a:cubicBezTo>
                      <a:pt x="22898" y="548591"/>
                      <a:pt x="52425" y="553354"/>
                      <a:pt x="73380" y="539066"/>
                    </a:cubicBezTo>
                    <a:lnTo>
                      <a:pt x="724890" y="84724"/>
                    </a:lnTo>
                    <a:cubicBezTo>
                      <a:pt x="745845" y="70436"/>
                      <a:pt x="750608" y="40909"/>
                      <a:pt x="736320" y="19954"/>
                    </a:cubicBezTo>
                    <a:cubicBezTo>
                      <a:pt x="734415" y="18049"/>
                      <a:pt x="732510" y="15191"/>
                      <a:pt x="730605" y="13286"/>
                    </a:cubicBezTo>
                    <a:cubicBezTo>
                      <a:pt x="715365" y="-1954"/>
                      <a:pt x="689648" y="-4811"/>
                      <a:pt x="671550" y="8524"/>
                    </a:cubicBezTo>
                    <a:lnTo>
                      <a:pt x="20040" y="462866"/>
                    </a:lnTo>
                    <a:cubicBezTo>
                      <a:pt x="-915" y="478107"/>
                      <a:pt x="-6630" y="506682"/>
                      <a:pt x="8610" y="5276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235" name="Freeform 234">
                <a:extLst>
                  <a:ext uri="{FF2B5EF4-FFF2-40B4-BE49-F238E27FC236}">
                    <a16:creationId xmlns:a16="http://schemas.microsoft.com/office/drawing/2014/main" id="{C60BD1A8-AD43-4F06-7835-D92A6C089D4E}"/>
                  </a:ext>
                </a:extLst>
              </p:cNvPr>
              <p:cNvSpPr/>
              <p:nvPr/>
            </p:nvSpPr>
            <p:spPr>
              <a:xfrm>
                <a:off x="9827162" y="5528414"/>
                <a:ext cx="812480" cy="428955"/>
              </a:xfrm>
              <a:custGeom>
                <a:avLst/>
                <a:gdLst>
                  <a:gd name="connsiteX0" fmla="*/ 4225 w 812480"/>
                  <a:gd name="connsiteY0" fmla="*/ 26566 h 428955"/>
                  <a:gd name="connsiteX1" fmla="*/ 27085 w 812480"/>
                  <a:gd name="connsiteY1" fmla="*/ 88478 h 428955"/>
                  <a:gd name="connsiteX2" fmla="*/ 746223 w 812480"/>
                  <a:gd name="connsiteY2" fmla="*/ 424710 h 428955"/>
                  <a:gd name="connsiteX3" fmla="*/ 808135 w 812480"/>
                  <a:gd name="connsiteY3" fmla="*/ 402803 h 428955"/>
                  <a:gd name="connsiteX4" fmla="*/ 799562 w 812480"/>
                  <a:gd name="connsiteY4" fmla="*/ 350416 h 428955"/>
                  <a:gd name="connsiteX5" fmla="*/ 786227 w 812480"/>
                  <a:gd name="connsiteY5" fmla="*/ 340891 h 428955"/>
                  <a:gd name="connsiteX6" fmla="*/ 67090 w 812480"/>
                  <a:gd name="connsiteY6" fmla="*/ 4658 h 428955"/>
                  <a:gd name="connsiteX7" fmla="*/ 4225 w 812480"/>
                  <a:gd name="connsiteY7" fmla="*/ 26566 h 428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2480" h="428955">
                    <a:moveTo>
                      <a:pt x="4225" y="26566"/>
                    </a:moveTo>
                    <a:cubicBezTo>
                      <a:pt x="-6252" y="49426"/>
                      <a:pt x="3273" y="77048"/>
                      <a:pt x="27085" y="88478"/>
                    </a:cubicBezTo>
                    <a:lnTo>
                      <a:pt x="746223" y="424710"/>
                    </a:lnTo>
                    <a:cubicBezTo>
                      <a:pt x="769082" y="435188"/>
                      <a:pt x="796705" y="425663"/>
                      <a:pt x="808135" y="402803"/>
                    </a:cubicBezTo>
                    <a:cubicBezTo>
                      <a:pt x="816707" y="384705"/>
                      <a:pt x="811945" y="363751"/>
                      <a:pt x="799562" y="350416"/>
                    </a:cubicBezTo>
                    <a:cubicBezTo>
                      <a:pt x="795752" y="346605"/>
                      <a:pt x="790990" y="343748"/>
                      <a:pt x="786227" y="340891"/>
                    </a:cubicBezTo>
                    <a:lnTo>
                      <a:pt x="67090" y="4658"/>
                    </a:lnTo>
                    <a:cubicBezTo>
                      <a:pt x="42325" y="-6772"/>
                      <a:pt x="14702" y="3705"/>
                      <a:pt x="4225" y="2656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53D711EE-CC31-D361-0BE4-D7104787C345}"/>
                  </a:ext>
                </a:extLst>
              </p:cNvPr>
              <p:cNvSpPr/>
              <p:nvPr/>
            </p:nvSpPr>
            <p:spPr>
              <a:xfrm>
                <a:off x="9599645" y="6739770"/>
                <a:ext cx="884487" cy="160423"/>
              </a:xfrm>
              <a:custGeom>
                <a:avLst/>
                <a:gdLst>
                  <a:gd name="connsiteX0" fmla="*/ 284 w 884487"/>
                  <a:gd name="connsiteY0" fmla="*/ 118230 h 160423"/>
                  <a:gd name="connsiteX1" fmla="*/ 50766 w 884487"/>
                  <a:gd name="connsiteY1" fmla="*/ 160140 h 160423"/>
                  <a:gd name="connsiteX2" fmla="*/ 842294 w 884487"/>
                  <a:gd name="connsiteY2" fmla="*/ 92512 h 160423"/>
                  <a:gd name="connsiteX3" fmla="*/ 884204 w 884487"/>
                  <a:gd name="connsiteY3" fmla="*/ 42030 h 160423"/>
                  <a:gd name="connsiteX4" fmla="*/ 870869 w 884487"/>
                  <a:gd name="connsiteY4" fmla="*/ 13455 h 160423"/>
                  <a:gd name="connsiteX5" fmla="*/ 833721 w 884487"/>
                  <a:gd name="connsiteY5" fmla="*/ 120 h 160423"/>
                  <a:gd name="connsiteX6" fmla="*/ 42194 w 884487"/>
                  <a:gd name="connsiteY6" fmla="*/ 68700 h 160423"/>
                  <a:gd name="connsiteX7" fmla="*/ 284 w 884487"/>
                  <a:gd name="connsiteY7" fmla="*/ 118230 h 160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4487" h="160423">
                    <a:moveTo>
                      <a:pt x="284" y="118230"/>
                    </a:moveTo>
                    <a:cubicBezTo>
                      <a:pt x="2189" y="143947"/>
                      <a:pt x="25049" y="162997"/>
                      <a:pt x="50766" y="160140"/>
                    </a:cubicBezTo>
                    <a:lnTo>
                      <a:pt x="842294" y="92512"/>
                    </a:lnTo>
                    <a:cubicBezTo>
                      <a:pt x="868011" y="90607"/>
                      <a:pt x="887061" y="67747"/>
                      <a:pt x="884204" y="42030"/>
                    </a:cubicBezTo>
                    <a:cubicBezTo>
                      <a:pt x="883252" y="30600"/>
                      <a:pt x="878489" y="21075"/>
                      <a:pt x="870869" y="13455"/>
                    </a:cubicBezTo>
                    <a:cubicBezTo>
                      <a:pt x="861344" y="3930"/>
                      <a:pt x="848009" y="-833"/>
                      <a:pt x="833721" y="120"/>
                    </a:cubicBezTo>
                    <a:lnTo>
                      <a:pt x="42194" y="68700"/>
                    </a:lnTo>
                    <a:cubicBezTo>
                      <a:pt x="16477" y="69653"/>
                      <a:pt x="-2573" y="92512"/>
                      <a:pt x="284" y="1182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</p:grpSp>
        <p:grpSp>
          <p:nvGrpSpPr>
            <p:cNvPr id="237" name="Graphic 187">
              <a:extLst>
                <a:ext uri="{FF2B5EF4-FFF2-40B4-BE49-F238E27FC236}">
                  <a16:creationId xmlns:a16="http://schemas.microsoft.com/office/drawing/2014/main" id="{672E7F3F-5D0A-885C-6098-869EF46B3535}"/>
                </a:ext>
              </a:extLst>
            </p:cNvPr>
            <p:cNvGrpSpPr/>
            <p:nvPr/>
          </p:nvGrpSpPr>
          <p:grpSpPr>
            <a:xfrm>
              <a:off x="13478888" y="5528414"/>
              <a:ext cx="1186567" cy="2593174"/>
              <a:chOff x="13478888" y="5528414"/>
              <a:chExt cx="1186567" cy="2593174"/>
            </a:xfrm>
            <a:solidFill>
              <a:srgbClr val="FFFFFF"/>
            </a:solidFill>
          </p:grpSpPr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C5EB1789-8D16-2572-FD8F-016FCE14A631}"/>
                  </a:ext>
                </a:extLst>
              </p:cNvPr>
              <p:cNvSpPr/>
              <p:nvPr/>
            </p:nvSpPr>
            <p:spPr>
              <a:xfrm>
                <a:off x="13478888" y="7574328"/>
                <a:ext cx="744097" cy="547260"/>
              </a:xfrm>
              <a:custGeom>
                <a:avLst/>
                <a:gdLst>
                  <a:gd name="connsiteX0" fmla="*/ 735903 w 744097"/>
                  <a:gd name="connsiteY0" fmla="*/ 527636 h 547260"/>
                  <a:gd name="connsiteX1" fmla="*/ 671134 w 744097"/>
                  <a:gd name="connsiteY1" fmla="*/ 539066 h 547260"/>
                  <a:gd name="connsiteX2" fmla="*/ 19624 w 744097"/>
                  <a:gd name="connsiteY2" fmla="*/ 84724 h 547260"/>
                  <a:gd name="connsiteX3" fmla="*/ 8194 w 744097"/>
                  <a:gd name="connsiteY3" fmla="*/ 19954 h 547260"/>
                  <a:gd name="connsiteX4" fmla="*/ 13909 w 744097"/>
                  <a:gd name="connsiteY4" fmla="*/ 13286 h 547260"/>
                  <a:gd name="connsiteX5" fmla="*/ 72963 w 744097"/>
                  <a:gd name="connsiteY5" fmla="*/ 8524 h 547260"/>
                  <a:gd name="connsiteX6" fmla="*/ 724474 w 744097"/>
                  <a:gd name="connsiteY6" fmla="*/ 462866 h 547260"/>
                  <a:gd name="connsiteX7" fmla="*/ 735903 w 744097"/>
                  <a:gd name="connsiteY7" fmla="*/ 527636 h 547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4097" h="547260">
                    <a:moveTo>
                      <a:pt x="735903" y="527636"/>
                    </a:moveTo>
                    <a:cubicBezTo>
                      <a:pt x="721616" y="548591"/>
                      <a:pt x="692089" y="553354"/>
                      <a:pt x="671134" y="539066"/>
                    </a:cubicBezTo>
                    <a:lnTo>
                      <a:pt x="19624" y="84724"/>
                    </a:lnTo>
                    <a:cubicBezTo>
                      <a:pt x="-1331" y="70436"/>
                      <a:pt x="-6093" y="40909"/>
                      <a:pt x="8194" y="19954"/>
                    </a:cubicBezTo>
                    <a:cubicBezTo>
                      <a:pt x="10099" y="18049"/>
                      <a:pt x="12003" y="15191"/>
                      <a:pt x="13909" y="13286"/>
                    </a:cubicBezTo>
                    <a:cubicBezTo>
                      <a:pt x="29149" y="-1954"/>
                      <a:pt x="54866" y="-4811"/>
                      <a:pt x="72963" y="8524"/>
                    </a:cubicBezTo>
                    <a:lnTo>
                      <a:pt x="724474" y="462866"/>
                    </a:lnTo>
                    <a:cubicBezTo>
                      <a:pt x="745428" y="478107"/>
                      <a:pt x="750191" y="506682"/>
                      <a:pt x="735903" y="5276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26820BFD-10EC-B627-903D-FFF11FF4D648}"/>
                  </a:ext>
                </a:extLst>
              </p:cNvPr>
              <p:cNvSpPr/>
              <p:nvPr/>
            </p:nvSpPr>
            <p:spPr>
              <a:xfrm>
                <a:off x="13625611" y="5528414"/>
                <a:ext cx="812480" cy="428955"/>
              </a:xfrm>
              <a:custGeom>
                <a:avLst/>
                <a:gdLst>
                  <a:gd name="connsiteX0" fmla="*/ 808255 w 812480"/>
                  <a:gd name="connsiteY0" fmla="*/ 26566 h 428955"/>
                  <a:gd name="connsiteX1" fmla="*/ 785396 w 812480"/>
                  <a:gd name="connsiteY1" fmla="*/ 88478 h 428955"/>
                  <a:gd name="connsiteX2" fmla="*/ 66258 w 812480"/>
                  <a:gd name="connsiteY2" fmla="*/ 424710 h 428955"/>
                  <a:gd name="connsiteX3" fmla="*/ 4346 w 812480"/>
                  <a:gd name="connsiteY3" fmla="*/ 402803 h 428955"/>
                  <a:gd name="connsiteX4" fmla="*/ 12918 w 812480"/>
                  <a:gd name="connsiteY4" fmla="*/ 350416 h 428955"/>
                  <a:gd name="connsiteX5" fmla="*/ 26253 w 812480"/>
                  <a:gd name="connsiteY5" fmla="*/ 340891 h 428955"/>
                  <a:gd name="connsiteX6" fmla="*/ 745390 w 812480"/>
                  <a:gd name="connsiteY6" fmla="*/ 4658 h 428955"/>
                  <a:gd name="connsiteX7" fmla="*/ 808255 w 812480"/>
                  <a:gd name="connsiteY7" fmla="*/ 26566 h 428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2480" h="428955">
                    <a:moveTo>
                      <a:pt x="808255" y="26566"/>
                    </a:moveTo>
                    <a:cubicBezTo>
                      <a:pt x="818734" y="49426"/>
                      <a:pt x="809209" y="77048"/>
                      <a:pt x="785396" y="88478"/>
                    </a:cubicBezTo>
                    <a:lnTo>
                      <a:pt x="66258" y="424710"/>
                    </a:lnTo>
                    <a:cubicBezTo>
                      <a:pt x="43398" y="435188"/>
                      <a:pt x="15776" y="425663"/>
                      <a:pt x="4346" y="402803"/>
                    </a:cubicBezTo>
                    <a:cubicBezTo>
                      <a:pt x="-4227" y="384705"/>
                      <a:pt x="536" y="363751"/>
                      <a:pt x="12918" y="350416"/>
                    </a:cubicBezTo>
                    <a:cubicBezTo>
                      <a:pt x="16728" y="346605"/>
                      <a:pt x="21490" y="343748"/>
                      <a:pt x="26253" y="340891"/>
                    </a:cubicBezTo>
                    <a:lnTo>
                      <a:pt x="745390" y="4658"/>
                    </a:lnTo>
                    <a:cubicBezTo>
                      <a:pt x="769203" y="-6772"/>
                      <a:pt x="796826" y="3705"/>
                      <a:pt x="808255" y="2656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AF2EEF41-1277-A0E3-AA65-558CC85C639F}"/>
                  </a:ext>
                </a:extLst>
              </p:cNvPr>
              <p:cNvSpPr/>
              <p:nvPr/>
            </p:nvSpPr>
            <p:spPr>
              <a:xfrm>
                <a:off x="13781120" y="6739770"/>
                <a:ext cx="884335" cy="160423"/>
              </a:xfrm>
              <a:custGeom>
                <a:avLst/>
                <a:gdLst>
                  <a:gd name="connsiteX0" fmla="*/ 884204 w 884335"/>
                  <a:gd name="connsiteY0" fmla="*/ 118230 h 160423"/>
                  <a:gd name="connsiteX1" fmla="*/ 833721 w 884335"/>
                  <a:gd name="connsiteY1" fmla="*/ 160140 h 160423"/>
                  <a:gd name="connsiteX2" fmla="*/ 42194 w 884335"/>
                  <a:gd name="connsiteY2" fmla="*/ 92512 h 160423"/>
                  <a:gd name="connsiteX3" fmla="*/ 284 w 884335"/>
                  <a:gd name="connsiteY3" fmla="*/ 42030 h 160423"/>
                  <a:gd name="connsiteX4" fmla="*/ 13619 w 884335"/>
                  <a:gd name="connsiteY4" fmla="*/ 13455 h 160423"/>
                  <a:gd name="connsiteX5" fmla="*/ 50767 w 884335"/>
                  <a:gd name="connsiteY5" fmla="*/ 120 h 160423"/>
                  <a:gd name="connsiteX6" fmla="*/ 842294 w 884335"/>
                  <a:gd name="connsiteY6" fmla="*/ 68700 h 160423"/>
                  <a:gd name="connsiteX7" fmla="*/ 884204 w 884335"/>
                  <a:gd name="connsiteY7" fmla="*/ 118230 h 160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4335" h="160423">
                    <a:moveTo>
                      <a:pt x="884204" y="118230"/>
                    </a:moveTo>
                    <a:cubicBezTo>
                      <a:pt x="882300" y="143947"/>
                      <a:pt x="859440" y="162997"/>
                      <a:pt x="833721" y="160140"/>
                    </a:cubicBezTo>
                    <a:lnTo>
                      <a:pt x="42194" y="92512"/>
                    </a:lnTo>
                    <a:cubicBezTo>
                      <a:pt x="16477" y="90607"/>
                      <a:pt x="-2573" y="67747"/>
                      <a:pt x="284" y="42030"/>
                    </a:cubicBezTo>
                    <a:cubicBezTo>
                      <a:pt x="1237" y="30600"/>
                      <a:pt x="6000" y="21075"/>
                      <a:pt x="13619" y="13455"/>
                    </a:cubicBezTo>
                    <a:cubicBezTo>
                      <a:pt x="23144" y="3930"/>
                      <a:pt x="36479" y="-833"/>
                      <a:pt x="50767" y="120"/>
                    </a:cubicBezTo>
                    <a:lnTo>
                      <a:pt x="842294" y="68700"/>
                    </a:lnTo>
                    <a:cubicBezTo>
                      <a:pt x="867059" y="69653"/>
                      <a:pt x="886109" y="92512"/>
                      <a:pt x="884204" y="1182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</p:grpSp>
      </p:grpSp>
      <p:sp>
        <p:nvSpPr>
          <p:cNvPr id="269" name="TextBox 268">
            <a:extLst>
              <a:ext uri="{FF2B5EF4-FFF2-40B4-BE49-F238E27FC236}">
                <a16:creationId xmlns:a16="http://schemas.microsoft.com/office/drawing/2014/main" id="{860401BA-E2A8-661E-5FC9-38CD63245A5E}"/>
              </a:ext>
            </a:extLst>
          </p:cNvPr>
          <p:cNvSpPr txBox="1"/>
          <p:nvPr/>
        </p:nvSpPr>
        <p:spPr>
          <a:xfrm>
            <a:off x="11280078" y="4554867"/>
            <a:ext cx="11150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Types of </a:t>
            </a:r>
            <a:r>
              <a:rPr lang="en-US" sz="5600" dirty="0">
                <a:latin typeface="Roboto" panose="02000000000000000000" pitchFamily="2" charset="0"/>
                <a:ea typeface="Roboto" panose="02000000000000000000" pitchFamily="2" charset="0"/>
              </a:rPr>
              <a:t>threats </a:t>
            </a:r>
            <a:r>
              <a:rPr lang="en-US" sz="5600" b="1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 the Database </a:t>
            </a:r>
            <a:endParaRPr lang="en-US" sz="5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6FC7F1A9-2181-7BBA-2EB4-FD9262C272ED}"/>
              </a:ext>
            </a:extLst>
          </p:cNvPr>
          <p:cNvGrpSpPr/>
          <p:nvPr/>
        </p:nvGrpSpPr>
        <p:grpSpPr>
          <a:xfrm>
            <a:off x="12492154" y="5690075"/>
            <a:ext cx="552448" cy="552448"/>
            <a:chOff x="1460006" y="1642203"/>
            <a:chExt cx="479425" cy="479425"/>
          </a:xfrm>
        </p:grpSpPr>
        <p:sp>
          <p:nvSpPr>
            <p:cNvPr id="272" name="Oval 8">
              <a:extLst>
                <a:ext uri="{FF2B5EF4-FFF2-40B4-BE49-F238E27FC236}">
                  <a16:creationId xmlns:a16="http://schemas.microsoft.com/office/drawing/2014/main" id="{D0E8C6CB-EFA0-F80A-92EB-6C309D92A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73" name="Freeform 9">
              <a:extLst>
                <a:ext uri="{FF2B5EF4-FFF2-40B4-BE49-F238E27FC236}">
                  <a16:creationId xmlns:a16="http://schemas.microsoft.com/office/drawing/2014/main" id="{D14C9C09-740E-30FC-57FD-DF15ED6FF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9930888D-1FA4-F254-8B21-406B54A390CB}"/>
              </a:ext>
            </a:extLst>
          </p:cNvPr>
          <p:cNvGrpSpPr/>
          <p:nvPr/>
        </p:nvGrpSpPr>
        <p:grpSpPr>
          <a:xfrm>
            <a:off x="12492154" y="6480557"/>
            <a:ext cx="552448" cy="552448"/>
            <a:chOff x="1460006" y="1642203"/>
            <a:chExt cx="479425" cy="479425"/>
          </a:xfrm>
        </p:grpSpPr>
        <p:sp>
          <p:nvSpPr>
            <p:cNvPr id="275" name="Oval 8">
              <a:extLst>
                <a:ext uri="{FF2B5EF4-FFF2-40B4-BE49-F238E27FC236}">
                  <a16:creationId xmlns:a16="http://schemas.microsoft.com/office/drawing/2014/main" id="{6AC99962-257C-2C23-8DCC-F4956AF36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76" name="Freeform 9">
              <a:extLst>
                <a:ext uri="{FF2B5EF4-FFF2-40B4-BE49-F238E27FC236}">
                  <a16:creationId xmlns:a16="http://schemas.microsoft.com/office/drawing/2014/main" id="{61FA589C-5A25-103D-C20F-A3CDA1E46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</p:grpSp>
      <p:sp>
        <p:nvSpPr>
          <p:cNvPr id="277" name="Rectangle 276">
            <a:extLst>
              <a:ext uri="{FF2B5EF4-FFF2-40B4-BE49-F238E27FC236}">
                <a16:creationId xmlns:a16="http://schemas.microsoft.com/office/drawing/2014/main" id="{94D3811B-5374-416E-3627-550B8E3FDAB8}"/>
              </a:ext>
            </a:extLst>
          </p:cNvPr>
          <p:cNvSpPr/>
          <p:nvPr/>
        </p:nvSpPr>
        <p:spPr>
          <a:xfrm>
            <a:off x="13178141" y="5663267"/>
            <a:ext cx="2492927" cy="5942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 b="1" dirty="0">
                <a:latin typeface="Source Sans Pro Light" panose="020B0403030403020204" pitchFamily="34" charset="0"/>
              </a:rPr>
              <a:t>SQL Injection</a:t>
            </a:r>
            <a:endParaRPr lang="en-US" sz="2800" b="1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5D4A29F-DC4F-398F-AAE8-89F270977628}"/>
              </a:ext>
            </a:extLst>
          </p:cNvPr>
          <p:cNvSpPr/>
          <p:nvPr/>
        </p:nvSpPr>
        <p:spPr>
          <a:xfrm>
            <a:off x="13178141" y="6444419"/>
            <a:ext cx="3829382" cy="5942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 b="1" dirty="0">
                <a:latin typeface="Source Sans Pro Light" panose="020B0403030403020204" pitchFamily="34" charset="0"/>
              </a:rPr>
              <a:t>Unauthorized Access</a:t>
            </a:r>
            <a:endParaRPr lang="en-US" sz="2800" b="1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B0411A6A-5653-00E5-1DE9-54D53EFC3CC3}"/>
              </a:ext>
            </a:extLst>
          </p:cNvPr>
          <p:cNvGrpSpPr/>
          <p:nvPr/>
        </p:nvGrpSpPr>
        <p:grpSpPr>
          <a:xfrm>
            <a:off x="12499165" y="7242564"/>
            <a:ext cx="552448" cy="552448"/>
            <a:chOff x="1460006" y="1642203"/>
            <a:chExt cx="479425" cy="479425"/>
          </a:xfrm>
        </p:grpSpPr>
        <p:sp>
          <p:nvSpPr>
            <p:cNvPr id="280" name="Oval 8">
              <a:extLst>
                <a:ext uri="{FF2B5EF4-FFF2-40B4-BE49-F238E27FC236}">
                  <a16:creationId xmlns:a16="http://schemas.microsoft.com/office/drawing/2014/main" id="{BB1FEC09-5662-2F48-8EFF-407FD1D26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81" name="Freeform 9">
              <a:extLst>
                <a:ext uri="{FF2B5EF4-FFF2-40B4-BE49-F238E27FC236}">
                  <a16:creationId xmlns:a16="http://schemas.microsoft.com/office/drawing/2014/main" id="{4BBC1BCF-F091-5214-2BC2-24EDFE9B6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</p:grpSp>
      <p:sp>
        <p:nvSpPr>
          <p:cNvPr id="282" name="Rectangle 281">
            <a:extLst>
              <a:ext uri="{FF2B5EF4-FFF2-40B4-BE49-F238E27FC236}">
                <a16:creationId xmlns:a16="http://schemas.microsoft.com/office/drawing/2014/main" id="{0F5EA686-41A7-F151-0774-C9596F6FA2F4}"/>
              </a:ext>
            </a:extLst>
          </p:cNvPr>
          <p:cNvSpPr/>
          <p:nvPr/>
        </p:nvSpPr>
        <p:spPr>
          <a:xfrm>
            <a:off x="13270066" y="7225571"/>
            <a:ext cx="2991012" cy="5942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 b="1" dirty="0">
                <a:latin typeface="Source Sans Pro Light" panose="020B0403030403020204" pitchFamily="34" charset="0"/>
              </a:rPr>
              <a:t>Malware Attacks</a:t>
            </a:r>
            <a:endParaRPr lang="en-US" sz="2800" b="1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44242B-E7D6-FAC4-AF72-9551FDE81C56}"/>
              </a:ext>
            </a:extLst>
          </p:cNvPr>
          <p:cNvGrpSpPr/>
          <p:nvPr/>
        </p:nvGrpSpPr>
        <p:grpSpPr>
          <a:xfrm>
            <a:off x="12479637" y="8060342"/>
            <a:ext cx="552448" cy="552448"/>
            <a:chOff x="1460006" y="1642203"/>
            <a:chExt cx="479425" cy="479425"/>
          </a:xfrm>
        </p:grpSpPr>
        <p:sp>
          <p:nvSpPr>
            <p:cNvPr id="5" name="Oval 8">
              <a:extLst>
                <a:ext uri="{FF2B5EF4-FFF2-40B4-BE49-F238E27FC236}">
                  <a16:creationId xmlns:a16="http://schemas.microsoft.com/office/drawing/2014/main" id="{86D75C33-4D2D-72F7-5334-9AC870A0B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49B3F704-9B3E-7DA5-C084-11E39AA25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4243669-DB86-F507-9139-14C81C540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8852" y="8812046"/>
            <a:ext cx="573074" cy="5730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45B541-8A00-1CAC-D744-9A69C39589A0}"/>
              </a:ext>
            </a:extLst>
          </p:cNvPr>
          <p:cNvSpPr txBox="1"/>
          <p:nvPr/>
        </p:nvSpPr>
        <p:spPr>
          <a:xfrm>
            <a:off x="13257363" y="8094597"/>
            <a:ext cx="121951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Source Sans Pro"/>
              </a:rPr>
              <a:t>Denial of Service (DoS)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755D89-C85C-C4E6-2E8B-982A552AC70C}"/>
              </a:ext>
            </a:extLst>
          </p:cNvPr>
          <p:cNvSpPr txBox="1"/>
          <p:nvPr/>
        </p:nvSpPr>
        <p:spPr>
          <a:xfrm>
            <a:off x="13270066" y="8835692"/>
            <a:ext cx="12726954" cy="594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 b="1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Insider Threats</a:t>
            </a:r>
          </a:p>
        </p:txBody>
      </p:sp>
    </p:spTree>
    <p:extLst>
      <p:ext uri="{BB962C8B-B14F-4D97-AF65-F5344CB8AC3E}">
        <p14:creationId xmlns:p14="http://schemas.microsoft.com/office/powerpoint/2010/main" val="120387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69" grpId="0"/>
      <p:bldP spid="277" grpId="0"/>
      <p:bldP spid="278" grpId="0"/>
      <p:bldP spid="2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F2D2E8-29B9-C447-A659-459A28D49158}"/>
              </a:ext>
            </a:extLst>
          </p:cNvPr>
          <p:cNvSpPr txBox="1"/>
          <p:nvPr/>
        </p:nvSpPr>
        <p:spPr>
          <a:xfrm>
            <a:off x="4605297" y="816249"/>
            <a:ext cx="151077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Vulnerabilities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57D687-CD25-CE4E-9F6E-19FA2CC5617B}"/>
              </a:ext>
            </a:extLst>
          </p:cNvPr>
          <p:cNvSpPr/>
          <p:nvPr/>
        </p:nvSpPr>
        <p:spPr>
          <a:xfrm>
            <a:off x="8375080" y="1878077"/>
            <a:ext cx="75664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Source Sans Pro Light" panose="020B0403030403020204" pitchFamily="34" charset="0"/>
              </a:rPr>
              <a:t>Awareness is key! Now that you are cyber aware time to act!</a:t>
            </a:r>
          </a:p>
        </p:txBody>
      </p:sp>
      <p:grpSp>
        <p:nvGrpSpPr>
          <p:cNvPr id="22" name="Graphic 20">
            <a:extLst>
              <a:ext uri="{FF2B5EF4-FFF2-40B4-BE49-F238E27FC236}">
                <a16:creationId xmlns:a16="http://schemas.microsoft.com/office/drawing/2014/main" id="{C8EE9F6A-3C86-B307-F16E-CCA160E90E9C}"/>
              </a:ext>
            </a:extLst>
          </p:cNvPr>
          <p:cNvGrpSpPr/>
          <p:nvPr/>
        </p:nvGrpSpPr>
        <p:grpSpPr>
          <a:xfrm>
            <a:off x="14564676" y="3401570"/>
            <a:ext cx="7040412" cy="8953786"/>
            <a:chOff x="14158276" y="3364583"/>
            <a:chExt cx="7040412" cy="8953786"/>
          </a:xfrm>
        </p:grpSpPr>
        <p:grpSp>
          <p:nvGrpSpPr>
            <p:cNvPr id="23" name="Graphic 20">
              <a:extLst>
                <a:ext uri="{FF2B5EF4-FFF2-40B4-BE49-F238E27FC236}">
                  <a16:creationId xmlns:a16="http://schemas.microsoft.com/office/drawing/2014/main" id="{00B02504-E5A8-D2D7-191F-A6CD96EDEF5D}"/>
                </a:ext>
              </a:extLst>
            </p:cNvPr>
            <p:cNvGrpSpPr/>
            <p:nvPr/>
          </p:nvGrpSpPr>
          <p:grpSpPr>
            <a:xfrm>
              <a:off x="15294120" y="6032965"/>
              <a:ext cx="4407760" cy="5852968"/>
              <a:chOff x="15294120" y="6032965"/>
              <a:chExt cx="4407760" cy="5852968"/>
            </a:xfrm>
          </p:grpSpPr>
          <p:grpSp>
            <p:nvGrpSpPr>
              <p:cNvPr id="24" name="Graphic 20">
                <a:extLst>
                  <a:ext uri="{FF2B5EF4-FFF2-40B4-BE49-F238E27FC236}">
                    <a16:creationId xmlns:a16="http://schemas.microsoft.com/office/drawing/2014/main" id="{397305C4-59EE-D8DE-9763-34A68BFCE9FE}"/>
                  </a:ext>
                </a:extLst>
              </p:cNvPr>
              <p:cNvGrpSpPr/>
              <p:nvPr/>
            </p:nvGrpSpPr>
            <p:grpSpPr>
              <a:xfrm>
                <a:off x="15294120" y="6032965"/>
                <a:ext cx="4407760" cy="5852968"/>
                <a:chOff x="15294120" y="6032965"/>
                <a:chExt cx="4407760" cy="5852968"/>
              </a:xfrm>
            </p:grpSpPr>
            <p:grpSp>
              <p:nvGrpSpPr>
                <p:cNvPr id="25" name="Graphic 20">
                  <a:extLst>
                    <a:ext uri="{FF2B5EF4-FFF2-40B4-BE49-F238E27FC236}">
                      <a16:creationId xmlns:a16="http://schemas.microsoft.com/office/drawing/2014/main" id="{BFEEE4D8-2B70-A684-A253-EB5102EC44C8}"/>
                    </a:ext>
                  </a:extLst>
                </p:cNvPr>
                <p:cNvGrpSpPr/>
                <p:nvPr/>
              </p:nvGrpSpPr>
              <p:grpSpPr>
                <a:xfrm>
                  <a:off x="15294120" y="7852097"/>
                  <a:ext cx="4407760" cy="4033837"/>
                  <a:chOff x="15294120" y="7852097"/>
                  <a:chExt cx="4407760" cy="4033837"/>
                </a:xfrm>
              </p:grpSpPr>
              <p:sp>
                <p:nvSpPr>
                  <p:cNvPr id="26" name="Freeform 25">
                    <a:extLst>
                      <a:ext uri="{FF2B5EF4-FFF2-40B4-BE49-F238E27FC236}">
                        <a16:creationId xmlns:a16="http://schemas.microsoft.com/office/drawing/2014/main" id="{D70650AE-B6AC-5E99-C30D-327C25E7318A}"/>
                      </a:ext>
                    </a:extLst>
                  </p:cNvPr>
                  <p:cNvSpPr/>
                  <p:nvPr/>
                </p:nvSpPr>
                <p:spPr>
                  <a:xfrm>
                    <a:off x="15378698" y="7935233"/>
                    <a:ext cx="4239992" cy="3867565"/>
                  </a:xfrm>
                  <a:custGeom>
                    <a:avLst/>
                    <a:gdLst>
                      <a:gd name="connsiteX0" fmla="*/ 3447781 w 4239992"/>
                      <a:gd name="connsiteY0" fmla="*/ 3762107 h 3867565"/>
                      <a:gd name="connsiteX1" fmla="*/ 3263949 w 4239992"/>
                      <a:gd name="connsiteY1" fmla="*/ 3861167 h 3867565"/>
                      <a:gd name="connsiteX2" fmla="*/ 105459 w 4239992"/>
                      <a:gd name="connsiteY2" fmla="*/ 2917239 h 3867565"/>
                      <a:gd name="connsiteX3" fmla="*/ 6399 w 4239992"/>
                      <a:gd name="connsiteY3" fmla="*/ 2733407 h 3867565"/>
                      <a:gd name="connsiteX4" fmla="*/ 792212 w 4239992"/>
                      <a:gd name="connsiteY4" fmla="*/ 105459 h 3867565"/>
                      <a:gd name="connsiteX5" fmla="*/ 976044 w 4239992"/>
                      <a:gd name="connsiteY5" fmla="*/ 6399 h 3867565"/>
                      <a:gd name="connsiteX6" fmla="*/ 4134535 w 4239992"/>
                      <a:gd name="connsiteY6" fmla="*/ 950326 h 3867565"/>
                      <a:gd name="connsiteX7" fmla="*/ 4233594 w 4239992"/>
                      <a:gd name="connsiteY7" fmla="*/ 1134159 h 3867565"/>
                      <a:gd name="connsiteX8" fmla="*/ 3447781 w 4239992"/>
                      <a:gd name="connsiteY8" fmla="*/ 3762107 h 38675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239992" h="3867565">
                        <a:moveTo>
                          <a:pt x="3447781" y="3762107"/>
                        </a:moveTo>
                        <a:cubicBezTo>
                          <a:pt x="3423969" y="3840212"/>
                          <a:pt x="3342054" y="3884979"/>
                          <a:pt x="3263949" y="3861167"/>
                        </a:cubicBezTo>
                        <a:lnTo>
                          <a:pt x="105459" y="2917239"/>
                        </a:lnTo>
                        <a:cubicBezTo>
                          <a:pt x="27354" y="2893427"/>
                          <a:pt x="-17413" y="2811512"/>
                          <a:pt x="6399" y="2733407"/>
                        </a:cubicBezTo>
                        <a:lnTo>
                          <a:pt x="792212" y="105459"/>
                        </a:lnTo>
                        <a:cubicBezTo>
                          <a:pt x="816024" y="27354"/>
                          <a:pt x="897939" y="-17413"/>
                          <a:pt x="976044" y="6399"/>
                        </a:cubicBezTo>
                        <a:lnTo>
                          <a:pt x="4134535" y="950326"/>
                        </a:lnTo>
                        <a:cubicBezTo>
                          <a:pt x="4212639" y="974139"/>
                          <a:pt x="4257406" y="1056054"/>
                          <a:pt x="4233594" y="1134159"/>
                        </a:cubicBezTo>
                        <a:lnTo>
                          <a:pt x="3447781" y="3762107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27" name="Freeform 26">
                    <a:extLst>
                      <a:ext uri="{FF2B5EF4-FFF2-40B4-BE49-F238E27FC236}">
                        <a16:creationId xmlns:a16="http://schemas.microsoft.com/office/drawing/2014/main" id="{F1AB0BF7-C2FB-0B1A-4C50-4134AF106622}"/>
                      </a:ext>
                    </a:extLst>
                  </p:cNvPr>
                  <p:cNvSpPr/>
                  <p:nvPr/>
                </p:nvSpPr>
                <p:spPr>
                  <a:xfrm>
                    <a:off x="15294120" y="7852097"/>
                    <a:ext cx="4407760" cy="4033837"/>
                  </a:xfrm>
                  <a:custGeom>
                    <a:avLst/>
                    <a:gdLst>
                      <a:gd name="connsiteX0" fmla="*/ 3390437 w 4407760"/>
                      <a:gd name="connsiteY0" fmla="*/ 4033838 h 4033837"/>
                      <a:gd name="connsiteX1" fmla="*/ 3323762 w 4407760"/>
                      <a:gd name="connsiteY1" fmla="*/ 4024313 h 4033837"/>
                      <a:gd name="connsiteX2" fmla="*/ 165271 w 4407760"/>
                      <a:gd name="connsiteY2" fmla="*/ 3080385 h 4033837"/>
                      <a:gd name="connsiteX3" fmla="*/ 28111 w 4407760"/>
                      <a:gd name="connsiteY3" fmla="*/ 2968943 h 4033837"/>
                      <a:gd name="connsiteX4" fmla="*/ 10014 w 4407760"/>
                      <a:gd name="connsiteY4" fmla="*/ 2792730 h 4033837"/>
                      <a:gd name="connsiteX5" fmla="*/ 795826 w 4407760"/>
                      <a:gd name="connsiteY5" fmla="*/ 164783 h 4033837"/>
                      <a:gd name="connsiteX6" fmla="*/ 1017759 w 4407760"/>
                      <a:gd name="connsiteY6" fmla="*/ 0 h 4033837"/>
                      <a:gd name="connsiteX7" fmla="*/ 1084434 w 4407760"/>
                      <a:gd name="connsiteY7" fmla="*/ 9525 h 4033837"/>
                      <a:gd name="connsiteX8" fmla="*/ 4242924 w 4407760"/>
                      <a:gd name="connsiteY8" fmla="*/ 953453 h 4033837"/>
                      <a:gd name="connsiteX9" fmla="*/ 4398181 w 4407760"/>
                      <a:gd name="connsiteY9" fmla="*/ 1241108 h 4033837"/>
                      <a:gd name="connsiteX10" fmla="*/ 3611416 w 4407760"/>
                      <a:gd name="connsiteY10" fmla="*/ 3869055 h 4033837"/>
                      <a:gd name="connsiteX11" fmla="*/ 3390437 w 4407760"/>
                      <a:gd name="connsiteY11" fmla="*/ 4033838 h 4033837"/>
                      <a:gd name="connsiteX12" fmla="*/ 1016806 w 4407760"/>
                      <a:gd name="connsiteY12" fmla="*/ 165735 h 4033837"/>
                      <a:gd name="connsiteX13" fmla="*/ 954893 w 4407760"/>
                      <a:gd name="connsiteY13" fmla="*/ 212408 h 4033837"/>
                      <a:gd name="connsiteX14" fmla="*/ 169081 w 4407760"/>
                      <a:gd name="connsiteY14" fmla="*/ 2840355 h 4033837"/>
                      <a:gd name="connsiteX15" fmla="*/ 173843 w 4407760"/>
                      <a:gd name="connsiteY15" fmla="*/ 2889885 h 4033837"/>
                      <a:gd name="connsiteX16" fmla="*/ 211943 w 4407760"/>
                      <a:gd name="connsiteY16" fmla="*/ 2921318 h 4033837"/>
                      <a:gd name="connsiteX17" fmla="*/ 3370433 w 4407760"/>
                      <a:gd name="connsiteY17" fmla="*/ 3865246 h 4033837"/>
                      <a:gd name="connsiteX18" fmla="*/ 3451396 w 4407760"/>
                      <a:gd name="connsiteY18" fmla="*/ 3821430 h 4033837"/>
                      <a:gd name="connsiteX19" fmla="*/ 4237208 w 4407760"/>
                      <a:gd name="connsiteY19" fmla="*/ 1193483 h 4033837"/>
                      <a:gd name="connsiteX20" fmla="*/ 4193394 w 4407760"/>
                      <a:gd name="connsiteY20" fmla="*/ 1112521 h 4033837"/>
                      <a:gd name="connsiteX21" fmla="*/ 1034904 w 4407760"/>
                      <a:gd name="connsiteY21" fmla="*/ 168593 h 4033837"/>
                      <a:gd name="connsiteX22" fmla="*/ 1016806 w 4407760"/>
                      <a:gd name="connsiteY22" fmla="*/ 165735 h 40338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407760" h="4033837">
                        <a:moveTo>
                          <a:pt x="3390437" y="4033838"/>
                        </a:moveTo>
                        <a:cubicBezTo>
                          <a:pt x="3367577" y="4033838"/>
                          <a:pt x="3345669" y="4030980"/>
                          <a:pt x="3323762" y="4024313"/>
                        </a:cubicBezTo>
                        <a:lnTo>
                          <a:pt x="165271" y="3080385"/>
                        </a:lnTo>
                        <a:cubicBezTo>
                          <a:pt x="106216" y="3062288"/>
                          <a:pt x="57639" y="3023235"/>
                          <a:pt x="28111" y="2968943"/>
                        </a:cubicBezTo>
                        <a:cubicBezTo>
                          <a:pt x="-1416" y="2914650"/>
                          <a:pt x="-8084" y="2851785"/>
                          <a:pt x="10014" y="2792730"/>
                        </a:cubicBezTo>
                        <a:lnTo>
                          <a:pt x="795826" y="164783"/>
                        </a:lnTo>
                        <a:cubicBezTo>
                          <a:pt x="825354" y="67628"/>
                          <a:pt x="915841" y="0"/>
                          <a:pt x="1017759" y="0"/>
                        </a:cubicBezTo>
                        <a:cubicBezTo>
                          <a:pt x="1040618" y="0"/>
                          <a:pt x="1062526" y="2858"/>
                          <a:pt x="1084434" y="9525"/>
                        </a:cubicBezTo>
                        <a:lnTo>
                          <a:pt x="4242924" y="953453"/>
                        </a:lnTo>
                        <a:cubicBezTo>
                          <a:pt x="4364844" y="989648"/>
                          <a:pt x="4434377" y="1119188"/>
                          <a:pt x="4398181" y="1241108"/>
                        </a:cubicBezTo>
                        <a:lnTo>
                          <a:pt x="3611416" y="3869055"/>
                        </a:lnTo>
                        <a:cubicBezTo>
                          <a:pt x="3582841" y="3966210"/>
                          <a:pt x="3491402" y="4033838"/>
                          <a:pt x="3390437" y="4033838"/>
                        </a:cubicBezTo>
                        <a:close/>
                        <a:moveTo>
                          <a:pt x="1016806" y="165735"/>
                        </a:moveTo>
                        <a:cubicBezTo>
                          <a:pt x="988231" y="165735"/>
                          <a:pt x="962514" y="184785"/>
                          <a:pt x="954893" y="212408"/>
                        </a:cubicBezTo>
                        <a:lnTo>
                          <a:pt x="169081" y="2840355"/>
                        </a:lnTo>
                        <a:cubicBezTo>
                          <a:pt x="164318" y="2856548"/>
                          <a:pt x="166224" y="2874646"/>
                          <a:pt x="173843" y="2889885"/>
                        </a:cubicBezTo>
                        <a:cubicBezTo>
                          <a:pt x="182416" y="2905125"/>
                          <a:pt x="195751" y="2916555"/>
                          <a:pt x="211943" y="2921318"/>
                        </a:cubicBezTo>
                        <a:lnTo>
                          <a:pt x="3370433" y="3865246"/>
                        </a:lnTo>
                        <a:cubicBezTo>
                          <a:pt x="3404724" y="3875723"/>
                          <a:pt x="3440919" y="3854768"/>
                          <a:pt x="3451396" y="3821430"/>
                        </a:cubicBezTo>
                        <a:lnTo>
                          <a:pt x="4237208" y="1193483"/>
                        </a:lnTo>
                        <a:cubicBezTo>
                          <a:pt x="4247687" y="1159193"/>
                          <a:pt x="4227683" y="1122998"/>
                          <a:pt x="4193394" y="1112521"/>
                        </a:cubicBezTo>
                        <a:lnTo>
                          <a:pt x="1034904" y="168593"/>
                        </a:lnTo>
                        <a:cubicBezTo>
                          <a:pt x="1029189" y="166688"/>
                          <a:pt x="1023474" y="165735"/>
                          <a:pt x="1016806" y="165735"/>
                        </a:cubicBezTo>
                        <a:close/>
                      </a:path>
                    </a:pathLst>
                  </a:custGeom>
                  <a:solidFill>
                    <a:srgbClr val="0C375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</p:grpSp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id="{9E15BD5A-585E-34AD-0431-0A64DDFF6CD2}"/>
                    </a:ext>
                  </a:extLst>
                </p:cNvPr>
                <p:cNvSpPr/>
                <p:nvPr/>
              </p:nvSpPr>
              <p:spPr>
                <a:xfrm>
                  <a:off x="16626333" y="6032965"/>
                  <a:ext cx="2982748" cy="2789729"/>
                </a:xfrm>
                <a:custGeom>
                  <a:avLst/>
                  <a:gdLst>
                    <a:gd name="connsiteX0" fmla="*/ 2549713 w 2982748"/>
                    <a:gd name="connsiteY0" fmla="*/ 2789729 h 2789729"/>
                    <a:gd name="connsiteX1" fmla="*/ 2523043 w 2982748"/>
                    <a:gd name="connsiteY1" fmla="*/ 2785919 h 2789729"/>
                    <a:gd name="connsiteX2" fmla="*/ 2459226 w 2982748"/>
                    <a:gd name="connsiteY2" fmla="*/ 2668762 h 2789729"/>
                    <a:gd name="connsiteX3" fmla="*/ 2744024 w 2982748"/>
                    <a:gd name="connsiteY3" fmla="*/ 1715309 h 2789729"/>
                    <a:gd name="connsiteX4" fmla="*/ 1946780 w 2982748"/>
                    <a:gd name="connsiteY4" fmla="*/ 237982 h 2789729"/>
                    <a:gd name="connsiteX5" fmla="*/ 1042858 w 2982748"/>
                    <a:gd name="connsiteY5" fmla="*/ 330374 h 2789729"/>
                    <a:gd name="connsiteX6" fmla="*/ 469453 w 2982748"/>
                    <a:gd name="connsiteY6" fmla="*/ 1035224 h 2789729"/>
                    <a:gd name="connsiteX7" fmla="*/ 184655 w 2982748"/>
                    <a:gd name="connsiteY7" fmla="*/ 1988677 h 2789729"/>
                    <a:gd name="connsiteX8" fmla="*/ 67498 w 2982748"/>
                    <a:gd name="connsiteY8" fmla="*/ 2052494 h 2789729"/>
                    <a:gd name="connsiteX9" fmla="*/ 3680 w 2982748"/>
                    <a:gd name="connsiteY9" fmla="*/ 1935337 h 2789729"/>
                    <a:gd name="connsiteX10" fmla="*/ 288478 w 2982748"/>
                    <a:gd name="connsiteY10" fmla="*/ 981884 h 2789729"/>
                    <a:gd name="connsiteX11" fmla="*/ 953323 w 2982748"/>
                    <a:gd name="connsiteY11" fmla="*/ 165592 h 2789729"/>
                    <a:gd name="connsiteX12" fmla="*/ 2001074 w 2982748"/>
                    <a:gd name="connsiteY12" fmla="*/ 57959 h 2789729"/>
                    <a:gd name="connsiteX13" fmla="*/ 2924999 w 2982748"/>
                    <a:gd name="connsiteY13" fmla="*/ 1770554 h 2789729"/>
                    <a:gd name="connsiteX14" fmla="*/ 2640201 w 2982748"/>
                    <a:gd name="connsiteY14" fmla="*/ 2723054 h 2789729"/>
                    <a:gd name="connsiteX15" fmla="*/ 2549713 w 2982748"/>
                    <a:gd name="connsiteY15" fmla="*/ 2789729 h 2789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982748" h="2789729">
                      <a:moveTo>
                        <a:pt x="2549713" y="2789729"/>
                      </a:moveTo>
                      <a:cubicBezTo>
                        <a:pt x="2541141" y="2789729"/>
                        <a:pt x="2531616" y="2788777"/>
                        <a:pt x="2523043" y="2785919"/>
                      </a:cubicBezTo>
                      <a:cubicBezTo>
                        <a:pt x="2473513" y="2770679"/>
                        <a:pt x="2444938" y="2718292"/>
                        <a:pt x="2459226" y="2668762"/>
                      </a:cubicBezTo>
                      <a:lnTo>
                        <a:pt x="2744024" y="1715309"/>
                      </a:lnTo>
                      <a:cubicBezTo>
                        <a:pt x="2931666" y="1088564"/>
                        <a:pt x="2573526" y="425624"/>
                        <a:pt x="1946780" y="237982"/>
                      </a:cubicBezTo>
                      <a:cubicBezTo>
                        <a:pt x="1642933" y="147494"/>
                        <a:pt x="1321941" y="179879"/>
                        <a:pt x="1042858" y="330374"/>
                      </a:cubicBezTo>
                      <a:cubicBezTo>
                        <a:pt x="763776" y="480869"/>
                        <a:pt x="559941" y="731377"/>
                        <a:pt x="469453" y="1035224"/>
                      </a:cubicBezTo>
                      <a:lnTo>
                        <a:pt x="184655" y="1988677"/>
                      </a:lnTo>
                      <a:cubicBezTo>
                        <a:pt x="169416" y="2038206"/>
                        <a:pt x="117028" y="2066781"/>
                        <a:pt x="67498" y="2052494"/>
                      </a:cubicBezTo>
                      <a:cubicBezTo>
                        <a:pt x="17968" y="2037254"/>
                        <a:pt x="-10607" y="1984867"/>
                        <a:pt x="3680" y="1935337"/>
                      </a:cubicBezTo>
                      <a:lnTo>
                        <a:pt x="288478" y="981884"/>
                      </a:lnTo>
                      <a:cubicBezTo>
                        <a:pt x="393253" y="629459"/>
                        <a:pt x="629473" y="339899"/>
                        <a:pt x="953323" y="165592"/>
                      </a:cubicBezTo>
                      <a:cubicBezTo>
                        <a:pt x="1277173" y="-8716"/>
                        <a:pt x="1648649" y="-46816"/>
                        <a:pt x="2001074" y="57959"/>
                      </a:cubicBezTo>
                      <a:cubicBezTo>
                        <a:pt x="2727831" y="275129"/>
                        <a:pt x="3142168" y="1043797"/>
                        <a:pt x="2924999" y="1770554"/>
                      </a:cubicBezTo>
                      <a:lnTo>
                        <a:pt x="2640201" y="2723054"/>
                      </a:lnTo>
                      <a:cubicBezTo>
                        <a:pt x="2627818" y="2764012"/>
                        <a:pt x="2590670" y="2789729"/>
                        <a:pt x="2549713" y="2789729"/>
                      </a:cubicBezTo>
                      <a:close/>
                    </a:path>
                  </a:pathLst>
                </a:custGeom>
                <a:solidFill>
                  <a:srgbClr val="0C375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</p:grp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2433CFA5-D8EC-9981-3C5D-A6A09622EE26}"/>
                  </a:ext>
                </a:extLst>
              </p:cNvPr>
              <p:cNvSpPr/>
              <p:nvPr/>
            </p:nvSpPr>
            <p:spPr>
              <a:xfrm>
                <a:off x="17101866" y="9631862"/>
                <a:ext cx="710657" cy="1262155"/>
              </a:xfrm>
              <a:custGeom>
                <a:avLst/>
                <a:gdLst>
                  <a:gd name="connsiteX0" fmla="*/ 695913 w 710657"/>
                  <a:gd name="connsiteY0" fmla="*/ 448133 h 1262155"/>
                  <a:gd name="connsiteX1" fmla="*/ 461597 w 710657"/>
                  <a:gd name="connsiteY1" fmla="*/ 14745 h 1262155"/>
                  <a:gd name="connsiteX2" fmla="*/ 28210 w 710657"/>
                  <a:gd name="connsiteY2" fmla="*/ 249060 h 1262155"/>
                  <a:gd name="connsiteX3" fmla="*/ 167275 w 710657"/>
                  <a:gd name="connsiteY3" fmla="*/ 637680 h 1262155"/>
                  <a:gd name="connsiteX4" fmla="*/ 588 w 710657"/>
                  <a:gd name="connsiteY4" fmla="*/ 1195845 h 1262155"/>
                  <a:gd name="connsiteX5" fmla="*/ 7255 w 710657"/>
                  <a:gd name="connsiteY5" fmla="*/ 1207275 h 1262155"/>
                  <a:gd name="connsiteX6" fmla="*/ 188230 w 710657"/>
                  <a:gd name="connsiteY6" fmla="*/ 1261568 h 1262155"/>
                  <a:gd name="connsiteX7" fmla="*/ 199660 w 710657"/>
                  <a:gd name="connsiteY7" fmla="*/ 1254900 h 1262155"/>
                  <a:gd name="connsiteX8" fmla="*/ 366347 w 710657"/>
                  <a:gd name="connsiteY8" fmla="*/ 696735 h 1262155"/>
                  <a:gd name="connsiteX9" fmla="*/ 695913 w 710657"/>
                  <a:gd name="connsiteY9" fmla="*/ 448133 h 1262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0657" h="1262155">
                    <a:moveTo>
                      <a:pt x="695913" y="448133"/>
                    </a:moveTo>
                    <a:cubicBezTo>
                      <a:pt x="751158" y="264300"/>
                      <a:pt x="646383" y="69990"/>
                      <a:pt x="461597" y="14745"/>
                    </a:cubicBezTo>
                    <a:cubicBezTo>
                      <a:pt x="277765" y="-40500"/>
                      <a:pt x="83455" y="64275"/>
                      <a:pt x="28210" y="249060"/>
                    </a:cubicBezTo>
                    <a:cubicBezTo>
                      <a:pt x="-16557" y="398603"/>
                      <a:pt x="44403" y="554813"/>
                      <a:pt x="167275" y="637680"/>
                    </a:cubicBezTo>
                    <a:lnTo>
                      <a:pt x="588" y="1195845"/>
                    </a:lnTo>
                    <a:cubicBezTo>
                      <a:pt x="-1317" y="1200608"/>
                      <a:pt x="1540" y="1206323"/>
                      <a:pt x="7255" y="1207275"/>
                    </a:cubicBezTo>
                    <a:lnTo>
                      <a:pt x="188230" y="1261568"/>
                    </a:lnTo>
                    <a:cubicBezTo>
                      <a:pt x="192993" y="1263473"/>
                      <a:pt x="198708" y="1260615"/>
                      <a:pt x="199660" y="1254900"/>
                    </a:cubicBezTo>
                    <a:lnTo>
                      <a:pt x="366347" y="696735"/>
                    </a:lnTo>
                    <a:cubicBezTo>
                      <a:pt x="514938" y="694830"/>
                      <a:pt x="651145" y="597675"/>
                      <a:pt x="695913" y="448133"/>
                    </a:cubicBezTo>
                    <a:close/>
                  </a:path>
                </a:pathLst>
              </a:custGeom>
              <a:solidFill>
                <a:srgbClr val="0C37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</p:grpSp>
        <p:grpSp>
          <p:nvGrpSpPr>
            <p:cNvPr id="30" name="Graphic 20">
              <a:extLst>
                <a:ext uri="{FF2B5EF4-FFF2-40B4-BE49-F238E27FC236}">
                  <a16:creationId xmlns:a16="http://schemas.microsoft.com/office/drawing/2014/main" id="{CF6D54D3-84D2-AEAD-FD6E-D670CC7C2A92}"/>
                </a:ext>
              </a:extLst>
            </p:cNvPr>
            <p:cNvGrpSpPr/>
            <p:nvPr/>
          </p:nvGrpSpPr>
          <p:grpSpPr>
            <a:xfrm>
              <a:off x="20422869" y="11091549"/>
              <a:ext cx="281940" cy="281939"/>
              <a:chOff x="20422869" y="11091549"/>
              <a:chExt cx="281940" cy="281939"/>
            </a:xfrm>
            <a:solidFill>
              <a:srgbClr val="F46C69"/>
            </a:solidFill>
          </p:grpSpPr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D2A6A66E-533F-0DF5-4B6E-E0CFDA0DFFC2}"/>
                  </a:ext>
                </a:extLst>
              </p:cNvPr>
              <p:cNvSpPr/>
              <p:nvPr/>
            </p:nvSpPr>
            <p:spPr>
              <a:xfrm>
                <a:off x="20423821" y="11092502"/>
                <a:ext cx="280987" cy="280987"/>
              </a:xfrm>
              <a:custGeom>
                <a:avLst/>
                <a:gdLst>
                  <a:gd name="connsiteX0" fmla="*/ 38100 w 280987"/>
                  <a:gd name="connsiteY0" fmla="*/ 280987 h 280987"/>
                  <a:gd name="connsiteX1" fmla="*/ 11430 w 280987"/>
                  <a:gd name="connsiteY1" fmla="*/ 269557 h 280987"/>
                  <a:gd name="connsiteX2" fmla="*/ 11430 w 280987"/>
                  <a:gd name="connsiteY2" fmla="*/ 216217 h 280987"/>
                  <a:gd name="connsiteX3" fmla="*/ 216217 w 280987"/>
                  <a:gd name="connsiteY3" fmla="*/ 11430 h 280987"/>
                  <a:gd name="connsiteX4" fmla="*/ 269557 w 280987"/>
                  <a:gd name="connsiteY4" fmla="*/ 11430 h 280987"/>
                  <a:gd name="connsiteX5" fmla="*/ 269557 w 280987"/>
                  <a:gd name="connsiteY5" fmla="*/ 64770 h 280987"/>
                  <a:gd name="connsiteX6" fmla="*/ 64770 w 280987"/>
                  <a:gd name="connsiteY6" fmla="*/ 269557 h 280987"/>
                  <a:gd name="connsiteX7" fmla="*/ 38100 w 280987"/>
                  <a:gd name="connsiteY7" fmla="*/ 280987 h 280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987" h="280987">
                    <a:moveTo>
                      <a:pt x="38100" y="280987"/>
                    </a:moveTo>
                    <a:cubicBezTo>
                      <a:pt x="28575" y="280987"/>
                      <a:pt x="19050" y="277178"/>
                      <a:pt x="11430" y="269557"/>
                    </a:cubicBezTo>
                    <a:cubicBezTo>
                      <a:pt x="-3810" y="254317"/>
                      <a:pt x="-3810" y="230505"/>
                      <a:pt x="11430" y="216217"/>
                    </a:cubicBezTo>
                    <a:lnTo>
                      <a:pt x="216217" y="11430"/>
                    </a:lnTo>
                    <a:cubicBezTo>
                      <a:pt x="231457" y="-3810"/>
                      <a:pt x="255270" y="-3810"/>
                      <a:pt x="269557" y="11430"/>
                    </a:cubicBezTo>
                    <a:cubicBezTo>
                      <a:pt x="284798" y="26670"/>
                      <a:pt x="284798" y="50482"/>
                      <a:pt x="269557" y="64770"/>
                    </a:cubicBezTo>
                    <a:lnTo>
                      <a:pt x="64770" y="269557"/>
                    </a:lnTo>
                    <a:cubicBezTo>
                      <a:pt x="57150" y="277178"/>
                      <a:pt x="47625" y="280987"/>
                      <a:pt x="38100" y="28098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01A616EC-F6DA-1430-6E67-D0C50D80CAA6}"/>
                  </a:ext>
                </a:extLst>
              </p:cNvPr>
              <p:cNvSpPr/>
              <p:nvPr/>
            </p:nvSpPr>
            <p:spPr>
              <a:xfrm>
                <a:off x="20422869" y="11091549"/>
                <a:ext cx="281940" cy="281939"/>
              </a:xfrm>
              <a:custGeom>
                <a:avLst/>
                <a:gdLst>
                  <a:gd name="connsiteX0" fmla="*/ 242888 w 281940"/>
                  <a:gd name="connsiteY0" fmla="*/ 281940 h 281939"/>
                  <a:gd name="connsiteX1" fmla="*/ 216217 w 281940"/>
                  <a:gd name="connsiteY1" fmla="*/ 270510 h 281939"/>
                  <a:gd name="connsiteX2" fmla="*/ 11430 w 281940"/>
                  <a:gd name="connsiteY2" fmla="*/ 65722 h 281939"/>
                  <a:gd name="connsiteX3" fmla="*/ 11430 w 281940"/>
                  <a:gd name="connsiteY3" fmla="*/ 11430 h 281939"/>
                  <a:gd name="connsiteX4" fmla="*/ 65722 w 281940"/>
                  <a:gd name="connsiteY4" fmla="*/ 11430 h 281939"/>
                  <a:gd name="connsiteX5" fmla="*/ 270509 w 281940"/>
                  <a:gd name="connsiteY5" fmla="*/ 216218 h 281939"/>
                  <a:gd name="connsiteX6" fmla="*/ 270509 w 281940"/>
                  <a:gd name="connsiteY6" fmla="*/ 270510 h 281939"/>
                  <a:gd name="connsiteX7" fmla="*/ 242888 w 281940"/>
                  <a:gd name="connsiteY7" fmla="*/ 281940 h 28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1940" h="281939">
                    <a:moveTo>
                      <a:pt x="242888" y="281940"/>
                    </a:moveTo>
                    <a:cubicBezTo>
                      <a:pt x="233363" y="281940"/>
                      <a:pt x="223838" y="278130"/>
                      <a:pt x="216217" y="270510"/>
                    </a:cubicBezTo>
                    <a:lnTo>
                      <a:pt x="11430" y="65722"/>
                    </a:lnTo>
                    <a:cubicBezTo>
                      <a:pt x="-3810" y="50483"/>
                      <a:pt x="-3810" y="26670"/>
                      <a:pt x="11430" y="11430"/>
                    </a:cubicBezTo>
                    <a:cubicBezTo>
                      <a:pt x="26670" y="-3810"/>
                      <a:pt x="50482" y="-3810"/>
                      <a:pt x="65722" y="11430"/>
                    </a:cubicBezTo>
                    <a:lnTo>
                      <a:pt x="270509" y="216218"/>
                    </a:lnTo>
                    <a:cubicBezTo>
                      <a:pt x="285750" y="231458"/>
                      <a:pt x="285750" y="255270"/>
                      <a:pt x="270509" y="270510"/>
                    </a:cubicBezTo>
                    <a:cubicBezTo>
                      <a:pt x="262890" y="278130"/>
                      <a:pt x="252413" y="281940"/>
                      <a:pt x="242888" y="28194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</p:grp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C987556C-A5C7-7560-6539-CD4B08F20036}"/>
                </a:ext>
              </a:extLst>
            </p:cNvPr>
            <p:cNvSpPr/>
            <p:nvPr/>
          </p:nvSpPr>
          <p:spPr>
            <a:xfrm>
              <a:off x="14158276" y="7095592"/>
              <a:ext cx="2315619" cy="305305"/>
            </a:xfrm>
            <a:custGeom>
              <a:avLst/>
              <a:gdLst>
                <a:gd name="connsiteX0" fmla="*/ 964883 w 2315619"/>
                <a:gd name="connsiteY0" fmla="*/ 189767 h 305305"/>
                <a:gd name="connsiteX1" fmla="*/ 1158240 w 2315619"/>
                <a:gd name="connsiteY1" fmla="*/ 304067 h 305305"/>
                <a:gd name="connsiteX2" fmla="*/ 1351598 w 2315619"/>
                <a:gd name="connsiteY2" fmla="*/ 203102 h 305305"/>
                <a:gd name="connsiteX3" fmla="*/ 1494473 w 2315619"/>
                <a:gd name="connsiteY3" fmla="*/ 99280 h 305305"/>
                <a:gd name="connsiteX4" fmla="*/ 1594485 w 2315619"/>
                <a:gd name="connsiteY4" fmla="*/ 189767 h 305305"/>
                <a:gd name="connsiteX5" fmla="*/ 1787843 w 2315619"/>
                <a:gd name="connsiteY5" fmla="*/ 304067 h 305305"/>
                <a:gd name="connsiteX6" fmla="*/ 1981200 w 2315619"/>
                <a:gd name="connsiteY6" fmla="*/ 203102 h 305305"/>
                <a:gd name="connsiteX7" fmla="*/ 2109788 w 2315619"/>
                <a:gd name="connsiteY7" fmla="*/ 124997 h 305305"/>
                <a:gd name="connsiteX8" fmla="*/ 2225993 w 2315619"/>
                <a:gd name="connsiteY8" fmla="*/ 191672 h 305305"/>
                <a:gd name="connsiteX9" fmla="*/ 2295525 w 2315619"/>
                <a:gd name="connsiteY9" fmla="*/ 202150 h 305305"/>
                <a:gd name="connsiteX10" fmla="*/ 2306003 w 2315619"/>
                <a:gd name="connsiteY10" fmla="*/ 132617 h 305305"/>
                <a:gd name="connsiteX11" fmla="*/ 2112646 w 2315619"/>
                <a:gd name="connsiteY11" fmla="*/ 25937 h 305305"/>
                <a:gd name="connsiteX12" fmla="*/ 1903096 w 2315619"/>
                <a:gd name="connsiteY12" fmla="*/ 140237 h 305305"/>
                <a:gd name="connsiteX13" fmla="*/ 1793558 w 2315619"/>
                <a:gd name="connsiteY13" fmla="*/ 205007 h 305305"/>
                <a:gd name="connsiteX14" fmla="*/ 1675448 w 2315619"/>
                <a:gd name="connsiteY14" fmla="*/ 133570 h 305305"/>
                <a:gd name="connsiteX15" fmla="*/ 1497330 w 2315619"/>
                <a:gd name="connsiteY15" fmla="*/ 220 h 305305"/>
                <a:gd name="connsiteX16" fmla="*/ 1272540 w 2315619"/>
                <a:gd name="connsiteY16" fmla="*/ 140237 h 305305"/>
                <a:gd name="connsiteX17" fmla="*/ 1163003 w 2315619"/>
                <a:gd name="connsiteY17" fmla="*/ 205007 h 305305"/>
                <a:gd name="connsiteX18" fmla="*/ 1044893 w 2315619"/>
                <a:gd name="connsiteY18" fmla="*/ 133570 h 305305"/>
                <a:gd name="connsiteX19" fmla="*/ 866775 w 2315619"/>
                <a:gd name="connsiteY19" fmla="*/ 220 h 305305"/>
                <a:gd name="connsiteX20" fmla="*/ 641985 w 2315619"/>
                <a:gd name="connsiteY20" fmla="*/ 140237 h 305305"/>
                <a:gd name="connsiteX21" fmla="*/ 532448 w 2315619"/>
                <a:gd name="connsiteY21" fmla="*/ 205007 h 305305"/>
                <a:gd name="connsiteX22" fmla="*/ 414338 w 2315619"/>
                <a:gd name="connsiteY22" fmla="*/ 133570 h 305305"/>
                <a:gd name="connsiteX23" fmla="*/ 236220 w 2315619"/>
                <a:gd name="connsiteY23" fmla="*/ 220 h 305305"/>
                <a:gd name="connsiteX24" fmla="*/ 11430 w 2315619"/>
                <a:gd name="connsiteY24" fmla="*/ 140237 h 305305"/>
                <a:gd name="connsiteX25" fmla="*/ 0 w 2315619"/>
                <a:gd name="connsiteY25" fmla="*/ 171670 h 305305"/>
                <a:gd name="connsiteX26" fmla="*/ 18098 w 2315619"/>
                <a:gd name="connsiteY26" fmla="*/ 210722 h 305305"/>
                <a:gd name="connsiteX27" fmla="*/ 88583 w 2315619"/>
                <a:gd name="connsiteY27" fmla="*/ 204055 h 305305"/>
                <a:gd name="connsiteX28" fmla="*/ 231458 w 2315619"/>
                <a:gd name="connsiteY28" fmla="*/ 100232 h 305305"/>
                <a:gd name="connsiteX29" fmla="*/ 331470 w 2315619"/>
                <a:gd name="connsiteY29" fmla="*/ 190720 h 305305"/>
                <a:gd name="connsiteX30" fmla="*/ 524828 w 2315619"/>
                <a:gd name="connsiteY30" fmla="*/ 305020 h 305305"/>
                <a:gd name="connsiteX31" fmla="*/ 718185 w 2315619"/>
                <a:gd name="connsiteY31" fmla="*/ 204055 h 305305"/>
                <a:gd name="connsiteX32" fmla="*/ 861060 w 2315619"/>
                <a:gd name="connsiteY32" fmla="*/ 100232 h 305305"/>
                <a:gd name="connsiteX33" fmla="*/ 964883 w 2315619"/>
                <a:gd name="connsiteY33" fmla="*/ 189767 h 305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315619" h="305305">
                  <a:moveTo>
                    <a:pt x="964883" y="189767"/>
                  </a:moveTo>
                  <a:cubicBezTo>
                    <a:pt x="965835" y="190720"/>
                    <a:pt x="1042035" y="298352"/>
                    <a:pt x="1158240" y="304067"/>
                  </a:cubicBezTo>
                  <a:cubicBezTo>
                    <a:pt x="1228725" y="306925"/>
                    <a:pt x="1293496" y="273587"/>
                    <a:pt x="1351598" y="203102"/>
                  </a:cubicBezTo>
                  <a:cubicBezTo>
                    <a:pt x="1423988" y="115472"/>
                    <a:pt x="1469708" y="98327"/>
                    <a:pt x="1494473" y="99280"/>
                  </a:cubicBezTo>
                  <a:cubicBezTo>
                    <a:pt x="1531621" y="101184"/>
                    <a:pt x="1565910" y="146905"/>
                    <a:pt x="1594485" y="189767"/>
                  </a:cubicBezTo>
                  <a:cubicBezTo>
                    <a:pt x="1595438" y="190720"/>
                    <a:pt x="1671638" y="298352"/>
                    <a:pt x="1787843" y="304067"/>
                  </a:cubicBezTo>
                  <a:cubicBezTo>
                    <a:pt x="1858328" y="307877"/>
                    <a:pt x="1923098" y="273587"/>
                    <a:pt x="1981200" y="203102"/>
                  </a:cubicBezTo>
                  <a:cubicBezTo>
                    <a:pt x="2024063" y="150715"/>
                    <a:pt x="2067878" y="124045"/>
                    <a:pt x="2109788" y="124997"/>
                  </a:cubicBezTo>
                  <a:cubicBezTo>
                    <a:pt x="2174558" y="125949"/>
                    <a:pt x="2225040" y="190720"/>
                    <a:pt x="2225993" y="191672"/>
                  </a:cubicBezTo>
                  <a:cubicBezTo>
                    <a:pt x="2242185" y="213580"/>
                    <a:pt x="2273618" y="218342"/>
                    <a:pt x="2295525" y="202150"/>
                  </a:cubicBezTo>
                  <a:cubicBezTo>
                    <a:pt x="2317433" y="185957"/>
                    <a:pt x="2322196" y="154525"/>
                    <a:pt x="2306003" y="132617"/>
                  </a:cubicBezTo>
                  <a:cubicBezTo>
                    <a:pt x="2303146" y="128807"/>
                    <a:pt x="2227898" y="28795"/>
                    <a:pt x="2112646" y="25937"/>
                  </a:cubicBezTo>
                  <a:cubicBezTo>
                    <a:pt x="2038350" y="24032"/>
                    <a:pt x="1967865" y="62132"/>
                    <a:pt x="1903096" y="140237"/>
                  </a:cubicBezTo>
                  <a:cubicBezTo>
                    <a:pt x="1866900" y="184052"/>
                    <a:pt x="1829753" y="205959"/>
                    <a:pt x="1793558" y="205007"/>
                  </a:cubicBezTo>
                  <a:cubicBezTo>
                    <a:pt x="1739265" y="203102"/>
                    <a:pt x="1689735" y="151667"/>
                    <a:pt x="1675448" y="133570"/>
                  </a:cubicBezTo>
                  <a:cubicBezTo>
                    <a:pt x="1643063" y="84992"/>
                    <a:pt x="1587818" y="4030"/>
                    <a:pt x="1497330" y="220"/>
                  </a:cubicBezTo>
                  <a:cubicBezTo>
                    <a:pt x="1425893" y="-3591"/>
                    <a:pt x="1352550" y="42130"/>
                    <a:pt x="1272540" y="140237"/>
                  </a:cubicBezTo>
                  <a:cubicBezTo>
                    <a:pt x="1236346" y="184052"/>
                    <a:pt x="1199198" y="205959"/>
                    <a:pt x="1163003" y="205007"/>
                  </a:cubicBezTo>
                  <a:cubicBezTo>
                    <a:pt x="1108710" y="203102"/>
                    <a:pt x="1059180" y="151667"/>
                    <a:pt x="1044893" y="133570"/>
                  </a:cubicBezTo>
                  <a:cubicBezTo>
                    <a:pt x="1012508" y="84992"/>
                    <a:pt x="957263" y="4030"/>
                    <a:pt x="866775" y="220"/>
                  </a:cubicBezTo>
                  <a:cubicBezTo>
                    <a:pt x="795338" y="-3591"/>
                    <a:pt x="721995" y="42130"/>
                    <a:pt x="641985" y="140237"/>
                  </a:cubicBezTo>
                  <a:cubicBezTo>
                    <a:pt x="605790" y="184052"/>
                    <a:pt x="568643" y="205959"/>
                    <a:pt x="532448" y="205007"/>
                  </a:cubicBezTo>
                  <a:cubicBezTo>
                    <a:pt x="478155" y="203102"/>
                    <a:pt x="428625" y="151667"/>
                    <a:pt x="414338" y="133570"/>
                  </a:cubicBezTo>
                  <a:cubicBezTo>
                    <a:pt x="381953" y="84992"/>
                    <a:pt x="326708" y="4030"/>
                    <a:pt x="236220" y="220"/>
                  </a:cubicBezTo>
                  <a:cubicBezTo>
                    <a:pt x="164783" y="-3591"/>
                    <a:pt x="91440" y="42130"/>
                    <a:pt x="11430" y="140237"/>
                  </a:cubicBezTo>
                  <a:cubicBezTo>
                    <a:pt x="3810" y="149762"/>
                    <a:pt x="0" y="161192"/>
                    <a:pt x="0" y="171670"/>
                  </a:cubicBezTo>
                  <a:cubicBezTo>
                    <a:pt x="0" y="185957"/>
                    <a:pt x="6668" y="200245"/>
                    <a:pt x="18098" y="210722"/>
                  </a:cubicBezTo>
                  <a:cubicBezTo>
                    <a:pt x="39053" y="227867"/>
                    <a:pt x="70485" y="225009"/>
                    <a:pt x="88583" y="204055"/>
                  </a:cubicBezTo>
                  <a:cubicBezTo>
                    <a:pt x="160973" y="116424"/>
                    <a:pt x="206693" y="99280"/>
                    <a:pt x="231458" y="100232"/>
                  </a:cubicBezTo>
                  <a:cubicBezTo>
                    <a:pt x="268605" y="102137"/>
                    <a:pt x="302895" y="147857"/>
                    <a:pt x="331470" y="190720"/>
                  </a:cubicBezTo>
                  <a:cubicBezTo>
                    <a:pt x="332423" y="191672"/>
                    <a:pt x="407670" y="299305"/>
                    <a:pt x="524828" y="305020"/>
                  </a:cubicBezTo>
                  <a:cubicBezTo>
                    <a:pt x="595313" y="308830"/>
                    <a:pt x="660083" y="274540"/>
                    <a:pt x="718185" y="204055"/>
                  </a:cubicBezTo>
                  <a:cubicBezTo>
                    <a:pt x="790575" y="116424"/>
                    <a:pt x="836295" y="99280"/>
                    <a:pt x="861060" y="100232"/>
                  </a:cubicBezTo>
                  <a:cubicBezTo>
                    <a:pt x="902018" y="102137"/>
                    <a:pt x="936308" y="147857"/>
                    <a:pt x="964883" y="18976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S" dirty="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1B395BF7-76FB-7180-376C-4A03F4B1F107}"/>
                </a:ext>
              </a:extLst>
            </p:cNvPr>
            <p:cNvSpPr/>
            <p:nvPr/>
          </p:nvSpPr>
          <p:spPr>
            <a:xfrm>
              <a:off x="16764609" y="11989043"/>
              <a:ext cx="3367039" cy="329326"/>
            </a:xfrm>
            <a:custGeom>
              <a:avLst/>
              <a:gdLst>
                <a:gd name="connsiteX0" fmla="*/ 21615 w 3367039"/>
                <a:gd name="connsiteY0" fmla="*/ 238839 h 329326"/>
                <a:gd name="connsiteX1" fmla="*/ 348322 w 3367039"/>
                <a:gd name="connsiteY1" fmla="*/ 9287 h 329326"/>
                <a:gd name="connsiteX2" fmla="*/ 405472 w 3367039"/>
                <a:gd name="connsiteY2" fmla="*/ 9287 h 329326"/>
                <a:gd name="connsiteX3" fmla="*/ 703605 w 3367039"/>
                <a:gd name="connsiteY3" fmla="*/ 218837 h 329326"/>
                <a:gd name="connsiteX4" fmla="*/ 1001738 w 3367039"/>
                <a:gd name="connsiteY4" fmla="*/ 9287 h 329326"/>
                <a:gd name="connsiteX5" fmla="*/ 1058888 w 3367039"/>
                <a:gd name="connsiteY5" fmla="*/ 9287 h 329326"/>
                <a:gd name="connsiteX6" fmla="*/ 1357020 w 3367039"/>
                <a:gd name="connsiteY6" fmla="*/ 218837 h 329326"/>
                <a:gd name="connsiteX7" fmla="*/ 1655153 w 3367039"/>
                <a:gd name="connsiteY7" fmla="*/ 9287 h 329326"/>
                <a:gd name="connsiteX8" fmla="*/ 1712303 w 3367039"/>
                <a:gd name="connsiteY8" fmla="*/ 9287 h 329326"/>
                <a:gd name="connsiteX9" fmla="*/ 2010435 w 3367039"/>
                <a:gd name="connsiteY9" fmla="*/ 218837 h 329326"/>
                <a:gd name="connsiteX10" fmla="*/ 2308567 w 3367039"/>
                <a:gd name="connsiteY10" fmla="*/ 9287 h 329326"/>
                <a:gd name="connsiteX11" fmla="*/ 2365717 w 3367039"/>
                <a:gd name="connsiteY11" fmla="*/ 9287 h 329326"/>
                <a:gd name="connsiteX12" fmla="*/ 2663850 w 3367039"/>
                <a:gd name="connsiteY12" fmla="*/ 218837 h 329326"/>
                <a:gd name="connsiteX13" fmla="*/ 2961982 w 3367039"/>
                <a:gd name="connsiteY13" fmla="*/ 9287 h 329326"/>
                <a:gd name="connsiteX14" fmla="*/ 3019132 w 3367039"/>
                <a:gd name="connsiteY14" fmla="*/ 9287 h 329326"/>
                <a:gd name="connsiteX15" fmla="*/ 3345840 w 3367039"/>
                <a:gd name="connsiteY15" fmla="*/ 238839 h 329326"/>
                <a:gd name="connsiteX16" fmla="*/ 3358223 w 3367039"/>
                <a:gd name="connsiteY16" fmla="*/ 308372 h 329326"/>
                <a:gd name="connsiteX17" fmla="*/ 3317265 w 3367039"/>
                <a:gd name="connsiteY17" fmla="*/ 329327 h 329326"/>
                <a:gd name="connsiteX18" fmla="*/ 3288690 w 3367039"/>
                <a:gd name="connsiteY18" fmla="*/ 319802 h 329326"/>
                <a:gd name="connsiteX19" fmla="*/ 2990557 w 3367039"/>
                <a:gd name="connsiteY19" fmla="*/ 110252 h 329326"/>
                <a:gd name="connsiteX20" fmla="*/ 2692425 w 3367039"/>
                <a:gd name="connsiteY20" fmla="*/ 319802 h 329326"/>
                <a:gd name="connsiteX21" fmla="*/ 2635275 w 3367039"/>
                <a:gd name="connsiteY21" fmla="*/ 319802 h 329326"/>
                <a:gd name="connsiteX22" fmla="*/ 2337142 w 3367039"/>
                <a:gd name="connsiteY22" fmla="*/ 110252 h 329326"/>
                <a:gd name="connsiteX23" fmla="*/ 2039010 w 3367039"/>
                <a:gd name="connsiteY23" fmla="*/ 319802 h 329326"/>
                <a:gd name="connsiteX24" fmla="*/ 1981860 w 3367039"/>
                <a:gd name="connsiteY24" fmla="*/ 319802 h 329326"/>
                <a:gd name="connsiteX25" fmla="*/ 1683728 w 3367039"/>
                <a:gd name="connsiteY25" fmla="*/ 110252 h 329326"/>
                <a:gd name="connsiteX26" fmla="*/ 1385595 w 3367039"/>
                <a:gd name="connsiteY26" fmla="*/ 319802 h 329326"/>
                <a:gd name="connsiteX27" fmla="*/ 1328445 w 3367039"/>
                <a:gd name="connsiteY27" fmla="*/ 319802 h 329326"/>
                <a:gd name="connsiteX28" fmla="*/ 1030313 w 3367039"/>
                <a:gd name="connsiteY28" fmla="*/ 110252 h 329326"/>
                <a:gd name="connsiteX29" fmla="*/ 732180 w 3367039"/>
                <a:gd name="connsiteY29" fmla="*/ 319802 h 329326"/>
                <a:gd name="connsiteX30" fmla="*/ 675030 w 3367039"/>
                <a:gd name="connsiteY30" fmla="*/ 319802 h 329326"/>
                <a:gd name="connsiteX31" fmla="*/ 376897 w 3367039"/>
                <a:gd name="connsiteY31" fmla="*/ 110252 h 329326"/>
                <a:gd name="connsiteX32" fmla="*/ 78765 w 3367039"/>
                <a:gd name="connsiteY32" fmla="*/ 319802 h 329326"/>
                <a:gd name="connsiteX33" fmla="*/ 9233 w 3367039"/>
                <a:gd name="connsiteY33" fmla="*/ 307420 h 329326"/>
                <a:gd name="connsiteX34" fmla="*/ 21615 w 3367039"/>
                <a:gd name="connsiteY34" fmla="*/ 238839 h 32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367039" h="329326">
                  <a:moveTo>
                    <a:pt x="21615" y="238839"/>
                  </a:moveTo>
                  <a:lnTo>
                    <a:pt x="348322" y="9287"/>
                  </a:lnTo>
                  <a:cubicBezTo>
                    <a:pt x="365467" y="-3096"/>
                    <a:pt x="388327" y="-3096"/>
                    <a:pt x="405472" y="9287"/>
                  </a:cubicBezTo>
                  <a:lnTo>
                    <a:pt x="703605" y="218837"/>
                  </a:lnTo>
                  <a:lnTo>
                    <a:pt x="1001738" y="9287"/>
                  </a:lnTo>
                  <a:cubicBezTo>
                    <a:pt x="1018883" y="-3096"/>
                    <a:pt x="1041742" y="-3096"/>
                    <a:pt x="1058888" y="9287"/>
                  </a:cubicBezTo>
                  <a:lnTo>
                    <a:pt x="1357020" y="218837"/>
                  </a:lnTo>
                  <a:lnTo>
                    <a:pt x="1655153" y="9287"/>
                  </a:lnTo>
                  <a:cubicBezTo>
                    <a:pt x="1672298" y="-3096"/>
                    <a:pt x="1695157" y="-3096"/>
                    <a:pt x="1712303" y="9287"/>
                  </a:cubicBezTo>
                  <a:lnTo>
                    <a:pt x="2010435" y="218837"/>
                  </a:lnTo>
                  <a:lnTo>
                    <a:pt x="2308567" y="9287"/>
                  </a:lnTo>
                  <a:cubicBezTo>
                    <a:pt x="2325713" y="-3096"/>
                    <a:pt x="2348573" y="-3096"/>
                    <a:pt x="2365717" y="9287"/>
                  </a:cubicBezTo>
                  <a:lnTo>
                    <a:pt x="2663850" y="218837"/>
                  </a:lnTo>
                  <a:lnTo>
                    <a:pt x="2961982" y="9287"/>
                  </a:lnTo>
                  <a:cubicBezTo>
                    <a:pt x="2979128" y="-3096"/>
                    <a:pt x="3001988" y="-3096"/>
                    <a:pt x="3019132" y="9287"/>
                  </a:cubicBezTo>
                  <a:lnTo>
                    <a:pt x="3345840" y="238839"/>
                  </a:lnTo>
                  <a:cubicBezTo>
                    <a:pt x="3368700" y="255032"/>
                    <a:pt x="3373463" y="285512"/>
                    <a:pt x="3358223" y="308372"/>
                  </a:cubicBezTo>
                  <a:cubicBezTo>
                    <a:pt x="3348698" y="322659"/>
                    <a:pt x="3333457" y="329327"/>
                    <a:pt x="3317265" y="329327"/>
                  </a:cubicBezTo>
                  <a:cubicBezTo>
                    <a:pt x="3307740" y="329327"/>
                    <a:pt x="3297263" y="326470"/>
                    <a:pt x="3288690" y="319802"/>
                  </a:cubicBezTo>
                  <a:lnTo>
                    <a:pt x="2990557" y="110252"/>
                  </a:lnTo>
                  <a:lnTo>
                    <a:pt x="2692425" y="319802"/>
                  </a:lnTo>
                  <a:cubicBezTo>
                    <a:pt x="2675280" y="332184"/>
                    <a:pt x="2652420" y="332184"/>
                    <a:pt x="2635275" y="319802"/>
                  </a:cubicBezTo>
                  <a:lnTo>
                    <a:pt x="2337142" y="110252"/>
                  </a:lnTo>
                  <a:lnTo>
                    <a:pt x="2039010" y="319802"/>
                  </a:lnTo>
                  <a:cubicBezTo>
                    <a:pt x="2021865" y="332184"/>
                    <a:pt x="1999005" y="332184"/>
                    <a:pt x="1981860" y="319802"/>
                  </a:cubicBezTo>
                  <a:lnTo>
                    <a:pt x="1683728" y="110252"/>
                  </a:lnTo>
                  <a:lnTo>
                    <a:pt x="1385595" y="319802"/>
                  </a:lnTo>
                  <a:cubicBezTo>
                    <a:pt x="1368450" y="332184"/>
                    <a:pt x="1345590" y="332184"/>
                    <a:pt x="1328445" y="319802"/>
                  </a:cubicBezTo>
                  <a:lnTo>
                    <a:pt x="1030313" y="110252"/>
                  </a:lnTo>
                  <a:lnTo>
                    <a:pt x="732180" y="319802"/>
                  </a:lnTo>
                  <a:cubicBezTo>
                    <a:pt x="715035" y="332184"/>
                    <a:pt x="692175" y="332184"/>
                    <a:pt x="675030" y="319802"/>
                  </a:cubicBezTo>
                  <a:lnTo>
                    <a:pt x="376897" y="110252"/>
                  </a:lnTo>
                  <a:lnTo>
                    <a:pt x="78765" y="319802"/>
                  </a:lnTo>
                  <a:cubicBezTo>
                    <a:pt x="55905" y="335995"/>
                    <a:pt x="25425" y="330279"/>
                    <a:pt x="9233" y="307420"/>
                  </a:cubicBezTo>
                  <a:cubicBezTo>
                    <a:pt x="-6960" y="285512"/>
                    <a:pt x="-1245" y="254079"/>
                    <a:pt x="21615" y="23883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D1743EA0-ACE8-CCAF-86F8-0EBEA86091B5}"/>
                </a:ext>
              </a:extLst>
            </p:cNvPr>
            <p:cNvSpPr/>
            <p:nvPr/>
          </p:nvSpPr>
          <p:spPr>
            <a:xfrm>
              <a:off x="14520941" y="8627311"/>
              <a:ext cx="772001" cy="772242"/>
            </a:xfrm>
            <a:custGeom>
              <a:avLst/>
              <a:gdLst>
                <a:gd name="connsiteX0" fmla="*/ 97393 w 772001"/>
                <a:gd name="connsiteY0" fmla="*/ 17266 h 772242"/>
                <a:gd name="connsiteX1" fmla="*/ 386001 w 772001"/>
                <a:gd name="connsiteY1" fmla="*/ 305873 h 772242"/>
                <a:gd name="connsiteX2" fmla="*/ 674608 w 772001"/>
                <a:gd name="connsiteY2" fmla="*/ 17266 h 772242"/>
                <a:gd name="connsiteX3" fmla="*/ 755571 w 772001"/>
                <a:gd name="connsiteY3" fmla="*/ 17266 h 772242"/>
                <a:gd name="connsiteX4" fmla="*/ 755571 w 772001"/>
                <a:gd name="connsiteY4" fmla="*/ 98228 h 772242"/>
                <a:gd name="connsiteX5" fmla="*/ 466963 w 772001"/>
                <a:gd name="connsiteY5" fmla="*/ 385883 h 772242"/>
                <a:gd name="connsiteX6" fmla="*/ 755571 w 772001"/>
                <a:gd name="connsiteY6" fmla="*/ 674491 h 772242"/>
                <a:gd name="connsiteX7" fmla="*/ 755571 w 772001"/>
                <a:gd name="connsiteY7" fmla="*/ 755453 h 772242"/>
                <a:gd name="connsiteX8" fmla="*/ 674608 w 772001"/>
                <a:gd name="connsiteY8" fmla="*/ 755453 h 772242"/>
                <a:gd name="connsiteX9" fmla="*/ 386001 w 772001"/>
                <a:gd name="connsiteY9" fmla="*/ 466846 h 772242"/>
                <a:gd name="connsiteX10" fmla="*/ 97393 w 772001"/>
                <a:gd name="connsiteY10" fmla="*/ 755453 h 772242"/>
                <a:gd name="connsiteX11" fmla="*/ 16431 w 772001"/>
                <a:gd name="connsiteY11" fmla="*/ 755453 h 772242"/>
                <a:gd name="connsiteX12" fmla="*/ 16431 w 772001"/>
                <a:gd name="connsiteY12" fmla="*/ 674491 h 772242"/>
                <a:gd name="connsiteX13" fmla="*/ 305038 w 772001"/>
                <a:gd name="connsiteY13" fmla="*/ 385883 h 772242"/>
                <a:gd name="connsiteX14" fmla="*/ 16431 w 772001"/>
                <a:gd name="connsiteY14" fmla="*/ 97276 h 772242"/>
                <a:gd name="connsiteX15" fmla="*/ 16431 w 772001"/>
                <a:gd name="connsiteY15" fmla="*/ 16313 h 772242"/>
                <a:gd name="connsiteX16" fmla="*/ 97393 w 772001"/>
                <a:gd name="connsiteY16" fmla="*/ 17266 h 772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2001" h="772242">
                  <a:moveTo>
                    <a:pt x="97393" y="17266"/>
                  </a:moveTo>
                  <a:lnTo>
                    <a:pt x="386001" y="305873"/>
                  </a:lnTo>
                  <a:lnTo>
                    <a:pt x="674608" y="17266"/>
                  </a:lnTo>
                  <a:cubicBezTo>
                    <a:pt x="696516" y="-4642"/>
                    <a:pt x="732711" y="-4642"/>
                    <a:pt x="755571" y="17266"/>
                  </a:cubicBezTo>
                  <a:cubicBezTo>
                    <a:pt x="777478" y="39173"/>
                    <a:pt x="777478" y="75369"/>
                    <a:pt x="755571" y="98228"/>
                  </a:cubicBezTo>
                  <a:lnTo>
                    <a:pt x="466963" y="385883"/>
                  </a:lnTo>
                  <a:lnTo>
                    <a:pt x="755571" y="674491"/>
                  </a:lnTo>
                  <a:cubicBezTo>
                    <a:pt x="777478" y="696398"/>
                    <a:pt x="777478" y="732594"/>
                    <a:pt x="755571" y="755453"/>
                  </a:cubicBezTo>
                  <a:cubicBezTo>
                    <a:pt x="733663" y="777361"/>
                    <a:pt x="697469" y="777361"/>
                    <a:pt x="674608" y="755453"/>
                  </a:cubicBezTo>
                  <a:lnTo>
                    <a:pt x="386001" y="466846"/>
                  </a:lnTo>
                  <a:lnTo>
                    <a:pt x="97393" y="755453"/>
                  </a:lnTo>
                  <a:cubicBezTo>
                    <a:pt x="75486" y="777361"/>
                    <a:pt x="39291" y="778313"/>
                    <a:pt x="16431" y="755453"/>
                  </a:cubicBezTo>
                  <a:cubicBezTo>
                    <a:pt x="-5477" y="733546"/>
                    <a:pt x="-5477" y="697351"/>
                    <a:pt x="16431" y="674491"/>
                  </a:cubicBezTo>
                  <a:lnTo>
                    <a:pt x="305038" y="385883"/>
                  </a:lnTo>
                  <a:lnTo>
                    <a:pt x="16431" y="97276"/>
                  </a:lnTo>
                  <a:cubicBezTo>
                    <a:pt x="-5477" y="75369"/>
                    <a:pt x="-5477" y="39173"/>
                    <a:pt x="16431" y="16313"/>
                  </a:cubicBezTo>
                  <a:cubicBezTo>
                    <a:pt x="38338" y="-5594"/>
                    <a:pt x="74533" y="-5594"/>
                    <a:pt x="97393" y="1726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5502D0-7EBA-A5E5-5BF9-68FA0881A637}"/>
                </a:ext>
              </a:extLst>
            </p:cNvPr>
            <p:cNvSpPr/>
            <p:nvPr/>
          </p:nvSpPr>
          <p:spPr>
            <a:xfrm>
              <a:off x="20185459" y="5489659"/>
              <a:ext cx="772000" cy="772360"/>
            </a:xfrm>
            <a:custGeom>
              <a:avLst/>
              <a:gdLst>
                <a:gd name="connsiteX0" fmla="*/ 97393 w 772000"/>
                <a:gd name="connsiteY0" fmla="*/ 16431 h 772360"/>
                <a:gd name="connsiteX1" fmla="*/ 386001 w 772000"/>
                <a:gd name="connsiteY1" fmla="*/ 305038 h 772360"/>
                <a:gd name="connsiteX2" fmla="*/ 674607 w 772000"/>
                <a:gd name="connsiteY2" fmla="*/ 16431 h 772360"/>
                <a:gd name="connsiteX3" fmla="*/ 755570 w 772000"/>
                <a:gd name="connsiteY3" fmla="*/ 16431 h 772360"/>
                <a:gd name="connsiteX4" fmla="*/ 755570 w 772000"/>
                <a:gd name="connsiteY4" fmla="*/ 97393 h 772360"/>
                <a:gd name="connsiteX5" fmla="*/ 466963 w 772000"/>
                <a:gd name="connsiteY5" fmla="*/ 386001 h 772360"/>
                <a:gd name="connsiteX6" fmla="*/ 755570 w 772000"/>
                <a:gd name="connsiteY6" fmla="*/ 674608 h 772360"/>
                <a:gd name="connsiteX7" fmla="*/ 755570 w 772000"/>
                <a:gd name="connsiteY7" fmla="*/ 755571 h 772360"/>
                <a:gd name="connsiteX8" fmla="*/ 674607 w 772000"/>
                <a:gd name="connsiteY8" fmla="*/ 755571 h 772360"/>
                <a:gd name="connsiteX9" fmla="*/ 386001 w 772000"/>
                <a:gd name="connsiteY9" fmla="*/ 466963 h 772360"/>
                <a:gd name="connsiteX10" fmla="*/ 97393 w 772000"/>
                <a:gd name="connsiteY10" fmla="*/ 755571 h 772360"/>
                <a:gd name="connsiteX11" fmla="*/ 16430 w 772000"/>
                <a:gd name="connsiteY11" fmla="*/ 755571 h 772360"/>
                <a:gd name="connsiteX12" fmla="*/ 16430 w 772000"/>
                <a:gd name="connsiteY12" fmla="*/ 674608 h 772360"/>
                <a:gd name="connsiteX13" fmla="*/ 305038 w 772000"/>
                <a:gd name="connsiteY13" fmla="*/ 386001 h 772360"/>
                <a:gd name="connsiteX14" fmla="*/ 16430 w 772000"/>
                <a:gd name="connsiteY14" fmla="*/ 97393 h 772360"/>
                <a:gd name="connsiteX15" fmla="*/ 16430 w 772000"/>
                <a:gd name="connsiteY15" fmla="*/ 16431 h 772360"/>
                <a:gd name="connsiteX16" fmla="*/ 97393 w 772000"/>
                <a:gd name="connsiteY16" fmla="*/ 16431 h 772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2000" h="772360">
                  <a:moveTo>
                    <a:pt x="97393" y="16431"/>
                  </a:moveTo>
                  <a:lnTo>
                    <a:pt x="386001" y="305038"/>
                  </a:lnTo>
                  <a:lnTo>
                    <a:pt x="674607" y="16431"/>
                  </a:lnTo>
                  <a:cubicBezTo>
                    <a:pt x="696515" y="-5477"/>
                    <a:pt x="732711" y="-5477"/>
                    <a:pt x="755570" y="16431"/>
                  </a:cubicBezTo>
                  <a:cubicBezTo>
                    <a:pt x="777478" y="38338"/>
                    <a:pt x="777478" y="74533"/>
                    <a:pt x="755570" y="97393"/>
                  </a:cubicBezTo>
                  <a:lnTo>
                    <a:pt x="466963" y="386001"/>
                  </a:lnTo>
                  <a:lnTo>
                    <a:pt x="755570" y="674608"/>
                  </a:lnTo>
                  <a:cubicBezTo>
                    <a:pt x="777478" y="696516"/>
                    <a:pt x="777478" y="732711"/>
                    <a:pt x="755570" y="755571"/>
                  </a:cubicBezTo>
                  <a:cubicBezTo>
                    <a:pt x="733663" y="777478"/>
                    <a:pt x="697468" y="777478"/>
                    <a:pt x="674607" y="755571"/>
                  </a:cubicBezTo>
                  <a:lnTo>
                    <a:pt x="386001" y="466963"/>
                  </a:lnTo>
                  <a:lnTo>
                    <a:pt x="97393" y="755571"/>
                  </a:lnTo>
                  <a:cubicBezTo>
                    <a:pt x="75486" y="777478"/>
                    <a:pt x="39290" y="778431"/>
                    <a:pt x="16430" y="755571"/>
                  </a:cubicBezTo>
                  <a:cubicBezTo>
                    <a:pt x="-5477" y="733663"/>
                    <a:pt x="-5477" y="697468"/>
                    <a:pt x="16430" y="674608"/>
                  </a:cubicBezTo>
                  <a:lnTo>
                    <a:pt x="305038" y="386001"/>
                  </a:lnTo>
                  <a:lnTo>
                    <a:pt x="16430" y="97393"/>
                  </a:lnTo>
                  <a:cubicBezTo>
                    <a:pt x="-5477" y="75486"/>
                    <a:pt x="-5477" y="39291"/>
                    <a:pt x="16430" y="16431"/>
                  </a:cubicBezTo>
                  <a:cubicBezTo>
                    <a:pt x="39290" y="-5477"/>
                    <a:pt x="75486" y="-5477"/>
                    <a:pt x="97393" y="1643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S"/>
            </a:p>
          </p:txBody>
        </p:sp>
        <p:grpSp>
          <p:nvGrpSpPr>
            <p:cNvPr id="37" name="Graphic 20">
              <a:extLst>
                <a:ext uri="{FF2B5EF4-FFF2-40B4-BE49-F238E27FC236}">
                  <a16:creationId xmlns:a16="http://schemas.microsoft.com/office/drawing/2014/main" id="{9415793E-589A-3EFC-E11E-F8A234E00035}"/>
                </a:ext>
              </a:extLst>
            </p:cNvPr>
            <p:cNvGrpSpPr/>
            <p:nvPr/>
          </p:nvGrpSpPr>
          <p:grpSpPr>
            <a:xfrm>
              <a:off x="15794012" y="4260220"/>
              <a:ext cx="3611296" cy="2809875"/>
              <a:chOff x="15794012" y="4260220"/>
              <a:chExt cx="3611296" cy="2809875"/>
            </a:xfrm>
            <a:solidFill>
              <a:srgbClr val="0C375B"/>
            </a:solidFill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BBFC742D-9FE5-788C-BE55-0619944A9D90}"/>
                  </a:ext>
                </a:extLst>
              </p:cNvPr>
              <p:cNvSpPr/>
              <p:nvPr/>
            </p:nvSpPr>
            <p:spPr>
              <a:xfrm>
                <a:off x="16193639" y="4711298"/>
                <a:ext cx="3211668" cy="2358796"/>
              </a:xfrm>
              <a:custGeom>
                <a:avLst/>
                <a:gdLst>
                  <a:gd name="connsiteX0" fmla="*/ 2183260 w 3211668"/>
                  <a:gd name="connsiteY0" fmla="*/ 2358797 h 2358796"/>
                  <a:gd name="connsiteX1" fmla="*/ 2030860 w 3211668"/>
                  <a:gd name="connsiteY1" fmla="*/ 2347367 h 2358796"/>
                  <a:gd name="connsiteX2" fmla="*/ 1354585 w 3211668"/>
                  <a:gd name="connsiteY2" fmla="*/ 1943507 h 2358796"/>
                  <a:gd name="connsiteX3" fmla="*/ 16322 w 3211668"/>
                  <a:gd name="connsiteY3" fmla="*/ 132804 h 2358796"/>
                  <a:gd name="connsiteX4" fmla="*/ 33467 w 3211668"/>
                  <a:gd name="connsiteY4" fmla="*/ 16599 h 2358796"/>
                  <a:gd name="connsiteX5" fmla="*/ 149672 w 3211668"/>
                  <a:gd name="connsiteY5" fmla="*/ 33744 h 2358796"/>
                  <a:gd name="connsiteX6" fmla="*/ 1488887 w 3211668"/>
                  <a:gd name="connsiteY6" fmla="*/ 1844447 h 2358796"/>
                  <a:gd name="connsiteX7" fmla="*/ 2055625 w 3211668"/>
                  <a:gd name="connsiteY7" fmla="*/ 2182584 h 2358796"/>
                  <a:gd name="connsiteX8" fmla="*/ 2695705 w 3211668"/>
                  <a:gd name="connsiteY8" fmla="*/ 2021612 h 2358796"/>
                  <a:gd name="connsiteX9" fmla="*/ 3034795 w 3211668"/>
                  <a:gd name="connsiteY9" fmla="*/ 1454874 h 2358796"/>
                  <a:gd name="connsiteX10" fmla="*/ 2873822 w 3211668"/>
                  <a:gd name="connsiteY10" fmla="*/ 814794 h 2358796"/>
                  <a:gd name="connsiteX11" fmla="*/ 2785239 w 3211668"/>
                  <a:gd name="connsiteY11" fmla="*/ 695732 h 2358796"/>
                  <a:gd name="connsiteX12" fmla="*/ 2796670 w 3211668"/>
                  <a:gd name="connsiteY12" fmla="*/ 910997 h 2358796"/>
                  <a:gd name="connsiteX13" fmla="*/ 2717612 w 3211668"/>
                  <a:gd name="connsiteY13" fmla="*/ 998627 h 2358796"/>
                  <a:gd name="connsiteX14" fmla="*/ 2629983 w 3211668"/>
                  <a:gd name="connsiteY14" fmla="*/ 919569 h 2358796"/>
                  <a:gd name="connsiteX15" fmla="*/ 2605218 w 3211668"/>
                  <a:gd name="connsiteY15" fmla="*/ 429984 h 2358796"/>
                  <a:gd name="connsiteX16" fmla="*/ 2660462 w 3211668"/>
                  <a:gd name="connsiteY16" fmla="*/ 347117 h 2358796"/>
                  <a:gd name="connsiteX17" fmla="*/ 2755712 w 3211668"/>
                  <a:gd name="connsiteY17" fmla="*/ 375692 h 2358796"/>
                  <a:gd name="connsiteX18" fmla="*/ 3008125 w 3211668"/>
                  <a:gd name="connsiteY18" fmla="*/ 715734 h 2358796"/>
                  <a:gd name="connsiteX19" fmla="*/ 3200530 w 3211668"/>
                  <a:gd name="connsiteY19" fmla="*/ 1479639 h 2358796"/>
                  <a:gd name="connsiteX20" fmla="*/ 2796670 w 3211668"/>
                  <a:gd name="connsiteY20" fmla="*/ 2155914 h 2358796"/>
                  <a:gd name="connsiteX21" fmla="*/ 2183260 w 3211668"/>
                  <a:gd name="connsiteY21" fmla="*/ 2358797 h 2358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211668" h="2358796">
                    <a:moveTo>
                      <a:pt x="2183260" y="2358797"/>
                    </a:moveTo>
                    <a:cubicBezTo>
                      <a:pt x="2132777" y="2358797"/>
                      <a:pt x="2082295" y="2354987"/>
                      <a:pt x="2030860" y="2347367"/>
                    </a:cubicBezTo>
                    <a:cubicBezTo>
                      <a:pt x="1759397" y="2307362"/>
                      <a:pt x="1519367" y="2163534"/>
                      <a:pt x="1354585" y="1943507"/>
                    </a:cubicBezTo>
                    <a:lnTo>
                      <a:pt x="16322" y="132804"/>
                    </a:lnTo>
                    <a:cubicBezTo>
                      <a:pt x="-11301" y="95656"/>
                      <a:pt x="-2728" y="43269"/>
                      <a:pt x="33467" y="16599"/>
                    </a:cubicBezTo>
                    <a:cubicBezTo>
                      <a:pt x="70615" y="-11023"/>
                      <a:pt x="123002" y="-3403"/>
                      <a:pt x="149672" y="33744"/>
                    </a:cubicBezTo>
                    <a:lnTo>
                      <a:pt x="1488887" y="1844447"/>
                    </a:lnTo>
                    <a:cubicBezTo>
                      <a:pt x="1626047" y="2029232"/>
                      <a:pt x="1827025" y="2149247"/>
                      <a:pt x="2055625" y="2182584"/>
                    </a:cubicBezTo>
                    <a:cubicBezTo>
                      <a:pt x="2283272" y="2215922"/>
                      <a:pt x="2510920" y="2158772"/>
                      <a:pt x="2695705" y="2021612"/>
                    </a:cubicBezTo>
                    <a:cubicBezTo>
                      <a:pt x="2880489" y="1884452"/>
                      <a:pt x="3000505" y="1682522"/>
                      <a:pt x="3034795" y="1454874"/>
                    </a:cubicBezTo>
                    <a:cubicBezTo>
                      <a:pt x="3068133" y="1227227"/>
                      <a:pt x="3010983" y="999579"/>
                      <a:pt x="2873822" y="814794"/>
                    </a:cubicBezTo>
                    <a:lnTo>
                      <a:pt x="2785239" y="695732"/>
                    </a:lnTo>
                    <a:lnTo>
                      <a:pt x="2796670" y="910997"/>
                    </a:lnTo>
                    <a:cubicBezTo>
                      <a:pt x="2798575" y="956716"/>
                      <a:pt x="2763333" y="995769"/>
                      <a:pt x="2717612" y="998627"/>
                    </a:cubicBezTo>
                    <a:cubicBezTo>
                      <a:pt x="2671893" y="1001484"/>
                      <a:pt x="2632839" y="965289"/>
                      <a:pt x="2629983" y="919569"/>
                    </a:cubicBezTo>
                    <a:lnTo>
                      <a:pt x="2605218" y="429984"/>
                    </a:lnTo>
                    <a:cubicBezTo>
                      <a:pt x="2603312" y="393789"/>
                      <a:pt x="2626172" y="359499"/>
                      <a:pt x="2660462" y="347117"/>
                    </a:cubicBezTo>
                    <a:cubicBezTo>
                      <a:pt x="2694752" y="334734"/>
                      <a:pt x="2733805" y="346164"/>
                      <a:pt x="2755712" y="375692"/>
                    </a:cubicBezTo>
                    <a:lnTo>
                      <a:pt x="3008125" y="715734"/>
                    </a:lnTo>
                    <a:cubicBezTo>
                      <a:pt x="3171955" y="936714"/>
                      <a:pt x="3240535" y="1207224"/>
                      <a:pt x="3200530" y="1479639"/>
                    </a:cubicBezTo>
                    <a:cubicBezTo>
                      <a:pt x="3160525" y="1751102"/>
                      <a:pt x="3016697" y="1991132"/>
                      <a:pt x="2796670" y="2155914"/>
                    </a:cubicBezTo>
                    <a:cubicBezTo>
                      <a:pt x="2615695" y="2288312"/>
                      <a:pt x="2402335" y="2358797"/>
                      <a:pt x="2183260" y="2358797"/>
                    </a:cubicBezTo>
                    <a:close/>
                  </a:path>
                </a:pathLst>
              </a:custGeom>
              <a:solidFill>
                <a:srgbClr val="0C37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A6ACB134-255E-4F0B-6076-39185B002530}"/>
                  </a:ext>
                </a:extLst>
              </p:cNvPr>
              <p:cNvSpPr/>
              <p:nvPr/>
            </p:nvSpPr>
            <p:spPr>
              <a:xfrm>
                <a:off x="15794012" y="4260220"/>
                <a:ext cx="664259" cy="664845"/>
              </a:xfrm>
              <a:custGeom>
                <a:avLst/>
                <a:gdLst>
                  <a:gd name="connsiteX0" fmla="*/ 332130 w 664259"/>
                  <a:gd name="connsiteY0" fmla="*/ 664845 h 664845"/>
                  <a:gd name="connsiteX1" fmla="*/ 332130 w 664259"/>
                  <a:gd name="connsiteY1" fmla="*/ 664845 h 664845"/>
                  <a:gd name="connsiteX2" fmla="*/ 65430 w 664259"/>
                  <a:gd name="connsiteY2" fmla="*/ 530543 h 664845"/>
                  <a:gd name="connsiteX3" fmla="*/ 134010 w 664259"/>
                  <a:gd name="connsiteY3" fmla="*/ 65722 h 664845"/>
                  <a:gd name="connsiteX4" fmla="*/ 332130 w 664259"/>
                  <a:gd name="connsiteY4" fmla="*/ 0 h 664845"/>
                  <a:gd name="connsiteX5" fmla="*/ 598830 w 664259"/>
                  <a:gd name="connsiteY5" fmla="*/ 134303 h 664845"/>
                  <a:gd name="connsiteX6" fmla="*/ 530250 w 664259"/>
                  <a:gd name="connsiteY6" fmla="*/ 599122 h 664845"/>
                  <a:gd name="connsiteX7" fmla="*/ 332130 w 664259"/>
                  <a:gd name="connsiteY7" fmla="*/ 664845 h 664845"/>
                  <a:gd name="connsiteX8" fmla="*/ 331177 w 664259"/>
                  <a:gd name="connsiteY8" fmla="*/ 167640 h 664845"/>
                  <a:gd name="connsiteX9" fmla="*/ 233070 w 664259"/>
                  <a:gd name="connsiteY9" fmla="*/ 200025 h 664845"/>
                  <a:gd name="connsiteX10" fmla="*/ 198780 w 664259"/>
                  <a:gd name="connsiteY10" fmla="*/ 431483 h 664845"/>
                  <a:gd name="connsiteX11" fmla="*/ 332130 w 664259"/>
                  <a:gd name="connsiteY11" fmla="*/ 498158 h 664845"/>
                  <a:gd name="connsiteX12" fmla="*/ 332130 w 664259"/>
                  <a:gd name="connsiteY12" fmla="*/ 498158 h 664845"/>
                  <a:gd name="connsiteX13" fmla="*/ 430237 w 664259"/>
                  <a:gd name="connsiteY13" fmla="*/ 465772 h 664845"/>
                  <a:gd name="connsiteX14" fmla="*/ 464527 w 664259"/>
                  <a:gd name="connsiteY14" fmla="*/ 234315 h 664845"/>
                  <a:gd name="connsiteX15" fmla="*/ 331177 w 664259"/>
                  <a:gd name="connsiteY15" fmla="*/ 167640 h 664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64259" h="664845">
                    <a:moveTo>
                      <a:pt x="332130" y="664845"/>
                    </a:moveTo>
                    <a:lnTo>
                      <a:pt x="332130" y="664845"/>
                    </a:lnTo>
                    <a:cubicBezTo>
                      <a:pt x="227355" y="664845"/>
                      <a:pt x="128295" y="614363"/>
                      <a:pt x="65430" y="530543"/>
                    </a:cubicBezTo>
                    <a:cubicBezTo>
                      <a:pt x="-44108" y="383858"/>
                      <a:pt x="-12675" y="175260"/>
                      <a:pt x="134010" y="65722"/>
                    </a:cubicBezTo>
                    <a:cubicBezTo>
                      <a:pt x="192112" y="22860"/>
                      <a:pt x="259739" y="0"/>
                      <a:pt x="332130" y="0"/>
                    </a:cubicBezTo>
                    <a:cubicBezTo>
                      <a:pt x="436905" y="0"/>
                      <a:pt x="535964" y="50483"/>
                      <a:pt x="598830" y="134303"/>
                    </a:cubicBezTo>
                    <a:cubicBezTo>
                      <a:pt x="708367" y="280988"/>
                      <a:pt x="676935" y="489585"/>
                      <a:pt x="530250" y="599122"/>
                    </a:cubicBezTo>
                    <a:cubicBezTo>
                      <a:pt x="472147" y="641985"/>
                      <a:pt x="403567" y="664845"/>
                      <a:pt x="332130" y="664845"/>
                    </a:cubicBezTo>
                    <a:close/>
                    <a:moveTo>
                      <a:pt x="331177" y="167640"/>
                    </a:moveTo>
                    <a:cubicBezTo>
                      <a:pt x="295935" y="167640"/>
                      <a:pt x="261645" y="179070"/>
                      <a:pt x="233070" y="200025"/>
                    </a:cubicBezTo>
                    <a:cubicBezTo>
                      <a:pt x="159727" y="254317"/>
                      <a:pt x="144487" y="358140"/>
                      <a:pt x="198780" y="431483"/>
                    </a:cubicBezTo>
                    <a:cubicBezTo>
                      <a:pt x="230212" y="474345"/>
                      <a:pt x="278789" y="498158"/>
                      <a:pt x="332130" y="498158"/>
                    </a:cubicBezTo>
                    <a:lnTo>
                      <a:pt x="332130" y="498158"/>
                    </a:lnTo>
                    <a:cubicBezTo>
                      <a:pt x="367372" y="498158"/>
                      <a:pt x="401662" y="486728"/>
                      <a:pt x="430237" y="465772"/>
                    </a:cubicBezTo>
                    <a:cubicBezTo>
                      <a:pt x="503580" y="411480"/>
                      <a:pt x="518820" y="307658"/>
                      <a:pt x="464527" y="234315"/>
                    </a:cubicBezTo>
                    <a:cubicBezTo>
                      <a:pt x="433095" y="191453"/>
                      <a:pt x="384517" y="167640"/>
                      <a:pt x="331177" y="167640"/>
                    </a:cubicBezTo>
                    <a:close/>
                  </a:path>
                </a:pathLst>
              </a:custGeom>
              <a:solidFill>
                <a:srgbClr val="0C37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</p:grp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EC2EBC5B-4CB1-0778-825A-FEF974B71B29}"/>
                </a:ext>
              </a:extLst>
            </p:cNvPr>
            <p:cNvSpPr/>
            <p:nvPr/>
          </p:nvSpPr>
          <p:spPr>
            <a:xfrm>
              <a:off x="15856740" y="3364583"/>
              <a:ext cx="4922247" cy="1334739"/>
            </a:xfrm>
            <a:custGeom>
              <a:avLst/>
              <a:gdLst>
                <a:gd name="connsiteX0" fmla="*/ 4873787 w 4922247"/>
                <a:gd name="connsiteY0" fmla="*/ 1334739 h 1334739"/>
                <a:gd name="connsiteX1" fmla="*/ 4830924 w 4922247"/>
                <a:gd name="connsiteY1" fmla="*/ 1311879 h 1334739"/>
                <a:gd name="connsiteX2" fmla="*/ 3657444 w 4922247"/>
                <a:gd name="connsiteY2" fmla="*/ 591789 h 1334739"/>
                <a:gd name="connsiteX3" fmla="*/ 3438369 w 4922247"/>
                <a:gd name="connsiteY3" fmla="*/ 742284 h 1334739"/>
                <a:gd name="connsiteX4" fmla="*/ 2935449 w 4922247"/>
                <a:gd name="connsiteY4" fmla="*/ 940404 h 1334739"/>
                <a:gd name="connsiteX5" fmla="*/ 2398239 w 4922247"/>
                <a:gd name="connsiteY5" fmla="*/ 427959 h 1334739"/>
                <a:gd name="connsiteX6" fmla="*/ 2059149 w 4922247"/>
                <a:gd name="connsiteY6" fmla="*/ 108872 h 1334739"/>
                <a:gd name="connsiteX7" fmla="*/ 1972472 w 4922247"/>
                <a:gd name="connsiteY7" fmla="*/ 504159 h 1334739"/>
                <a:gd name="connsiteX8" fmla="*/ 1736252 w 4922247"/>
                <a:gd name="connsiteY8" fmla="*/ 1110902 h 1334739"/>
                <a:gd name="connsiteX9" fmla="*/ 1052357 w 4922247"/>
                <a:gd name="connsiteY9" fmla="*/ 705137 h 1334739"/>
                <a:gd name="connsiteX10" fmla="*/ 177961 w 4922247"/>
                <a:gd name="connsiteY10" fmla="*/ 213647 h 1334739"/>
                <a:gd name="connsiteX11" fmla="*/ 194154 w 4922247"/>
                <a:gd name="connsiteY11" fmla="*/ 974694 h 1334739"/>
                <a:gd name="connsiteX12" fmla="*/ 158911 w 4922247"/>
                <a:gd name="connsiteY12" fmla="*/ 1038512 h 1334739"/>
                <a:gd name="connsiteX13" fmla="*/ 95094 w 4922247"/>
                <a:gd name="connsiteY13" fmla="*/ 1003269 h 1334739"/>
                <a:gd name="connsiteX14" fmla="*/ 117954 w 4922247"/>
                <a:gd name="connsiteY14" fmla="*/ 130779 h 1334739"/>
                <a:gd name="connsiteX15" fmla="*/ 1115222 w 4922247"/>
                <a:gd name="connsiteY15" fmla="*/ 625127 h 1334739"/>
                <a:gd name="connsiteX16" fmla="*/ 1711486 w 4922247"/>
                <a:gd name="connsiteY16" fmla="*/ 1011841 h 1334739"/>
                <a:gd name="connsiteX17" fmla="*/ 1869602 w 4922247"/>
                <a:gd name="connsiteY17" fmla="*/ 503207 h 1334739"/>
                <a:gd name="connsiteX18" fmla="*/ 2026764 w 4922247"/>
                <a:gd name="connsiteY18" fmla="*/ 11717 h 1334739"/>
                <a:gd name="connsiteX19" fmla="*/ 2483964 w 4922247"/>
                <a:gd name="connsiteY19" fmla="*/ 373666 h 1334739"/>
                <a:gd name="connsiteX20" fmla="*/ 2950689 w 4922247"/>
                <a:gd name="connsiteY20" fmla="*/ 838487 h 1334739"/>
                <a:gd name="connsiteX21" fmla="*/ 3368836 w 4922247"/>
                <a:gd name="connsiteY21" fmla="*/ 665132 h 1334739"/>
                <a:gd name="connsiteX22" fmla="*/ 3623155 w 4922247"/>
                <a:gd name="connsiteY22" fmla="*/ 493682 h 1334739"/>
                <a:gd name="connsiteX23" fmla="*/ 4913792 w 4922247"/>
                <a:gd name="connsiteY23" fmla="*/ 1253777 h 1334739"/>
                <a:gd name="connsiteX24" fmla="*/ 4899505 w 4922247"/>
                <a:gd name="connsiteY24" fmla="*/ 1324262 h 1334739"/>
                <a:gd name="connsiteX25" fmla="*/ 4873787 w 4922247"/>
                <a:gd name="connsiteY25" fmla="*/ 1334739 h 133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922247" h="1334739">
                  <a:moveTo>
                    <a:pt x="4873787" y="1334739"/>
                  </a:moveTo>
                  <a:cubicBezTo>
                    <a:pt x="4857595" y="1334739"/>
                    <a:pt x="4841401" y="1327119"/>
                    <a:pt x="4830924" y="1311879"/>
                  </a:cubicBezTo>
                  <a:cubicBezTo>
                    <a:pt x="4540412" y="873729"/>
                    <a:pt x="4049874" y="462249"/>
                    <a:pt x="3657444" y="591789"/>
                  </a:cubicBezTo>
                  <a:cubicBezTo>
                    <a:pt x="3578386" y="618459"/>
                    <a:pt x="3510759" y="678466"/>
                    <a:pt x="3438369" y="742284"/>
                  </a:cubicBezTo>
                  <a:cubicBezTo>
                    <a:pt x="3312639" y="853727"/>
                    <a:pt x="3170717" y="981362"/>
                    <a:pt x="2935449" y="940404"/>
                  </a:cubicBezTo>
                  <a:cubicBezTo>
                    <a:pt x="2687799" y="897541"/>
                    <a:pt x="2534447" y="647987"/>
                    <a:pt x="2398239" y="427959"/>
                  </a:cubicBezTo>
                  <a:cubicBezTo>
                    <a:pt x="2261080" y="206026"/>
                    <a:pt x="2170592" y="73629"/>
                    <a:pt x="2059149" y="108872"/>
                  </a:cubicBezTo>
                  <a:cubicBezTo>
                    <a:pt x="1976282" y="135542"/>
                    <a:pt x="1974377" y="323184"/>
                    <a:pt x="1972472" y="504159"/>
                  </a:cubicBezTo>
                  <a:cubicBezTo>
                    <a:pt x="1969614" y="762287"/>
                    <a:pt x="1966757" y="1054704"/>
                    <a:pt x="1736252" y="1110902"/>
                  </a:cubicBezTo>
                  <a:cubicBezTo>
                    <a:pt x="1612427" y="1141382"/>
                    <a:pt x="1395257" y="976599"/>
                    <a:pt x="1052357" y="705137"/>
                  </a:cubicBezTo>
                  <a:cubicBezTo>
                    <a:pt x="738984" y="457487"/>
                    <a:pt x="310359" y="118397"/>
                    <a:pt x="177961" y="213647"/>
                  </a:cubicBezTo>
                  <a:cubicBezTo>
                    <a:pt x="72234" y="289847"/>
                    <a:pt x="77949" y="573691"/>
                    <a:pt x="194154" y="974694"/>
                  </a:cubicBezTo>
                  <a:cubicBezTo>
                    <a:pt x="201774" y="1001364"/>
                    <a:pt x="186534" y="1029939"/>
                    <a:pt x="158911" y="1038512"/>
                  </a:cubicBezTo>
                  <a:cubicBezTo>
                    <a:pt x="132241" y="1046132"/>
                    <a:pt x="103666" y="1030891"/>
                    <a:pt x="95094" y="1003269"/>
                  </a:cubicBezTo>
                  <a:cubicBezTo>
                    <a:pt x="1749" y="679419"/>
                    <a:pt x="-70641" y="266034"/>
                    <a:pt x="117954" y="130779"/>
                  </a:cubicBezTo>
                  <a:cubicBezTo>
                    <a:pt x="313216" y="-9239"/>
                    <a:pt x="702789" y="299372"/>
                    <a:pt x="1115222" y="625127"/>
                  </a:cubicBezTo>
                  <a:cubicBezTo>
                    <a:pt x="1332391" y="796577"/>
                    <a:pt x="1629572" y="1031844"/>
                    <a:pt x="1711486" y="1011841"/>
                  </a:cubicBezTo>
                  <a:cubicBezTo>
                    <a:pt x="1864839" y="974694"/>
                    <a:pt x="1867697" y="734664"/>
                    <a:pt x="1869602" y="503207"/>
                  </a:cubicBezTo>
                  <a:cubicBezTo>
                    <a:pt x="1872459" y="276512"/>
                    <a:pt x="1874364" y="61247"/>
                    <a:pt x="2026764" y="11717"/>
                  </a:cubicBezTo>
                  <a:cubicBezTo>
                    <a:pt x="2222027" y="-52101"/>
                    <a:pt x="2349661" y="155544"/>
                    <a:pt x="2483964" y="373666"/>
                  </a:cubicBezTo>
                  <a:cubicBezTo>
                    <a:pt x="2607789" y="575597"/>
                    <a:pt x="2748759" y="804197"/>
                    <a:pt x="2950689" y="838487"/>
                  </a:cubicBezTo>
                  <a:cubicBezTo>
                    <a:pt x="3137380" y="870871"/>
                    <a:pt x="3249774" y="770859"/>
                    <a:pt x="3368836" y="665132"/>
                  </a:cubicBezTo>
                  <a:cubicBezTo>
                    <a:pt x="3445036" y="597504"/>
                    <a:pt x="3524094" y="527019"/>
                    <a:pt x="3623155" y="493682"/>
                  </a:cubicBezTo>
                  <a:cubicBezTo>
                    <a:pt x="4068924" y="346044"/>
                    <a:pt x="4592799" y="768954"/>
                    <a:pt x="4913792" y="1253777"/>
                  </a:cubicBezTo>
                  <a:cubicBezTo>
                    <a:pt x="4929032" y="1277589"/>
                    <a:pt x="4923317" y="1309021"/>
                    <a:pt x="4899505" y="1324262"/>
                  </a:cubicBezTo>
                  <a:cubicBezTo>
                    <a:pt x="4892837" y="1331882"/>
                    <a:pt x="4883312" y="1334739"/>
                    <a:pt x="4873787" y="1334739"/>
                  </a:cubicBezTo>
                  <a:close/>
                </a:path>
              </a:pathLst>
            </a:custGeom>
            <a:solidFill>
              <a:srgbClr val="0C37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S"/>
            </a:p>
          </p:txBody>
        </p:sp>
        <p:grpSp>
          <p:nvGrpSpPr>
            <p:cNvPr id="41" name="Graphic 20">
              <a:extLst>
                <a:ext uri="{FF2B5EF4-FFF2-40B4-BE49-F238E27FC236}">
                  <a16:creationId xmlns:a16="http://schemas.microsoft.com/office/drawing/2014/main" id="{C96F1081-BFAD-B645-AA15-2E4F17562A62}"/>
                </a:ext>
              </a:extLst>
            </p:cNvPr>
            <p:cNvGrpSpPr/>
            <p:nvPr/>
          </p:nvGrpSpPr>
          <p:grpSpPr>
            <a:xfrm>
              <a:off x="19881413" y="7590864"/>
              <a:ext cx="1317275" cy="2783795"/>
              <a:chOff x="19881413" y="7590864"/>
              <a:chExt cx="1317275" cy="2783795"/>
            </a:xfrm>
            <a:solidFill>
              <a:srgbClr val="F46C69"/>
            </a:solidFill>
          </p:grpSpPr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FF92453B-AE0E-237C-6847-3C0CE2683611}"/>
                  </a:ext>
                </a:extLst>
              </p:cNvPr>
              <p:cNvSpPr/>
              <p:nvPr/>
            </p:nvSpPr>
            <p:spPr>
              <a:xfrm>
                <a:off x="19881413" y="7590864"/>
                <a:ext cx="778046" cy="623703"/>
              </a:xfrm>
              <a:custGeom>
                <a:avLst/>
                <a:gdLst>
                  <a:gd name="connsiteX0" fmla="*/ 768151 w 778046"/>
                  <a:gd name="connsiteY0" fmla="*/ 19298 h 623703"/>
                  <a:gd name="connsiteX1" fmla="*/ 697666 w 778046"/>
                  <a:gd name="connsiteY1" fmla="*/ 10725 h 623703"/>
                  <a:gd name="connsiteX2" fmla="*/ 19486 w 778046"/>
                  <a:gd name="connsiteY2" fmla="*/ 533648 h 623703"/>
                  <a:gd name="connsiteX3" fmla="*/ 9961 w 778046"/>
                  <a:gd name="connsiteY3" fmla="*/ 604132 h 623703"/>
                  <a:gd name="connsiteX4" fmla="*/ 15676 w 778046"/>
                  <a:gd name="connsiteY4" fmla="*/ 610800 h 623703"/>
                  <a:gd name="connsiteX5" fmla="*/ 79494 w 778046"/>
                  <a:gd name="connsiteY5" fmla="*/ 613657 h 623703"/>
                  <a:gd name="connsiteX6" fmla="*/ 757674 w 778046"/>
                  <a:gd name="connsiteY6" fmla="*/ 90735 h 623703"/>
                  <a:gd name="connsiteX7" fmla="*/ 768151 w 778046"/>
                  <a:gd name="connsiteY7" fmla="*/ 19298 h 623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8046" h="623703">
                    <a:moveTo>
                      <a:pt x="768151" y="19298"/>
                    </a:moveTo>
                    <a:cubicBezTo>
                      <a:pt x="751007" y="-2610"/>
                      <a:pt x="719574" y="-6420"/>
                      <a:pt x="697666" y="10725"/>
                    </a:cubicBezTo>
                    <a:lnTo>
                      <a:pt x="19486" y="533648"/>
                    </a:lnTo>
                    <a:cubicBezTo>
                      <a:pt x="-2422" y="550793"/>
                      <a:pt x="-6231" y="582225"/>
                      <a:pt x="9961" y="604132"/>
                    </a:cubicBezTo>
                    <a:cubicBezTo>
                      <a:pt x="11866" y="606038"/>
                      <a:pt x="13771" y="608895"/>
                      <a:pt x="15676" y="610800"/>
                    </a:cubicBezTo>
                    <a:cubicBezTo>
                      <a:pt x="32821" y="626993"/>
                      <a:pt x="60444" y="627945"/>
                      <a:pt x="79494" y="613657"/>
                    </a:cubicBezTo>
                    <a:lnTo>
                      <a:pt x="757674" y="90735"/>
                    </a:lnTo>
                    <a:cubicBezTo>
                      <a:pt x="780534" y="72638"/>
                      <a:pt x="784344" y="41205"/>
                      <a:pt x="768151" y="1929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95D0D51C-7A2E-BB38-ECAD-17DE62F8D4AB}"/>
                  </a:ext>
                </a:extLst>
              </p:cNvPr>
              <p:cNvSpPr/>
              <p:nvPr/>
            </p:nvSpPr>
            <p:spPr>
              <a:xfrm>
                <a:off x="20126454" y="9948634"/>
                <a:ext cx="891642" cy="426025"/>
              </a:xfrm>
              <a:custGeom>
                <a:avLst/>
                <a:gdLst>
                  <a:gd name="connsiteX0" fmla="*/ 887917 w 891642"/>
                  <a:gd name="connsiteY0" fmla="*/ 394250 h 426025"/>
                  <a:gd name="connsiteX1" fmla="*/ 860295 w 891642"/>
                  <a:gd name="connsiteY1" fmla="*/ 329480 h 426025"/>
                  <a:gd name="connsiteX2" fmla="*/ 68767 w 891642"/>
                  <a:gd name="connsiteY2" fmla="*/ 3725 h 426025"/>
                  <a:gd name="connsiteX3" fmla="*/ 3997 w 891642"/>
                  <a:gd name="connsiteY3" fmla="*/ 31348 h 426025"/>
                  <a:gd name="connsiteX4" fmla="*/ 16380 w 891642"/>
                  <a:gd name="connsiteY4" fmla="*/ 87546 h 426025"/>
                  <a:gd name="connsiteX5" fmla="*/ 30667 w 891642"/>
                  <a:gd name="connsiteY5" fmla="*/ 97071 h 426025"/>
                  <a:gd name="connsiteX6" fmla="*/ 823147 w 891642"/>
                  <a:gd name="connsiteY6" fmla="*/ 422825 h 426025"/>
                  <a:gd name="connsiteX7" fmla="*/ 887917 w 891642"/>
                  <a:gd name="connsiteY7" fmla="*/ 394250 h 426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1642" h="426025">
                    <a:moveTo>
                      <a:pt x="887917" y="394250"/>
                    </a:moveTo>
                    <a:cubicBezTo>
                      <a:pt x="898395" y="368533"/>
                      <a:pt x="886012" y="339958"/>
                      <a:pt x="860295" y="329480"/>
                    </a:cubicBezTo>
                    <a:lnTo>
                      <a:pt x="68767" y="3725"/>
                    </a:lnTo>
                    <a:cubicBezTo>
                      <a:pt x="43049" y="-6752"/>
                      <a:pt x="14474" y="5630"/>
                      <a:pt x="3997" y="31348"/>
                    </a:cubicBezTo>
                    <a:cubicBezTo>
                      <a:pt x="-4576" y="51350"/>
                      <a:pt x="1140" y="73258"/>
                      <a:pt x="16380" y="87546"/>
                    </a:cubicBezTo>
                    <a:cubicBezTo>
                      <a:pt x="20190" y="91355"/>
                      <a:pt x="25905" y="94213"/>
                      <a:pt x="30667" y="97071"/>
                    </a:cubicBezTo>
                    <a:lnTo>
                      <a:pt x="823147" y="422825"/>
                    </a:lnTo>
                    <a:cubicBezTo>
                      <a:pt x="848865" y="432350"/>
                      <a:pt x="877440" y="419968"/>
                      <a:pt x="887917" y="39425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B5601021-8E45-9D23-C744-8CC2F2DBDB4B}"/>
                  </a:ext>
                </a:extLst>
              </p:cNvPr>
              <p:cNvSpPr/>
              <p:nvPr/>
            </p:nvSpPr>
            <p:spPr>
              <a:xfrm>
                <a:off x="20249981" y="8884122"/>
                <a:ext cx="948707" cy="213306"/>
              </a:xfrm>
              <a:custGeom>
                <a:avLst/>
                <a:gdLst>
                  <a:gd name="connsiteX0" fmla="*/ 948222 w 948707"/>
                  <a:gd name="connsiteY0" fmla="*/ 43347 h 213306"/>
                  <a:gd name="connsiteX1" fmla="*/ 892026 w 948707"/>
                  <a:gd name="connsiteY1" fmla="*/ 485 h 213306"/>
                  <a:gd name="connsiteX2" fmla="*/ 43347 w 948707"/>
                  <a:gd name="connsiteY2" fmla="*/ 113833 h 213306"/>
                  <a:gd name="connsiteX3" fmla="*/ 485 w 948707"/>
                  <a:gd name="connsiteY3" fmla="*/ 170030 h 213306"/>
                  <a:gd name="connsiteX4" fmla="*/ 16678 w 948707"/>
                  <a:gd name="connsiteY4" fmla="*/ 200510 h 213306"/>
                  <a:gd name="connsiteX5" fmla="*/ 56682 w 948707"/>
                  <a:gd name="connsiteY5" fmla="*/ 212892 h 213306"/>
                  <a:gd name="connsiteX6" fmla="*/ 905360 w 948707"/>
                  <a:gd name="connsiteY6" fmla="*/ 99545 h 213306"/>
                  <a:gd name="connsiteX7" fmla="*/ 948222 w 948707"/>
                  <a:gd name="connsiteY7" fmla="*/ 43347 h 213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8707" h="213306">
                    <a:moveTo>
                      <a:pt x="948222" y="43347"/>
                    </a:moveTo>
                    <a:cubicBezTo>
                      <a:pt x="944413" y="15725"/>
                      <a:pt x="919647" y="-3325"/>
                      <a:pt x="892026" y="485"/>
                    </a:cubicBezTo>
                    <a:lnTo>
                      <a:pt x="43347" y="113833"/>
                    </a:lnTo>
                    <a:cubicBezTo>
                      <a:pt x="15726" y="117642"/>
                      <a:pt x="-3324" y="142408"/>
                      <a:pt x="485" y="170030"/>
                    </a:cubicBezTo>
                    <a:cubicBezTo>
                      <a:pt x="2390" y="182412"/>
                      <a:pt x="8105" y="192890"/>
                      <a:pt x="16678" y="200510"/>
                    </a:cubicBezTo>
                    <a:cubicBezTo>
                      <a:pt x="27155" y="210035"/>
                      <a:pt x="41443" y="214797"/>
                      <a:pt x="56682" y="212892"/>
                    </a:cubicBezTo>
                    <a:lnTo>
                      <a:pt x="905360" y="99545"/>
                    </a:lnTo>
                    <a:cubicBezTo>
                      <a:pt x="932982" y="96687"/>
                      <a:pt x="952032" y="70970"/>
                      <a:pt x="948222" y="4334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</p:grp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E7BA5AF-D87F-4C76-1250-307399C0F109}"/>
              </a:ext>
            </a:extLst>
          </p:cNvPr>
          <p:cNvSpPr/>
          <p:nvPr/>
        </p:nvSpPr>
        <p:spPr>
          <a:xfrm>
            <a:off x="1848943" y="3819384"/>
            <a:ext cx="1118532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Don’t wait for a Breach! Be prepared</a:t>
            </a:r>
            <a:r>
              <a:rPr lang="en-US" sz="44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, Let’s look at the organization’s vulnerabilities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52746EB-B3C8-D192-1CA5-1198D4477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943" y="5468711"/>
            <a:ext cx="9846136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Weak Authentication Mechanisms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Bad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Poorly Written 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Insufficient Back-up Procedures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84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F2D2E8-29B9-C447-A659-459A28D49158}"/>
              </a:ext>
            </a:extLst>
          </p:cNvPr>
          <p:cNvSpPr txBox="1"/>
          <p:nvPr/>
        </p:nvSpPr>
        <p:spPr>
          <a:xfrm>
            <a:off x="4696156" y="834405"/>
            <a:ext cx="151077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200" b="1" dirty="0">
                <a:solidFill>
                  <a:schemeClr val="tx2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Don’t Forget About Social Engineering Attacks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57D687-CD25-CE4E-9F6E-19FA2CC5617B}"/>
              </a:ext>
            </a:extLst>
          </p:cNvPr>
          <p:cNvSpPr/>
          <p:nvPr/>
        </p:nvSpPr>
        <p:spPr>
          <a:xfrm>
            <a:off x="6371344" y="1878077"/>
            <a:ext cx="115740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Source Sans Pro Light" panose="020B0403030403020204" pitchFamily="34" charset="0"/>
              </a:rPr>
              <a:t>A hacker can infiltrate your entire organization with a phone call – How will you prevent this?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ECCA950-2265-78E2-B18F-415975996CA9}"/>
              </a:ext>
            </a:extLst>
          </p:cNvPr>
          <p:cNvSpPr txBox="1"/>
          <p:nvPr/>
        </p:nvSpPr>
        <p:spPr>
          <a:xfrm>
            <a:off x="13098616" y="2771967"/>
            <a:ext cx="101118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gradFill flip="none" rotWithShape="1">
                  <a:gsLst>
                    <a:gs pos="0">
                      <a:schemeClr val="accent1">
                        <a:lumMod val="89000"/>
                      </a:schemeClr>
                    </a:gs>
                    <a:gs pos="23000">
                      <a:schemeClr val="accent1">
                        <a:lumMod val="89000"/>
                      </a:schemeClr>
                    </a:gs>
                    <a:gs pos="69000">
                      <a:schemeClr val="accent1">
                        <a:lumMod val="75000"/>
                      </a:schemeClr>
                    </a:gs>
                    <a:gs pos="97000">
                      <a:schemeClr val="accent1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Roboto" panose="02000000000000000000" pitchFamily="2" charset="0"/>
                <a:ea typeface="Roboto" panose="02000000000000000000" pitchFamily="2" charset="0"/>
              </a:rPr>
              <a:t>Online Privacy</a:t>
            </a:r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 – </a:t>
            </a:r>
            <a:r>
              <a:rPr lang="en-US" sz="4800" b="1" dirty="0">
                <a:gradFill flip="none" rotWithShape="1">
                  <a:gsLst>
                    <a:gs pos="0">
                      <a:schemeClr val="accent2">
                        <a:lumMod val="89000"/>
                      </a:schemeClr>
                    </a:gs>
                    <a:gs pos="23000">
                      <a:schemeClr val="accent2">
                        <a:lumMod val="89000"/>
                      </a:schemeClr>
                    </a:gs>
                    <a:gs pos="69000">
                      <a:schemeClr val="accent2">
                        <a:lumMod val="75000"/>
                      </a:schemeClr>
                    </a:gs>
                    <a:gs pos="97000">
                      <a:schemeClr val="accent2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Roboto" panose="02000000000000000000" pitchFamily="2" charset="0"/>
                <a:ea typeface="Roboto" panose="02000000000000000000" pitchFamily="2" charset="0"/>
              </a:rPr>
              <a:t>Today is like</a:t>
            </a:r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 eating and </a:t>
            </a:r>
            <a:r>
              <a:rPr lang="en-US" sz="4800" b="1" dirty="0">
                <a:gradFill flip="none" rotWithShape="1">
                  <a:gsLst>
                    <a:gs pos="0">
                      <a:schemeClr val="accent3">
                        <a:lumMod val="89000"/>
                      </a:schemeClr>
                    </a:gs>
                    <a:gs pos="23000">
                      <a:schemeClr val="accent3">
                        <a:lumMod val="89000"/>
                      </a:schemeClr>
                    </a:gs>
                    <a:gs pos="69000">
                      <a:schemeClr val="accent3">
                        <a:lumMod val="75000"/>
                      </a:schemeClr>
                    </a:gs>
                    <a:gs pos="97000">
                      <a:schemeClr val="accent3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Roboto" panose="02000000000000000000" pitchFamily="2" charset="0"/>
                <a:ea typeface="Roboto" panose="02000000000000000000" pitchFamily="2" charset="0"/>
              </a:rPr>
              <a:t>breathing</a:t>
            </a:r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 – it’s </a:t>
            </a:r>
            <a:r>
              <a:rPr lang="en-US" sz="4800" b="1" dirty="0">
                <a:gradFill flip="none" rotWithShape="1">
                  <a:gsLst>
                    <a:gs pos="0">
                      <a:schemeClr val="accent4">
                        <a:lumMod val="89000"/>
                      </a:schemeClr>
                    </a:gs>
                    <a:gs pos="23000">
                      <a:schemeClr val="accent4">
                        <a:lumMod val="89000"/>
                      </a:schemeClr>
                    </a:gs>
                    <a:gs pos="69000">
                      <a:schemeClr val="accent4">
                        <a:lumMod val="75000"/>
                      </a:schemeClr>
                    </a:gs>
                    <a:gs pos="97000">
                      <a:schemeClr val="accent4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Roboto" panose="02000000000000000000" pitchFamily="2" charset="0"/>
                <a:ea typeface="Roboto" panose="02000000000000000000" pitchFamily="2" charset="0"/>
              </a:rPr>
              <a:t>one</a:t>
            </a:r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 of life’s </a:t>
            </a:r>
            <a:r>
              <a:rPr lang="en-US" sz="4800" b="1" dirty="0">
                <a:gradFill flip="none" rotWithShape="1">
                  <a:gsLst>
                    <a:gs pos="0">
                      <a:schemeClr val="accent5">
                        <a:lumMod val="89000"/>
                      </a:schemeClr>
                    </a:gs>
                    <a:gs pos="23000">
                      <a:schemeClr val="accent5">
                        <a:lumMod val="89000"/>
                      </a:schemeClr>
                    </a:gs>
                    <a:gs pos="69000">
                      <a:schemeClr val="accent5">
                        <a:lumMod val="75000"/>
                      </a:schemeClr>
                    </a:gs>
                    <a:gs pos="97000">
                      <a:schemeClr val="accent5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Roboto" panose="02000000000000000000" pitchFamily="2" charset="0"/>
                <a:ea typeface="Roboto" panose="02000000000000000000" pitchFamily="2" charset="0"/>
              </a:rPr>
              <a:t>basic</a:t>
            </a:r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 requirements.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C201685-7B95-806A-6C1A-2BEC3B848642}"/>
              </a:ext>
            </a:extLst>
          </p:cNvPr>
          <p:cNvSpPr/>
          <p:nvPr/>
        </p:nvSpPr>
        <p:spPr>
          <a:xfrm>
            <a:off x="13098615" y="5132383"/>
            <a:ext cx="10791759" cy="877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/>
              <a:t>Social Engineering: </a:t>
            </a:r>
          </a:p>
          <a:p>
            <a:r>
              <a:rPr lang="en-US" sz="2600" dirty="0"/>
              <a:t>These methods exploit human vulnerabilities like trust and empathy.</a:t>
            </a:r>
          </a:p>
          <a:p>
            <a:endParaRPr lang="en-US" sz="2400" dirty="0"/>
          </a:p>
          <a:p>
            <a:r>
              <a:rPr lang="en-US" sz="2600" b="1" dirty="0"/>
              <a:t>Common tactics include:</a:t>
            </a:r>
          </a:p>
          <a:p>
            <a:endParaRPr lang="en-US" sz="2400" dirty="0"/>
          </a:p>
          <a:p>
            <a:r>
              <a:rPr lang="en-US" sz="2600" b="1" dirty="0"/>
              <a:t>Phishing emails</a:t>
            </a:r>
            <a:r>
              <a:rPr lang="en-US" sz="2600" dirty="0"/>
              <a:t>: Disguised as legitimate messages, they often contain malicious links or attachments.</a:t>
            </a:r>
          </a:p>
          <a:p>
            <a:endParaRPr lang="en-US" sz="2600" dirty="0"/>
          </a:p>
          <a:p>
            <a:r>
              <a:rPr lang="en-US" sz="2600" b="1" dirty="0"/>
              <a:t>Vishing calls: </a:t>
            </a:r>
            <a:r>
              <a:rPr lang="en-US" sz="2600" dirty="0"/>
              <a:t>Impersonators pose as trusted organizations to extract information.</a:t>
            </a:r>
          </a:p>
          <a:p>
            <a:endParaRPr lang="en-US" sz="2600" dirty="0"/>
          </a:p>
          <a:p>
            <a:r>
              <a:rPr lang="en-US" sz="2600" b="1" dirty="0"/>
              <a:t>Baiting: </a:t>
            </a:r>
            <a:r>
              <a:rPr lang="en-US" sz="2600" dirty="0"/>
              <a:t>Leaving tempting devices or documents to lure victims into downloading malware.</a:t>
            </a:r>
          </a:p>
          <a:p>
            <a:endParaRPr lang="en-US" sz="2400" dirty="0"/>
          </a:p>
          <a:p>
            <a:r>
              <a:rPr lang="en-US" sz="2600" b="1" dirty="0"/>
              <a:t>Preventing social engineering attacks: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Be wary of unsolicited communications.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Verify sender identity and avoid clicking suspicious links or attachments.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Implement multi-factor authentication.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Educate employees about social engineering tactics.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Secure physical documents and devices.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Report suspicious activity immediately.</a:t>
            </a:r>
          </a:p>
          <a:p>
            <a:endParaRPr lang="en-US" sz="24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473CE48-FD39-12DA-7BC2-4FEA5CF3D7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1194847"/>
              </p:ext>
            </p:extLst>
          </p:nvPr>
        </p:nvGraphicFramePr>
        <p:xfrm>
          <a:off x="1176720" y="3127234"/>
          <a:ext cx="10791759" cy="8028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35897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0" grpId="0"/>
      <p:bldP spid="1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F2D2E8-29B9-C447-A659-459A28D49158}"/>
              </a:ext>
            </a:extLst>
          </p:cNvPr>
          <p:cNvSpPr txBox="1"/>
          <p:nvPr/>
        </p:nvSpPr>
        <p:spPr>
          <a:xfrm>
            <a:off x="4605297" y="816249"/>
            <a:ext cx="151077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dirty="0">
                <a:solidFill>
                  <a:schemeClr val="tx2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Recommendations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57D687-CD25-CE4E-9F6E-19FA2CC5617B}"/>
              </a:ext>
            </a:extLst>
          </p:cNvPr>
          <p:cNvSpPr/>
          <p:nvPr/>
        </p:nvSpPr>
        <p:spPr>
          <a:xfrm>
            <a:off x="10050239" y="1878077"/>
            <a:ext cx="4216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Source Sans Pro Light" panose="020B0403030403020204" pitchFamily="34" charset="0"/>
              </a:rPr>
              <a:t>Protecting the Organization</a:t>
            </a:r>
          </a:p>
        </p:txBody>
      </p:sp>
      <p:grpSp>
        <p:nvGrpSpPr>
          <p:cNvPr id="23" name="Graphic 21">
            <a:extLst>
              <a:ext uri="{FF2B5EF4-FFF2-40B4-BE49-F238E27FC236}">
                <a16:creationId xmlns:a16="http://schemas.microsoft.com/office/drawing/2014/main" id="{BDC6D1B5-A458-74D7-A55A-C8F9A4D762B4}"/>
              </a:ext>
            </a:extLst>
          </p:cNvPr>
          <p:cNvGrpSpPr/>
          <p:nvPr/>
        </p:nvGrpSpPr>
        <p:grpSpPr>
          <a:xfrm>
            <a:off x="2503538" y="2955295"/>
            <a:ext cx="7582404" cy="10294446"/>
            <a:chOff x="8492858" y="1830571"/>
            <a:chExt cx="7582404" cy="10294446"/>
          </a:xfrm>
        </p:grpSpPr>
        <p:grpSp>
          <p:nvGrpSpPr>
            <p:cNvPr id="24" name="Graphic 21">
              <a:extLst>
                <a:ext uri="{FF2B5EF4-FFF2-40B4-BE49-F238E27FC236}">
                  <a16:creationId xmlns:a16="http://schemas.microsoft.com/office/drawing/2014/main" id="{36F6DFE3-01CC-B333-D0BC-DD21EDE38E9C}"/>
                </a:ext>
              </a:extLst>
            </p:cNvPr>
            <p:cNvGrpSpPr/>
            <p:nvPr/>
          </p:nvGrpSpPr>
          <p:grpSpPr>
            <a:xfrm>
              <a:off x="12381363" y="8174357"/>
              <a:ext cx="1152156" cy="1139187"/>
              <a:chOff x="12381363" y="8174357"/>
              <a:chExt cx="1152156" cy="1139187"/>
            </a:xfrm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EF975BAB-C2A4-4BEF-59F9-7C7B630010ED}"/>
                  </a:ext>
                </a:extLst>
              </p:cNvPr>
              <p:cNvSpPr/>
              <p:nvPr/>
            </p:nvSpPr>
            <p:spPr>
              <a:xfrm>
                <a:off x="12440284" y="8231777"/>
                <a:ext cx="1034732" cy="1021760"/>
              </a:xfrm>
              <a:custGeom>
                <a:avLst/>
                <a:gdLst>
                  <a:gd name="connsiteX0" fmla="*/ 1033463 w 1034732"/>
                  <a:gd name="connsiteY0" fmla="*/ 151175 h 1021760"/>
                  <a:gd name="connsiteX1" fmla="*/ 952500 w 1034732"/>
                  <a:gd name="connsiteY1" fmla="*/ 25446 h 1021760"/>
                  <a:gd name="connsiteX2" fmla="*/ 780098 w 1034732"/>
                  <a:gd name="connsiteY2" fmla="*/ 13063 h 1021760"/>
                  <a:gd name="connsiteX3" fmla="*/ 728663 w 1034732"/>
                  <a:gd name="connsiteY3" fmla="*/ 33065 h 1021760"/>
                  <a:gd name="connsiteX4" fmla="*/ 599123 w 1034732"/>
                  <a:gd name="connsiteY4" fmla="*/ 98788 h 1021760"/>
                  <a:gd name="connsiteX5" fmla="*/ 436244 w 1034732"/>
                  <a:gd name="connsiteY5" fmla="*/ 217850 h 1021760"/>
                  <a:gd name="connsiteX6" fmla="*/ 280988 w 1034732"/>
                  <a:gd name="connsiteY6" fmla="*/ 380728 h 1021760"/>
                  <a:gd name="connsiteX7" fmla="*/ 68580 w 1034732"/>
                  <a:gd name="connsiteY7" fmla="*/ 727438 h 1021760"/>
                  <a:gd name="connsiteX8" fmla="*/ 17145 w 1034732"/>
                  <a:gd name="connsiteY8" fmla="*/ 849358 h 1021760"/>
                  <a:gd name="connsiteX9" fmla="*/ 0 w 1034732"/>
                  <a:gd name="connsiteY9" fmla="*/ 896983 h 1021760"/>
                  <a:gd name="connsiteX10" fmla="*/ 365760 w 1034732"/>
                  <a:gd name="connsiteY10" fmla="*/ 1021760 h 1021760"/>
                  <a:gd name="connsiteX11" fmla="*/ 379094 w 1034732"/>
                  <a:gd name="connsiteY11" fmla="*/ 984613 h 1021760"/>
                  <a:gd name="connsiteX12" fmla="*/ 419100 w 1034732"/>
                  <a:gd name="connsiteY12" fmla="*/ 888410 h 1021760"/>
                  <a:gd name="connsiteX13" fmla="*/ 581977 w 1034732"/>
                  <a:gd name="connsiteY13" fmla="*/ 622663 h 1021760"/>
                  <a:gd name="connsiteX14" fmla="*/ 691515 w 1034732"/>
                  <a:gd name="connsiteY14" fmla="*/ 507410 h 1021760"/>
                  <a:gd name="connsiteX15" fmla="*/ 799148 w 1034732"/>
                  <a:gd name="connsiteY15" fmla="*/ 429305 h 1021760"/>
                  <a:gd name="connsiteX16" fmla="*/ 881063 w 1034732"/>
                  <a:gd name="connsiteY16" fmla="*/ 388348 h 1021760"/>
                  <a:gd name="connsiteX17" fmla="*/ 913448 w 1034732"/>
                  <a:gd name="connsiteY17" fmla="*/ 375965 h 1021760"/>
                  <a:gd name="connsiteX18" fmla="*/ 964882 w 1034732"/>
                  <a:gd name="connsiteY18" fmla="*/ 344533 h 1021760"/>
                  <a:gd name="connsiteX19" fmla="*/ 1004888 w 1034732"/>
                  <a:gd name="connsiteY19" fmla="*/ 293098 h 1021760"/>
                  <a:gd name="connsiteX20" fmla="*/ 1033463 w 1034732"/>
                  <a:gd name="connsiteY20" fmla="*/ 151175 h 1021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34732" h="1021760">
                    <a:moveTo>
                      <a:pt x="1033463" y="151175"/>
                    </a:moveTo>
                    <a:cubicBezTo>
                      <a:pt x="1027748" y="97835"/>
                      <a:pt x="999173" y="53068"/>
                      <a:pt x="952500" y="25446"/>
                    </a:cubicBezTo>
                    <a:cubicBezTo>
                      <a:pt x="906780" y="-2177"/>
                      <a:pt x="842010" y="-8845"/>
                      <a:pt x="780098" y="13063"/>
                    </a:cubicBezTo>
                    <a:cubicBezTo>
                      <a:pt x="780098" y="13063"/>
                      <a:pt x="761048" y="20683"/>
                      <a:pt x="728663" y="33065"/>
                    </a:cubicBezTo>
                    <a:cubicBezTo>
                      <a:pt x="696277" y="46400"/>
                      <a:pt x="650557" y="68308"/>
                      <a:pt x="599123" y="98788"/>
                    </a:cubicBezTo>
                    <a:cubicBezTo>
                      <a:pt x="548640" y="130221"/>
                      <a:pt x="491490" y="169273"/>
                      <a:pt x="436244" y="217850"/>
                    </a:cubicBezTo>
                    <a:cubicBezTo>
                      <a:pt x="381000" y="266428"/>
                      <a:pt x="328613" y="321673"/>
                      <a:pt x="280988" y="380728"/>
                    </a:cubicBezTo>
                    <a:cubicBezTo>
                      <a:pt x="185738" y="498838"/>
                      <a:pt x="114300" y="627425"/>
                      <a:pt x="68580" y="727438"/>
                    </a:cubicBezTo>
                    <a:cubicBezTo>
                      <a:pt x="45720" y="776968"/>
                      <a:pt x="28575" y="819830"/>
                      <a:pt x="17145" y="849358"/>
                    </a:cubicBezTo>
                    <a:cubicBezTo>
                      <a:pt x="5715" y="879838"/>
                      <a:pt x="0" y="896983"/>
                      <a:pt x="0" y="896983"/>
                    </a:cubicBezTo>
                    <a:lnTo>
                      <a:pt x="365760" y="1021760"/>
                    </a:lnTo>
                    <a:cubicBezTo>
                      <a:pt x="365760" y="1021760"/>
                      <a:pt x="370523" y="1008425"/>
                      <a:pt x="379094" y="984613"/>
                    </a:cubicBezTo>
                    <a:cubicBezTo>
                      <a:pt x="387667" y="960800"/>
                      <a:pt x="401002" y="927463"/>
                      <a:pt x="419100" y="888410"/>
                    </a:cubicBezTo>
                    <a:cubicBezTo>
                      <a:pt x="455294" y="809353"/>
                      <a:pt x="512444" y="708388"/>
                      <a:pt x="581977" y="622663"/>
                    </a:cubicBezTo>
                    <a:cubicBezTo>
                      <a:pt x="616267" y="579800"/>
                      <a:pt x="654367" y="540748"/>
                      <a:pt x="691515" y="507410"/>
                    </a:cubicBezTo>
                    <a:cubicBezTo>
                      <a:pt x="728663" y="475025"/>
                      <a:pt x="765810" y="449308"/>
                      <a:pt x="799148" y="429305"/>
                    </a:cubicBezTo>
                    <a:cubicBezTo>
                      <a:pt x="832485" y="410255"/>
                      <a:pt x="860107" y="396921"/>
                      <a:pt x="881063" y="388348"/>
                    </a:cubicBezTo>
                    <a:cubicBezTo>
                      <a:pt x="901065" y="380728"/>
                      <a:pt x="913448" y="375965"/>
                      <a:pt x="913448" y="375965"/>
                    </a:cubicBezTo>
                    <a:cubicBezTo>
                      <a:pt x="932498" y="370250"/>
                      <a:pt x="949642" y="357868"/>
                      <a:pt x="964882" y="344533"/>
                    </a:cubicBezTo>
                    <a:cubicBezTo>
                      <a:pt x="980123" y="331198"/>
                      <a:pt x="993457" y="312148"/>
                      <a:pt x="1004888" y="293098"/>
                    </a:cubicBezTo>
                    <a:cubicBezTo>
                      <a:pt x="1024890" y="254998"/>
                      <a:pt x="1039177" y="203563"/>
                      <a:pt x="1033463" y="1511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CE273D05-5BE4-FA3D-11A1-0C64F8483B98}"/>
                  </a:ext>
                </a:extLst>
              </p:cNvPr>
              <p:cNvSpPr/>
              <p:nvPr/>
            </p:nvSpPr>
            <p:spPr>
              <a:xfrm>
                <a:off x="12381363" y="8174357"/>
                <a:ext cx="1152156" cy="1139187"/>
              </a:xfrm>
              <a:custGeom>
                <a:avLst/>
                <a:gdLst>
                  <a:gd name="connsiteX0" fmla="*/ 423728 w 1152156"/>
                  <a:gd name="connsiteY0" fmla="*/ 1139187 h 1139187"/>
                  <a:gd name="connsiteX1" fmla="*/ 404678 w 1152156"/>
                  <a:gd name="connsiteY1" fmla="*/ 1136330 h 1139187"/>
                  <a:gd name="connsiteX2" fmla="*/ 39871 w 1152156"/>
                  <a:gd name="connsiteY2" fmla="*/ 1011553 h 1139187"/>
                  <a:gd name="connsiteX3" fmla="*/ 2723 w 1152156"/>
                  <a:gd name="connsiteY3" fmla="*/ 937257 h 1139187"/>
                  <a:gd name="connsiteX4" fmla="*/ 20821 w 1152156"/>
                  <a:gd name="connsiteY4" fmla="*/ 887728 h 1139187"/>
                  <a:gd name="connsiteX5" fmla="*/ 74161 w 1152156"/>
                  <a:gd name="connsiteY5" fmla="*/ 761045 h 1139187"/>
                  <a:gd name="connsiteX6" fmla="*/ 295141 w 1152156"/>
                  <a:gd name="connsiteY6" fmla="*/ 401953 h 1139187"/>
                  <a:gd name="connsiteX7" fmla="*/ 457065 w 1152156"/>
                  <a:gd name="connsiteY7" fmla="*/ 232407 h 1139187"/>
                  <a:gd name="connsiteX8" fmla="*/ 628515 w 1152156"/>
                  <a:gd name="connsiteY8" fmla="*/ 107630 h 1139187"/>
                  <a:gd name="connsiteX9" fmla="*/ 765676 w 1152156"/>
                  <a:gd name="connsiteY9" fmla="*/ 38097 h 1139187"/>
                  <a:gd name="connsiteX10" fmla="*/ 818063 w 1152156"/>
                  <a:gd name="connsiteY10" fmla="*/ 17142 h 1139187"/>
                  <a:gd name="connsiteX11" fmla="*/ 819969 w 1152156"/>
                  <a:gd name="connsiteY11" fmla="*/ 16190 h 1139187"/>
                  <a:gd name="connsiteX12" fmla="*/ 1041901 w 1152156"/>
                  <a:gd name="connsiteY12" fmla="*/ 33335 h 1139187"/>
                  <a:gd name="connsiteX13" fmla="*/ 1150486 w 1152156"/>
                  <a:gd name="connsiteY13" fmla="*/ 202880 h 1139187"/>
                  <a:gd name="connsiteX14" fmla="*/ 1111434 w 1152156"/>
                  <a:gd name="connsiteY14" fmla="*/ 381950 h 1139187"/>
                  <a:gd name="connsiteX15" fmla="*/ 1059046 w 1152156"/>
                  <a:gd name="connsiteY15" fmla="*/ 448625 h 1139187"/>
                  <a:gd name="connsiteX16" fmla="*/ 989513 w 1152156"/>
                  <a:gd name="connsiteY16" fmla="*/ 490535 h 1139187"/>
                  <a:gd name="connsiteX17" fmla="*/ 959034 w 1152156"/>
                  <a:gd name="connsiteY17" fmla="*/ 502917 h 1139187"/>
                  <a:gd name="connsiteX18" fmla="*/ 885690 w 1152156"/>
                  <a:gd name="connsiteY18" fmla="*/ 540065 h 1139187"/>
                  <a:gd name="connsiteX19" fmla="*/ 787584 w 1152156"/>
                  <a:gd name="connsiteY19" fmla="*/ 611503 h 1139187"/>
                  <a:gd name="connsiteX20" fmla="*/ 685665 w 1152156"/>
                  <a:gd name="connsiteY20" fmla="*/ 719135 h 1139187"/>
                  <a:gd name="connsiteX21" fmla="*/ 530409 w 1152156"/>
                  <a:gd name="connsiteY21" fmla="*/ 972500 h 1139187"/>
                  <a:gd name="connsiteX22" fmla="*/ 491356 w 1152156"/>
                  <a:gd name="connsiteY22" fmla="*/ 1064892 h 1139187"/>
                  <a:gd name="connsiteX23" fmla="*/ 478021 w 1152156"/>
                  <a:gd name="connsiteY23" fmla="*/ 1101087 h 1139187"/>
                  <a:gd name="connsiteX24" fmla="*/ 423728 w 1152156"/>
                  <a:gd name="connsiteY24" fmla="*/ 1139187 h 1139187"/>
                  <a:gd name="connsiteX25" fmla="*/ 134168 w 1152156"/>
                  <a:gd name="connsiteY25" fmla="*/ 919160 h 1139187"/>
                  <a:gd name="connsiteX26" fmla="*/ 388486 w 1152156"/>
                  <a:gd name="connsiteY26" fmla="*/ 1005837 h 1139187"/>
                  <a:gd name="connsiteX27" fmla="*/ 423728 w 1152156"/>
                  <a:gd name="connsiteY27" fmla="*/ 922017 h 1139187"/>
                  <a:gd name="connsiteX28" fmla="*/ 594226 w 1152156"/>
                  <a:gd name="connsiteY28" fmla="*/ 643887 h 1139187"/>
                  <a:gd name="connsiteX29" fmla="*/ 710431 w 1152156"/>
                  <a:gd name="connsiteY29" fmla="*/ 521967 h 1139187"/>
                  <a:gd name="connsiteX30" fmla="*/ 825684 w 1152156"/>
                  <a:gd name="connsiteY30" fmla="*/ 438147 h 1139187"/>
                  <a:gd name="connsiteX31" fmla="*/ 915219 w 1152156"/>
                  <a:gd name="connsiteY31" fmla="*/ 392428 h 1139187"/>
                  <a:gd name="connsiteX32" fmla="*/ 948556 w 1152156"/>
                  <a:gd name="connsiteY32" fmla="*/ 379092 h 1139187"/>
                  <a:gd name="connsiteX33" fmla="*/ 952365 w 1152156"/>
                  <a:gd name="connsiteY33" fmla="*/ 377187 h 1139187"/>
                  <a:gd name="connsiteX34" fmla="*/ 981894 w 1152156"/>
                  <a:gd name="connsiteY34" fmla="*/ 358137 h 1139187"/>
                  <a:gd name="connsiteX35" fmla="*/ 1010469 w 1152156"/>
                  <a:gd name="connsiteY35" fmla="*/ 320037 h 1139187"/>
                  <a:gd name="connsiteX36" fmla="*/ 1033328 w 1152156"/>
                  <a:gd name="connsiteY36" fmla="*/ 214310 h 1139187"/>
                  <a:gd name="connsiteX37" fmla="*/ 980940 w 1152156"/>
                  <a:gd name="connsiteY37" fmla="*/ 132395 h 1139187"/>
                  <a:gd name="connsiteX38" fmla="*/ 859021 w 1152156"/>
                  <a:gd name="connsiteY38" fmla="*/ 124775 h 1139187"/>
                  <a:gd name="connsiteX39" fmla="*/ 808538 w 1152156"/>
                  <a:gd name="connsiteY39" fmla="*/ 144778 h 1139187"/>
                  <a:gd name="connsiteX40" fmla="*/ 687571 w 1152156"/>
                  <a:gd name="connsiteY40" fmla="*/ 206690 h 1139187"/>
                  <a:gd name="connsiteX41" fmla="*/ 533265 w 1152156"/>
                  <a:gd name="connsiteY41" fmla="*/ 319085 h 1139187"/>
                  <a:gd name="connsiteX42" fmla="*/ 384676 w 1152156"/>
                  <a:gd name="connsiteY42" fmla="*/ 474342 h 1139187"/>
                  <a:gd name="connsiteX43" fmla="*/ 179888 w 1152156"/>
                  <a:gd name="connsiteY43" fmla="*/ 808670 h 1139187"/>
                  <a:gd name="connsiteX44" fmla="*/ 134168 w 1152156"/>
                  <a:gd name="connsiteY44" fmla="*/ 919160 h 1139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152156" h="1139187">
                    <a:moveTo>
                      <a:pt x="423728" y="1139187"/>
                    </a:moveTo>
                    <a:cubicBezTo>
                      <a:pt x="417061" y="1139187"/>
                      <a:pt x="411346" y="1138235"/>
                      <a:pt x="404678" y="1136330"/>
                    </a:cubicBezTo>
                    <a:lnTo>
                      <a:pt x="39871" y="1011553"/>
                    </a:lnTo>
                    <a:cubicBezTo>
                      <a:pt x="9391" y="1001075"/>
                      <a:pt x="-6802" y="967737"/>
                      <a:pt x="2723" y="937257"/>
                    </a:cubicBezTo>
                    <a:cubicBezTo>
                      <a:pt x="2723" y="937257"/>
                      <a:pt x="8438" y="919160"/>
                      <a:pt x="20821" y="887728"/>
                    </a:cubicBezTo>
                    <a:cubicBezTo>
                      <a:pt x="37013" y="843912"/>
                      <a:pt x="55111" y="802955"/>
                      <a:pt x="74161" y="761045"/>
                    </a:cubicBezTo>
                    <a:cubicBezTo>
                      <a:pt x="116071" y="669605"/>
                      <a:pt x="188461" y="532445"/>
                      <a:pt x="295141" y="401953"/>
                    </a:cubicBezTo>
                    <a:cubicBezTo>
                      <a:pt x="344671" y="340992"/>
                      <a:pt x="400868" y="281937"/>
                      <a:pt x="457065" y="232407"/>
                    </a:cubicBezTo>
                    <a:cubicBezTo>
                      <a:pt x="508501" y="187640"/>
                      <a:pt x="566603" y="145730"/>
                      <a:pt x="628515" y="107630"/>
                    </a:cubicBezTo>
                    <a:cubicBezTo>
                      <a:pt x="686619" y="73340"/>
                      <a:pt x="735196" y="51432"/>
                      <a:pt x="765676" y="38097"/>
                    </a:cubicBezTo>
                    <a:lnTo>
                      <a:pt x="818063" y="17142"/>
                    </a:lnTo>
                    <a:cubicBezTo>
                      <a:pt x="819015" y="17142"/>
                      <a:pt x="819969" y="16190"/>
                      <a:pt x="819969" y="16190"/>
                    </a:cubicBezTo>
                    <a:cubicBezTo>
                      <a:pt x="896169" y="-10480"/>
                      <a:pt x="979988" y="-3813"/>
                      <a:pt x="1041901" y="33335"/>
                    </a:cubicBezTo>
                    <a:cubicBezTo>
                      <a:pt x="1103813" y="70482"/>
                      <a:pt x="1142865" y="130490"/>
                      <a:pt x="1150486" y="202880"/>
                    </a:cubicBezTo>
                    <a:cubicBezTo>
                      <a:pt x="1157153" y="262887"/>
                      <a:pt x="1143819" y="326705"/>
                      <a:pt x="1111434" y="381950"/>
                    </a:cubicBezTo>
                    <a:cubicBezTo>
                      <a:pt x="1098098" y="404810"/>
                      <a:pt x="1080953" y="429575"/>
                      <a:pt x="1059046" y="448625"/>
                    </a:cubicBezTo>
                    <a:cubicBezTo>
                      <a:pt x="1036186" y="468628"/>
                      <a:pt x="1013326" y="482915"/>
                      <a:pt x="989513" y="490535"/>
                    </a:cubicBezTo>
                    <a:lnTo>
                      <a:pt x="959034" y="502917"/>
                    </a:lnTo>
                    <a:cubicBezTo>
                      <a:pt x="943794" y="509585"/>
                      <a:pt x="918076" y="521967"/>
                      <a:pt x="885690" y="540065"/>
                    </a:cubicBezTo>
                    <a:cubicBezTo>
                      <a:pt x="849496" y="561972"/>
                      <a:pt x="817111" y="585785"/>
                      <a:pt x="787584" y="611503"/>
                    </a:cubicBezTo>
                    <a:cubicBezTo>
                      <a:pt x="752340" y="641982"/>
                      <a:pt x="717098" y="679130"/>
                      <a:pt x="685665" y="719135"/>
                    </a:cubicBezTo>
                    <a:cubicBezTo>
                      <a:pt x="628515" y="788667"/>
                      <a:pt x="572319" y="881060"/>
                      <a:pt x="530409" y="972500"/>
                    </a:cubicBezTo>
                    <a:cubicBezTo>
                      <a:pt x="516121" y="1002980"/>
                      <a:pt x="503738" y="1033460"/>
                      <a:pt x="491356" y="1064892"/>
                    </a:cubicBezTo>
                    <a:lnTo>
                      <a:pt x="478021" y="1101087"/>
                    </a:lnTo>
                    <a:cubicBezTo>
                      <a:pt x="470401" y="1123948"/>
                      <a:pt x="447540" y="1139187"/>
                      <a:pt x="423728" y="1139187"/>
                    </a:cubicBezTo>
                    <a:close/>
                    <a:moveTo>
                      <a:pt x="134168" y="919160"/>
                    </a:moveTo>
                    <a:lnTo>
                      <a:pt x="388486" y="1005837"/>
                    </a:lnTo>
                    <a:cubicBezTo>
                      <a:pt x="399916" y="977262"/>
                      <a:pt x="411346" y="949640"/>
                      <a:pt x="423728" y="922017"/>
                    </a:cubicBezTo>
                    <a:cubicBezTo>
                      <a:pt x="469448" y="822005"/>
                      <a:pt x="531361" y="721040"/>
                      <a:pt x="594226" y="643887"/>
                    </a:cubicBezTo>
                    <a:cubicBezTo>
                      <a:pt x="630421" y="599120"/>
                      <a:pt x="670426" y="557210"/>
                      <a:pt x="710431" y="521967"/>
                    </a:cubicBezTo>
                    <a:cubicBezTo>
                      <a:pt x="745673" y="491487"/>
                      <a:pt x="782821" y="464817"/>
                      <a:pt x="825684" y="438147"/>
                    </a:cubicBezTo>
                    <a:cubicBezTo>
                      <a:pt x="864736" y="415287"/>
                      <a:pt x="896169" y="401000"/>
                      <a:pt x="915219" y="392428"/>
                    </a:cubicBezTo>
                    <a:lnTo>
                      <a:pt x="948556" y="379092"/>
                    </a:lnTo>
                    <a:cubicBezTo>
                      <a:pt x="949509" y="378140"/>
                      <a:pt x="951413" y="378140"/>
                      <a:pt x="952365" y="377187"/>
                    </a:cubicBezTo>
                    <a:cubicBezTo>
                      <a:pt x="960938" y="374330"/>
                      <a:pt x="970463" y="368615"/>
                      <a:pt x="981894" y="358137"/>
                    </a:cubicBezTo>
                    <a:cubicBezTo>
                      <a:pt x="992371" y="348612"/>
                      <a:pt x="1003801" y="332420"/>
                      <a:pt x="1010469" y="320037"/>
                    </a:cubicBezTo>
                    <a:cubicBezTo>
                      <a:pt x="1028565" y="288605"/>
                      <a:pt x="1037138" y="249553"/>
                      <a:pt x="1033328" y="214310"/>
                    </a:cubicBezTo>
                    <a:cubicBezTo>
                      <a:pt x="1029519" y="179067"/>
                      <a:pt x="1011421" y="150492"/>
                      <a:pt x="980940" y="132395"/>
                    </a:cubicBezTo>
                    <a:cubicBezTo>
                      <a:pt x="949509" y="113345"/>
                      <a:pt x="901884" y="110487"/>
                      <a:pt x="859021" y="124775"/>
                    </a:cubicBezTo>
                    <a:lnTo>
                      <a:pt x="808538" y="144778"/>
                    </a:lnTo>
                    <a:cubicBezTo>
                      <a:pt x="781869" y="156207"/>
                      <a:pt x="739006" y="176210"/>
                      <a:pt x="687571" y="206690"/>
                    </a:cubicBezTo>
                    <a:cubicBezTo>
                      <a:pt x="632326" y="240980"/>
                      <a:pt x="579938" y="279080"/>
                      <a:pt x="533265" y="319085"/>
                    </a:cubicBezTo>
                    <a:cubicBezTo>
                      <a:pt x="481831" y="364805"/>
                      <a:pt x="430396" y="418145"/>
                      <a:pt x="384676" y="474342"/>
                    </a:cubicBezTo>
                    <a:cubicBezTo>
                      <a:pt x="280853" y="601978"/>
                      <a:pt x="211321" y="738185"/>
                      <a:pt x="179888" y="808670"/>
                    </a:cubicBezTo>
                    <a:cubicBezTo>
                      <a:pt x="163696" y="845817"/>
                      <a:pt x="148456" y="881060"/>
                      <a:pt x="134168" y="919160"/>
                    </a:cubicBezTo>
                    <a:close/>
                  </a:path>
                </a:pathLst>
              </a:custGeom>
              <a:solidFill>
                <a:srgbClr val="0C37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</p:grp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CDABC69-AB6E-2ECC-882F-707228A1298F}"/>
                </a:ext>
              </a:extLst>
            </p:cNvPr>
            <p:cNvSpPr/>
            <p:nvPr/>
          </p:nvSpPr>
          <p:spPr>
            <a:xfrm>
              <a:off x="8492858" y="8540114"/>
              <a:ext cx="3184511" cy="310552"/>
            </a:xfrm>
            <a:custGeom>
              <a:avLst/>
              <a:gdLst>
                <a:gd name="connsiteX0" fmla="*/ 20268 w 3184511"/>
                <a:gd name="connsiteY0" fmla="*/ 224790 h 310552"/>
                <a:gd name="connsiteX1" fmla="*/ 328879 w 3184511"/>
                <a:gd name="connsiteY1" fmla="*/ 8573 h 310552"/>
                <a:gd name="connsiteX2" fmla="*/ 383171 w 3184511"/>
                <a:gd name="connsiteY2" fmla="*/ 8573 h 310552"/>
                <a:gd name="connsiteX3" fmla="*/ 665111 w 3184511"/>
                <a:gd name="connsiteY3" fmla="*/ 205740 h 310552"/>
                <a:gd name="connsiteX4" fmla="*/ 947051 w 3184511"/>
                <a:gd name="connsiteY4" fmla="*/ 8573 h 310552"/>
                <a:gd name="connsiteX5" fmla="*/ 1001343 w 3184511"/>
                <a:gd name="connsiteY5" fmla="*/ 8573 h 310552"/>
                <a:gd name="connsiteX6" fmla="*/ 1283284 w 3184511"/>
                <a:gd name="connsiteY6" fmla="*/ 205740 h 310552"/>
                <a:gd name="connsiteX7" fmla="*/ 1565224 w 3184511"/>
                <a:gd name="connsiteY7" fmla="*/ 8573 h 310552"/>
                <a:gd name="connsiteX8" fmla="*/ 1619516 w 3184511"/>
                <a:gd name="connsiteY8" fmla="*/ 8573 h 310552"/>
                <a:gd name="connsiteX9" fmla="*/ 1901456 w 3184511"/>
                <a:gd name="connsiteY9" fmla="*/ 205740 h 310552"/>
                <a:gd name="connsiteX10" fmla="*/ 2183396 w 3184511"/>
                <a:gd name="connsiteY10" fmla="*/ 8573 h 310552"/>
                <a:gd name="connsiteX11" fmla="*/ 2237689 w 3184511"/>
                <a:gd name="connsiteY11" fmla="*/ 8573 h 310552"/>
                <a:gd name="connsiteX12" fmla="*/ 2519629 w 3184511"/>
                <a:gd name="connsiteY12" fmla="*/ 205740 h 310552"/>
                <a:gd name="connsiteX13" fmla="*/ 2801569 w 3184511"/>
                <a:gd name="connsiteY13" fmla="*/ 8573 h 310552"/>
                <a:gd name="connsiteX14" fmla="*/ 2855861 w 3184511"/>
                <a:gd name="connsiteY14" fmla="*/ 8573 h 310552"/>
                <a:gd name="connsiteX15" fmla="*/ 3164471 w 3184511"/>
                <a:gd name="connsiteY15" fmla="*/ 224790 h 310552"/>
                <a:gd name="connsiteX16" fmla="*/ 3175902 w 3184511"/>
                <a:gd name="connsiteY16" fmla="*/ 290512 h 310552"/>
                <a:gd name="connsiteX17" fmla="*/ 3136849 w 3184511"/>
                <a:gd name="connsiteY17" fmla="*/ 310515 h 310552"/>
                <a:gd name="connsiteX18" fmla="*/ 3110179 w 3184511"/>
                <a:gd name="connsiteY18" fmla="*/ 301942 h 310552"/>
                <a:gd name="connsiteX19" fmla="*/ 2828239 w 3184511"/>
                <a:gd name="connsiteY19" fmla="*/ 104775 h 310552"/>
                <a:gd name="connsiteX20" fmla="*/ 2546299 w 3184511"/>
                <a:gd name="connsiteY20" fmla="*/ 301942 h 310552"/>
                <a:gd name="connsiteX21" fmla="*/ 2492006 w 3184511"/>
                <a:gd name="connsiteY21" fmla="*/ 301942 h 310552"/>
                <a:gd name="connsiteX22" fmla="*/ 2210066 w 3184511"/>
                <a:gd name="connsiteY22" fmla="*/ 104775 h 310552"/>
                <a:gd name="connsiteX23" fmla="*/ 1928126 w 3184511"/>
                <a:gd name="connsiteY23" fmla="*/ 301942 h 310552"/>
                <a:gd name="connsiteX24" fmla="*/ 1873834 w 3184511"/>
                <a:gd name="connsiteY24" fmla="*/ 301942 h 310552"/>
                <a:gd name="connsiteX25" fmla="*/ 1591893 w 3184511"/>
                <a:gd name="connsiteY25" fmla="*/ 104775 h 310552"/>
                <a:gd name="connsiteX26" fmla="*/ 1309954 w 3184511"/>
                <a:gd name="connsiteY26" fmla="*/ 301942 h 310552"/>
                <a:gd name="connsiteX27" fmla="*/ 1255661 w 3184511"/>
                <a:gd name="connsiteY27" fmla="*/ 301942 h 310552"/>
                <a:gd name="connsiteX28" fmla="*/ 973721 w 3184511"/>
                <a:gd name="connsiteY28" fmla="*/ 104775 h 310552"/>
                <a:gd name="connsiteX29" fmla="*/ 691781 w 3184511"/>
                <a:gd name="connsiteY29" fmla="*/ 301942 h 310552"/>
                <a:gd name="connsiteX30" fmla="*/ 637489 w 3184511"/>
                <a:gd name="connsiteY30" fmla="*/ 301942 h 310552"/>
                <a:gd name="connsiteX31" fmla="*/ 355549 w 3184511"/>
                <a:gd name="connsiteY31" fmla="*/ 104775 h 310552"/>
                <a:gd name="connsiteX32" fmla="*/ 73609 w 3184511"/>
                <a:gd name="connsiteY32" fmla="*/ 301942 h 310552"/>
                <a:gd name="connsiteX33" fmla="*/ 7886 w 3184511"/>
                <a:gd name="connsiteY33" fmla="*/ 290512 h 310552"/>
                <a:gd name="connsiteX34" fmla="*/ 20268 w 3184511"/>
                <a:gd name="connsiteY34" fmla="*/ 224790 h 31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84511" h="310552">
                  <a:moveTo>
                    <a:pt x="20268" y="224790"/>
                  </a:moveTo>
                  <a:lnTo>
                    <a:pt x="328879" y="8573"/>
                  </a:lnTo>
                  <a:cubicBezTo>
                    <a:pt x="345071" y="-2858"/>
                    <a:pt x="366979" y="-2858"/>
                    <a:pt x="383171" y="8573"/>
                  </a:cubicBezTo>
                  <a:lnTo>
                    <a:pt x="665111" y="205740"/>
                  </a:lnTo>
                  <a:lnTo>
                    <a:pt x="947051" y="8573"/>
                  </a:lnTo>
                  <a:cubicBezTo>
                    <a:pt x="963243" y="-2858"/>
                    <a:pt x="985151" y="-2858"/>
                    <a:pt x="1001343" y="8573"/>
                  </a:cubicBezTo>
                  <a:lnTo>
                    <a:pt x="1283284" y="205740"/>
                  </a:lnTo>
                  <a:lnTo>
                    <a:pt x="1565224" y="8573"/>
                  </a:lnTo>
                  <a:cubicBezTo>
                    <a:pt x="1581416" y="-2858"/>
                    <a:pt x="1603324" y="-2858"/>
                    <a:pt x="1619516" y="8573"/>
                  </a:cubicBezTo>
                  <a:lnTo>
                    <a:pt x="1901456" y="205740"/>
                  </a:lnTo>
                  <a:lnTo>
                    <a:pt x="2183396" y="8573"/>
                  </a:lnTo>
                  <a:cubicBezTo>
                    <a:pt x="2199589" y="-2858"/>
                    <a:pt x="2221496" y="-2858"/>
                    <a:pt x="2237689" y="8573"/>
                  </a:cubicBezTo>
                  <a:lnTo>
                    <a:pt x="2519629" y="205740"/>
                  </a:lnTo>
                  <a:lnTo>
                    <a:pt x="2801569" y="8573"/>
                  </a:lnTo>
                  <a:cubicBezTo>
                    <a:pt x="2817761" y="-2858"/>
                    <a:pt x="2839669" y="-2858"/>
                    <a:pt x="2855861" y="8573"/>
                  </a:cubicBezTo>
                  <a:lnTo>
                    <a:pt x="3164471" y="224790"/>
                  </a:lnTo>
                  <a:cubicBezTo>
                    <a:pt x="3185427" y="240030"/>
                    <a:pt x="3191141" y="269558"/>
                    <a:pt x="3175902" y="290512"/>
                  </a:cubicBezTo>
                  <a:cubicBezTo>
                    <a:pt x="3166377" y="303848"/>
                    <a:pt x="3152089" y="310515"/>
                    <a:pt x="3136849" y="310515"/>
                  </a:cubicBezTo>
                  <a:cubicBezTo>
                    <a:pt x="3127324" y="310515"/>
                    <a:pt x="3117799" y="307658"/>
                    <a:pt x="3110179" y="301942"/>
                  </a:cubicBezTo>
                  <a:lnTo>
                    <a:pt x="2828239" y="104775"/>
                  </a:lnTo>
                  <a:lnTo>
                    <a:pt x="2546299" y="301942"/>
                  </a:lnTo>
                  <a:cubicBezTo>
                    <a:pt x="2530106" y="313373"/>
                    <a:pt x="2508199" y="313373"/>
                    <a:pt x="2492006" y="301942"/>
                  </a:cubicBezTo>
                  <a:lnTo>
                    <a:pt x="2210066" y="104775"/>
                  </a:lnTo>
                  <a:lnTo>
                    <a:pt x="1928126" y="301942"/>
                  </a:lnTo>
                  <a:cubicBezTo>
                    <a:pt x="1911934" y="313373"/>
                    <a:pt x="1890026" y="313373"/>
                    <a:pt x="1873834" y="301942"/>
                  </a:cubicBezTo>
                  <a:lnTo>
                    <a:pt x="1591893" y="104775"/>
                  </a:lnTo>
                  <a:lnTo>
                    <a:pt x="1309954" y="301942"/>
                  </a:lnTo>
                  <a:cubicBezTo>
                    <a:pt x="1293761" y="313373"/>
                    <a:pt x="1271854" y="313373"/>
                    <a:pt x="1255661" y="301942"/>
                  </a:cubicBezTo>
                  <a:lnTo>
                    <a:pt x="973721" y="104775"/>
                  </a:lnTo>
                  <a:lnTo>
                    <a:pt x="691781" y="301942"/>
                  </a:lnTo>
                  <a:cubicBezTo>
                    <a:pt x="675589" y="313373"/>
                    <a:pt x="653681" y="313373"/>
                    <a:pt x="637489" y="301942"/>
                  </a:cubicBezTo>
                  <a:lnTo>
                    <a:pt x="355549" y="104775"/>
                  </a:lnTo>
                  <a:lnTo>
                    <a:pt x="73609" y="301942"/>
                  </a:lnTo>
                  <a:cubicBezTo>
                    <a:pt x="52654" y="317183"/>
                    <a:pt x="23126" y="311467"/>
                    <a:pt x="7886" y="290512"/>
                  </a:cubicBezTo>
                  <a:cubicBezTo>
                    <a:pt x="-6401" y="268605"/>
                    <a:pt x="-686" y="240030"/>
                    <a:pt x="20268" y="22479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S"/>
            </a:p>
          </p:txBody>
        </p:sp>
        <p:grpSp>
          <p:nvGrpSpPr>
            <p:cNvPr id="28" name="Graphic 21">
              <a:extLst>
                <a:ext uri="{FF2B5EF4-FFF2-40B4-BE49-F238E27FC236}">
                  <a16:creationId xmlns:a16="http://schemas.microsoft.com/office/drawing/2014/main" id="{E352EFD9-DCA0-5E12-9124-E4ED27632ADD}"/>
                </a:ext>
              </a:extLst>
            </p:cNvPr>
            <p:cNvGrpSpPr/>
            <p:nvPr/>
          </p:nvGrpSpPr>
          <p:grpSpPr>
            <a:xfrm>
              <a:off x="9381272" y="2335792"/>
              <a:ext cx="5276348" cy="8128372"/>
              <a:chOff x="9381272" y="2335792"/>
              <a:chExt cx="5276348" cy="8128372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F3267B8C-2A0A-3F47-7A00-2A733A9BFBDD}"/>
                  </a:ext>
                </a:extLst>
              </p:cNvPr>
              <p:cNvSpPr/>
              <p:nvPr/>
            </p:nvSpPr>
            <p:spPr>
              <a:xfrm rot="-1433491">
                <a:off x="13268819" y="7471765"/>
                <a:ext cx="404806" cy="2160237"/>
              </a:xfrm>
              <a:custGeom>
                <a:avLst/>
                <a:gdLst>
                  <a:gd name="connsiteX0" fmla="*/ 0 w 404806"/>
                  <a:gd name="connsiteY0" fmla="*/ 0 h 2160237"/>
                  <a:gd name="connsiteX1" fmla="*/ 404807 w 404806"/>
                  <a:gd name="connsiteY1" fmla="*/ 0 h 2160237"/>
                  <a:gd name="connsiteX2" fmla="*/ 404807 w 404806"/>
                  <a:gd name="connsiteY2" fmla="*/ 2160237 h 2160237"/>
                  <a:gd name="connsiteX3" fmla="*/ 0 w 404806"/>
                  <a:gd name="connsiteY3" fmla="*/ 2160237 h 216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4806" h="2160237">
                    <a:moveTo>
                      <a:pt x="0" y="0"/>
                    </a:moveTo>
                    <a:lnTo>
                      <a:pt x="404807" y="0"/>
                    </a:lnTo>
                    <a:lnTo>
                      <a:pt x="404807" y="2160237"/>
                    </a:lnTo>
                    <a:lnTo>
                      <a:pt x="0" y="2160237"/>
                    </a:lnTo>
                    <a:close/>
                  </a:path>
                </a:pathLst>
              </a:custGeom>
              <a:solidFill>
                <a:srgbClr val="0C37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E0F2766C-4E1A-FF18-F3D1-FCB7B49B3BFB}"/>
                  </a:ext>
                </a:extLst>
              </p:cNvPr>
              <p:cNvSpPr/>
              <p:nvPr/>
            </p:nvSpPr>
            <p:spPr>
              <a:xfrm>
                <a:off x="12800329" y="7753350"/>
                <a:ext cx="1842134" cy="2710814"/>
              </a:xfrm>
              <a:custGeom>
                <a:avLst/>
                <a:gdLst>
                  <a:gd name="connsiteX0" fmla="*/ 1842135 w 1842134"/>
                  <a:gd name="connsiteY0" fmla="*/ 2357438 h 2710814"/>
                  <a:gd name="connsiteX1" fmla="*/ 1043940 w 1842134"/>
                  <a:gd name="connsiteY1" fmla="*/ 2710815 h 2710814"/>
                  <a:gd name="connsiteX2" fmla="*/ 0 w 1842134"/>
                  <a:gd name="connsiteY2" fmla="*/ 354330 h 2710814"/>
                  <a:gd name="connsiteX3" fmla="*/ 798195 w 1842134"/>
                  <a:gd name="connsiteY3" fmla="*/ 0 h 271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2134" h="2710814">
                    <a:moveTo>
                      <a:pt x="1842135" y="2357438"/>
                    </a:moveTo>
                    <a:lnTo>
                      <a:pt x="1043940" y="2710815"/>
                    </a:lnTo>
                    <a:lnTo>
                      <a:pt x="0" y="354330"/>
                    </a:lnTo>
                    <a:lnTo>
                      <a:pt x="79819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02B6EE60-9976-1F51-1D98-1F123463F498}"/>
                  </a:ext>
                </a:extLst>
              </p:cNvPr>
              <p:cNvSpPr/>
              <p:nvPr/>
            </p:nvSpPr>
            <p:spPr>
              <a:xfrm>
                <a:off x="9381272" y="2638425"/>
                <a:ext cx="5276348" cy="5273039"/>
              </a:xfrm>
              <a:custGeom>
                <a:avLst/>
                <a:gdLst>
                  <a:gd name="connsiteX0" fmla="*/ 2643722 w 5276348"/>
                  <a:gd name="connsiteY0" fmla="*/ 5273040 h 5273039"/>
                  <a:gd name="connsiteX1" fmla="*/ 1342607 w 5276348"/>
                  <a:gd name="connsiteY1" fmla="*/ 4932998 h 5273039"/>
                  <a:gd name="connsiteX2" fmla="*/ 227230 w 5276348"/>
                  <a:gd name="connsiteY2" fmla="*/ 3704273 h 5273039"/>
                  <a:gd name="connsiteX3" fmla="*/ 178652 w 5276348"/>
                  <a:gd name="connsiteY3" fmla="*/ 1686878 h 5273039"/>
                  <a:gd name="connsiteX4" fmla="*/ 1570255 w 5276348"/>
                  <a:gd name="connsiteY4" fmla="*/ 225742 h 5273039"/>
                  <a:gd name="connsiteX5" fmla="*/ 2340827 w 5276348"/>
                  <a:gd name="connsiteY5" fmla="*/ 16192 h 5273039"/>
                  <a:gd name="connsiteX6" fmla="*/ 2632292 w 5276348"/>
                  <a:gd name="connsiteY6" fmla="*/ 0 h 5273039"/>
                  <a:gd name="connsiteX7" fmla="*/ 3933407 w 5276348"/>
                  <a:gd name="connsiteY7" fmla="*/ 340042 h 5273039"/>
                  <a:gd name="connsiteX8" fmla="*/ 5048786 w 5276348"/>
                  <a:gd name="connsiteY8" fmla="*/ 1568768 h 5273039"/>
                  <a:gd name="connsiteX9" fmla="*/ 5097363 w 5276348"/>
                  <a:gd name="connsiteY9" fmla="*/ 3586163 h 5273039"/>
                  <a:gd name="connsiteX10" fmla="*/ 3705760 w 5276348"/>
                  <a:gd name="connsiteY10" fmla="*/ 5047298 h 5273039"/>
                  <a:gd name="connsiteX11" fmla="*/ 2935188 w 5276348"/>
                  <a:gd name="connsiteY11" fmla="*/ 5256848 h 5273039"/>
                  <a:gd name="connsiteX12" fmla="*/ 2933283 w 5276348"/>
                  <a:gd name="connsiteY12" fmla="*/ 5256848 h 5273039"/>
                  <a:gd name="connsiteX13" fmla="*/ 2643722 w 5276348"/>
                  <a:gd name="connsiteY13" fmla="*/ 5273040 h 5273039"/>
                  <a:gd name="connsiteX14" fmla="*/ 2632292 w 5276348"/>
                  <a:gd name="connsiteY14" fmla="*/ 180975 h 5273039"/>
                  <a:gd name="connsiteX15" fmla="*/ 2361783 w 5276348"/>
                  <a:gd name="connsiteY15" fmla="*/ 196215 h 5273039"/>
                  <a:gd name="connsiteX16" fmla="*/ 1644550 w 5276348"/>
                  <a:gd name="connsiteY16" fmla="*/ 391478 h 5273039"/>
                  <a:gd name="connsiteX17" fmla="*/ 349150 w 5276348"/>
                  <a:gd name="connsiteY17" fmla="*/ 1751648 h 5273039"/>
                  <a:gd name="connsiteX18" fmla="*/ 394870 w 5276348"/>
                  <a:gd name="connsiteY18" fmla="*/ 3629978 h 5273039"/>
                  <a:gd name="connsiteX19" fmla="*/ 1433095 w 5276348"/>
                  <a:gd name="connsiteY19" fmla="*/ 4773930 h 5273039"/>
                  <a:gd name="connsiteX20" fmla="*/ 2644675 w 5276348"/>
                  <a:gd name="connsiteY20" fmla="*/ 5091113 h 5273039"/>
                  <a:gd name="connsiteX21" fmla="*/ 2915185 w 5276348"/>
                  <a:gd name="connsiteY21" fmla="*/ 5075873 h 5273039"/>
                  <a:gd name="connsiteX22" fmla="*/ 2917090 w 5276348"/>
                  <a:gd name="connsiteY22" fmla="*/ 5075873 h 5273039"/>
                  <a:gd name="connsiteX23" fmla="*/ 3632417 w 5276348"/>
                  <a:gd name="connsiteY23" fmla="*/ 4880610 h 5273039"/>
                  <a:gd name="connsiteX24" fmla="*/ 4927817 w 5276348"/>
                  <a:gd name="connsiteY24" fmla="*/ 3520440 h 5273039"/>
                  <a:gd name="connsiteX25" fmla="*/ 4882098 w 5276348"/>
                  <a:gd name="connsiteY25" fmla="*/ 1642110 h 5273039"/>
                  <a:gd name="connsiteX26" fmla="*/ 3843873 w 5276348"/>
                  <a:gd name="connsiteY26" fmla="*/ 498158 h 5273039"/>
                  <a:gd name="connsiteX27" fmla="*/ 2632292 w 5276348"/>
                  <a:gd name="connsiteY27" fmla="*/ 180975 h 5273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276348" h="5273039">
                    <a:moveTo>
                      <a:pt x="2643722" y="5273040"/>
                    </a:moveTo>
                    <a:cubicBezTo>
                      <a:pt x="2187475" y="5273040"/>
                      <a:pt x="1737895" y="5154930"/>
                      <a:pt x="1342607" y="4932998"/>
                    </a:cubicBezTo>
                    <a:cubicBezTo>
                      <a:pt x="844450" y="4652963"/>
                      <a:pt x="458688" y="4228148"/>
                      <a:pt x="227230" y="3704273"/>
                    </a:cubicBezTo>
                    <a:cubicBezTo>
                      <a:pt x="-57568" y="3060383"/>
                      <a:pt x="-75665" y="2344103"/>
                      <a:pt x="178652" y="1686878"/>
                    </a:cubicBezTo>
                    <a:cubicBezTo>
                      <a:pt x="432017" y="1029653"/>
                      <a:pt x="926365" y="510540"/>
                      <a:pt x="1570255" y="225742"/>
                    </a:cubicBezTo>
                    <a:cubicBezTo>
                      <a:pt x="1816952" y="116205"/>
                      <a:pt x="2076032" y="45720"/>
                      <a:pt x="2340827" y="16192"/>
                    </a:cubicBezTo>
                    <a:cubicBezTo>
                      <a:pt x="2437030" y="5715"/>
                      <a:pt x="2535138" y="0"/>
                      <a:pt x="2632292" y="0"/>
                    </a:cubicBezTo>
                    <a:cubicBezTo>
                      <a:pt x="3088540" y="0"/>
                      <a:pt x="3538119" y="118110"/>
                      <a:pt x="3933407" y="340042"/>
                    </a:cubicBezTo>
                    <a:cubicBezTo>
                      <a:pt x="4431565" y="620078"/>
                      <a:pt x="4817328" y="1044893"/>
                      <a:pt x="5048786" y="1568768"/>
                    </a:cubicBezTo>
                    <a:cubicBezTo>
                      <a:pt x="5334536" y="2212658"/>
                      <a:pt x="5351680" y="2928938"/>
                      <a:pt x="5097363" y="3586163"/>
                    </a:cubicBezTo>
                    <a:cubicBezTo>
                      <a:pt x="4843998" y="4243388"/>
                      <a:pt x="4349650" y="4762500"/>
                      <a:pt x="3705760" y="5047298"/>
                    </a:cubicBezTo>
                    <a:cubicBezTo>
                      <a:pt x="3460015" y="5155883"/>
                      <a:pt x="3199983" y="5227320"/>
                      <a:pt x="2935188" y="5256848"/>
                    </a:cubicBezTo>
                    <a:cubicBezTo>
                      <a:pt x="2934235" y="5256848"/>
                      <a:pt x="2934235" y="5256848"/>
                      <a:pt x="2933283" y="5256848"/>
                    </a:cubicBezTo>
                    <a:cubicBezTo>
                      <a:pt x="2838033" y="5267325"/>
                      <a:pt x="2740877" y="5273040"/>
                      <a:pt x="2643722" y="5273040"/>
                    </a:cubicBezTo>
                    <a:close/>
                    <a:moveTo>
                      <a:pt x="2632292" y="180975"/>
                    </a:moveTo>
                    <a:cubicBezTo>
                      <a:pt x="2541805" y="180975"/>
                      <a:pt x="2450365" y="185738"/>
                      <a:pt x="2361783" y="196215"/>
                    </a:cubicBezTo>
                    <a:cubicBezTo>
                      <a:pt x="2115085" y="223838"/>
                      <a:pt x="1873150" y="289560"/>
                      <a:pt x="1644550" y="391478"/>
                    </a:cubicBezTo>
                    <a:cubicBezTo>
                      <a:pt x="1045427" y="657225"/>
                      <a:pt x="584417" y="1140143"/>
                      <a:pt x="349150" y="1751648"/>
                    </a:cubicBezTo>
                    <a:cubicBezTo>
                      <a:pt x="112930" y="2363153"/>
                      <a:pt x="129122" y="3029903"/>
                      <a:pt x="394870" y="3629978"/>
                    </a:cubicBezTo>
                    <a:cubicBezTo>
                      <a:pt x="611088" y="4117658"/>
                      <a:pt x="970180" y="4512945"/>
                      <a:pt x="1433095" y="4773930"/>
                    </a:cubicBezTo>
                    <a:cubicBezTo>
                      <a:pt x="1800760" y="4981575"/>
                      <a:pt x="2219860" y="5091113"/>
                      <a:pt x="2644675" y="5091113"/>
                    </a:cubicBezTo>
                    <a:cubicBezTo>
                      <a:pt x="2735163" y="5091113"/>
                      <a:pt x="2826602" y="5086350"/>
                      <a:pt x="2915185" y="5075873"/>
                    </a:cubicBezTo>
                    <a:cubicBezTo>
                      <a:pt x="2916138" y="5075873"/>
                      <a:pt x="2916138" y="5075873"/>
                      <a:pt x="2917090" y="5075873"/>
                    </a:cubicBezTo>
                    <a:cubicBezTo>
                      <a:pt x="3163788" y="5047298"/>
                      <a:pt x="3403817" y="4981575"/>
                      <a:pt x="3632417" y="4880610"/>
                    </a:cubicBezTo>
                    <a:cubicBezTo>
                      <a:pt x="4231540" y="4614863"/>
                      <a:pt x="4691598" y="4131945"/>
                      <a:pt x="4927817" y="3520440"/>
                    </a:cubicBezTo>
                    <a:cubicBezTo>
                      <a:pt x="5164038" y="2908935"/>
                      <a:pt x="5147845" y="2242185"/>
                      <a:pt x="4882098" y="1642110"/>
                    </a:cubicBezTo>
                    <a:cubicBezTo>
                      <a:pt x="4665880" y="1154430"/>
                      <a:pt x="4306788" y="759143"/>
                      <a:pt x="3843873" y="498158"/>
                    </a:cubicBezTo>
                    <a:cubicBezTo>
                      <a:pt x="3476207" y="290513"/>
                      <a:pt x="3057108" y="180975"/>
                      <a:pt x="2632292" y="180975"/>
                    </a:cubicBezTo>
                    <a:close/>
                  </a:path>
                </a:pathLst>
              </a:custGeom>
              <a:solidFill>
                <a:srgbClr val="0C37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grpSp>
            <p:nvGrpSpPr>
              <p:cNvPr id="32" name="Graphic 21">
                <a:extLst>
                  <a:ext uri="{FF2B5EF4-FFF2-40B4-BE49-F238E27FC236}">
                    <a16:creationId xmlns:a16="http://schemas.microsoft.com/office/drawing/2014/main" id="{24F648FB-5E99-2527-7869-9DB8A0D4425A}"/>
                  </a:ext>
                </a:extLst>
              </p:cNvPr>
              <p:cNvGrpSpPr/>
              <p:nvPr/>
            </p:nvGrpSpPr>
            <p:grpSpPr>
              <a:xfrm>
                <a:off x="10327323" y="2335792"/>
                <a:ext cx="4090980" cy="5877648"/>
                <a:chOff x="10327323" y="2335792"/>
                <a:chExt cx="4090980" cy="5877648"/>
              </a:xfrm>
              <a:solidFill>
                <a:srgbClr val="0C375B"/>
              </a:solidFill>
            </p:grpSpPr>
            <p:sp>
              <p:nvSpPr>
                <p:cNvPr id="33" name="Freeform 32">
                  <a:extLst>
                    <a:ext uri="{FF2B5EF4-FFF2-40B4-BE49-F238E27FC236}">
                      <a16:creationId xmlns:a16="http://schemas.microsoft.com/office/drawing/2014/main" id="{48B3D011-69C8-9F5F-5C2A-63FE5B7BB411}"/>
                    </a:ext>
                  </a:extLst>
                </p:cNvPr>
                <p:cNvSpPr/>
                <p:nvPr/>
              </p:nvSpPr>
              <p:spPr>
                <a:xfrm>
                  <a:off x="11781023" y="2335792"/>
                  <a:ext cx="2637280" cy="1302125"/>
                </a:xfrm>
                <a:custGeom>
                  <a:avLst/>
                  <a:gdLst>
                    <a:gd name="connsiteX0" fmla="*/ 2597599 w 2637280"/>
                    <a:gd name="connsiteY0" fmla="*/ 1301805 h 1302125"/>
                    <a:gd name="connsiteX1" fmla="*/ 2556641 w 2637280"/>
                    <a:gd name="connsiteY1" fmla="*/ 1283708 h 1302125"/>
                    <a:gd name="connsiteX2" fmla="*/ 1003114 w 2637280"/>
                    <a:gd name="connsiteY2" fmla="*/ 195000 h 1302125"/>
                    <a:gd name="connsiteX3" fmla="*/ 47756 w 2637280"/>
                    <a:gd name="connsiteY3" fmla="*/ 95940 h 1302125"/>
                    <a:gd name="connsiteX4" fmla="*/ 131 w 2637280"/>
                    <a:gd name="connsiteY4" fmla="*/ 54030 h 1302125"/>
                    <a:gd name="connsiteX5" fmla="*/ 42041 w 2637280"/>
                    <a:gd name="connsiteY5" fmla="*/ 6405 h 1302125"/>
                    <a:gd name="connsiteX6" fmla="*/ 1026926 w 2637280"/>
                    <a:gd name="connsiteY6" fmla="*/ 109275 h 1302125"/>
                    <a:gd name="connsiteX7" fmla="*/ 2629031 w 2637280"/>
                    <a:gd name="connsiteY7" fmla="*/ 1232273 h 1302125"/>
                    <a:gd name="connsiteX8" fmla="*/ 2618554 w 2637280"/>
                    <a:gd name="connsiteY8" fmla="*/ 1294185 h 1302125"/>
                    <a:gd name="connsiteX9" fmla="*/ 2597599 w 2637280"/>
                    <a:gd name="connsiteY9" fmla="*/ 1301805 h 1302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637280" h="1302125">
                      <a:moveTo>
                        <a:pt x="2597599" y="1301805"/>
                      </a:moveTo>
                      <a:cubicBezTo>
                        <a:pt x="2582359" y="1303710"/>
                        <a:pt x="2566166" y="1297043"/>
                        <a:pt x="2556641" y="1283708"/>
                      </a:cubicBezTo>
                      <a:cubicBezTo>
                        <a:pt x="2181356" y="756975"/>
                        <a:pt x="1629859" y="370260"/>
                        <a:pt x="1003114" y="195000"/>
                      </a:cubicBezTo>
                      <a:cubicBezTo>
                        <a:pt x="690694" y="107370"/>
                        <a:pt x="369701" y="74033"/>
                        <a:pt x="47756" y="95940"/>
                      </a:cubicBezTo>
                      <a:cubicBezTo>
                        <a:pt x="22991" y="97845"/>
                        <a:pt x="2036" y="78795"/>
                        <a:pt x="131" y="54030"/>
                      </a:cubicBezTo>
                      <a:cubicBezTo>
                        <a:pt x="-1774" y="29265"/>
                        <a:pt x="17276" y="8310"/>
                        <a:pt x="42041" y="6405"/>
                      </a:cubicBezTo>
                      <a:cubicBezTo>
                        <a:pt x="373512" y="-15502"/>
                        <a:pt x="704981" y="18788"/>
                        <a:pt x="1026926" y="109275"/>
                      </a:cubicBezTo>
                      <a:cubicBezTo>
                        <a:pt x="1672722" y="290250"/>
                        <a:pt x="2241364" y="688395"/>
                        <a:pt x="2629031" y="1232273"/>
                      </a:cubicBezTo>
                      <a:cubicBezTo>
                        <a:pt x="2643318" y="1252275"/>
                        <a:pt x="2638556" y="1279898"/>
                        <a:pt x="2618554" y="1294185"/>
                      </a:cubicBezTo>
                      <a:cubicBezTo>
                        <a:pt x="2612839" y="1297995"/>
                        <a:pt x="2605218" y="1300853"/>
                        <a:pt x="2597599" y="1301805"/>
                      </a:cubicBezTo>
                      <a:close/>
                    </a:path>
                  </a:pathLst>
                </a:custGeom>
                <a:solidFill>
                  <a:srgbClr val="0C375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34" name="Freeform 33">
                  <a:extLst>
                    <a:ext uri="{FF2B5EF4-FFF2-40B4-BE49-F238E27FC236}">
                      <a16:creationId xmlns:a16="http://schemas.microsoft.com/office/drawing/2014/main" id="{B44AABB3-2687-C39B-0046-75F7D8177AB3}"/>
                    </a:ext>
                  </a:extLst>
                </p:cNvPr>
                <p:cNvSpPr/>
                <p:nvPr/>
              </p:nvSpPr>
              <p:spPr>
                <a:xfrm>
                  <a:off x="10327323" y="7610158"/>
                  <a:ext cx="1750094" cy="603282"/>
                </a:xfrm>
                <a:custGeom>
                  <a:avLst/>
                  <a:gdLst>
                    <a:gd name="connsiteX0" fmla="*/ 1711007 w 1750094"/>
                    <a:gd name="connsiteY0" fmla="*/ 603249 h 603282"/>
                    <a:gd name="connsiteX1" fmla="*/ 1706244 w 1750094"/>
                    <a:gd name="connsiteY1" fmla="*/ 603249 h 603282"/>
                    <a:gd name="connsiteX2" fmla="*/ 19366 w 1750094"/>
                    <a:gd name="connsiteY2" fmla="*/ 81279 h 603282"/>
                    <a:gd name="connsiteX3" fmla="*/ 7937 w 1750094"/>
                    <a:gd name="connsiteY3" fmla="*/ 19367 h 603282"/>
                    <a:gd name="connsiteX4" fmla="*/ 69849 w 1750094"/>
                    <a:gd name="connsiteY4" fmla="*/ 7936 h 603282"/>
                    <a:gd name="connsiteX5" fmla="*/ 1705291 w 1750094"/>
                    <a:gd name="connsiteY5" fmla="*/ 513714 h 603282"/>
                    <a:gd name="connsiteX6" fmla="*/ 1750059 w 1750094"/>
                    <a:gd name="connsiteY6" fmla="*/ 558481 h 603282"/>
                    <a:gd name="connsiteX7" fmla="*/ 1711007 w 1750094"/>
                    <a:gd name="connsiteY7" fmla="*/ 603249 h 603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50094" h="603282">
                      <a:moveTo>
                        <a:pt x="1711007" y="603249"/>
                      </a:moveTo>
                      <a:cubicBezTo>
                        <a:pt x="1709102" y="603249"/>
                        <a:pt x="1708149" y="603249"/>
                        <a:pt x="1706244" y="603249"/>
                      </a:cubicBezTo>
                      <a:cubicBezTo>
                        <a:pt x="1101407" y="606106"/>
                        <a:pt x="518476" y="426084"/>
                        <a:pt x="19366" y="81279"/>
                      </a:cubicBezTo>
                      <a:cubicBezTo>
                        <a:pt x="-636" y="66992"/>
                        <a:pt x="-6351" y="39369"/>
                        <a:pt x="7937" y="19367"/>
                      </a:cubicBezTo>
                      <a:cubicBezTo>
                        <a:pt x="22224" y="-636"/>
                        <a:pt x="49846" y="-6351"/>
                        <a:pt x="69849" y="7936"/>
                      </a:cubicBezTo>
                      <a:cubicBezTo>
                        <a:pt x="553719" y="341312"/>
                        <a:pt x="1119504" y="516572"/>
                        <a:pt x="1705291" y="513714"/>
                      </a:cubicBezTo>
                      <a:cubicBezTo>
                        <a:pt x="1730057" y="513714"/>
                        <a:pt x="1750059" y="533717"/>
                        <a:pt x="1750059" y="558481"/>
                      </a:cubicBezTo>
                      <a:cubicBezTo>
                        <a:pt x="1751012" y="582294"/>
                        <a:pt x="1732914" y="601344"/>
                        <a:pt x="1711007" y="603249"/>
                      </a:cubicBezTo>
                      <a:close/>
                    </a:path>
                  </a:pathLst>
                </a:custGeom>
                <a:solidFill>
                  <a:srgbClr val="0C375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</p:grpSp>
        </p:grpSp>
        <p:grpSp>
          <p:nvGrpSpPr>
            <p:cNvPr id="35" name="Graphic 21">
              <a:extLst>
                <a:ext uri="{FF2B5EF4-FFF2-40B4-BE49-F238E27FC236}">
                  <a16:creationId xmlns:a16="http://schemas.microsoft.com/office/drawing/2014/main" id="{6E71B599-F5F0-F86C-A5C8-59E135CF4C42}"/>
                </a:ext>
              </a:extLst>
            </p:cNvPr>
            <p:cNvGrpSpPr/>
            <p:nvPr/>
          </p:nvGrpSpPr>
          <p:grpSpPr>
            <a:xfrm>
              <a:off x="14607045" y="4844039"/>
              <a:ext cx="1303392" cy="2588494"/>
              <a:chOff x="14607045" y="4844039"/>
              <a:chExt cx="1303392" cy="2588494"/>
            </a:xfrm>
            <a:solidFill>
              <a:srgbClr val="F46C69"/>
            </a:solidFill>
          </p:grpSpPr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C8E36E5D-6CD1-7932-34F0-3E3669B40BCF}"/>
                  </a:ext>
                </a:extLst>
              </p:cNvPr>
              <p:cNvSpPr/>
              <p:nvPr/>
            </p:nvSpPr>
            <p:spPr>
              <a:xfrm>
                <a:off x="14607045" y="6788150"/>
                <a:ext cx="687680" cy="644383"/>
              </a:xfrm>
              <a:custGeom>
                <a:avLst/>
                <a:gdLst>
                  <a:gd name="connsiteX0" fmla="*/ 672641 w 687680"/>
                  <a:gd name="connsiteY0" fmla="*/ 562293 h 644383"/>
                  <a:gd name="connsiteX1" fmla="*/ 79233 w 687680"/>
                  <a:gd name="connsiteY1" fmla="*/ 12700 h 644383"/>
                  <a:gd name="connsiteX2" fmla="*/ 57326 w 687680"/>
                  <a:gd name="connsiteY2" fmla="*/ 1270 h 644383"/>
                  <a:gd name="connsiteX3" fmla="*/ 12558 w 687680"/>
                  <a:gd name="connsiteY3" fmla="*/ 15557 h 644383"/>
                  <a:gd name="connsiteX4" fmla="*/ 15416 w 687680"/>
                  <a:gd name="connsiteY4" fmla="*/ 82232 h 644383"/>
                  <a:gd name="connsiteX5" fmla="*/ 608824 w 687680"/>
                  <a:gd name="connsiteY5" fmla="*/ 631825 h 644383"/>
                  <a:gd name="connsiteX6" fmla="*/ 675499 w 687680"/>
                  <a:gd name="connsiteY6" fmla="*/ 628968 h 644383"/>
                  <a:gd name="connsiteX7" fmla="*/ 672641 w 687680"/>
                  <a:gd name="connsiteY7" fmla="*/ 562293 h 644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7680" h="644383">
                    <a:moveTo>
                      <a:pt x="672641" y="562293"/>
                    </a:moveTo>
                    <a:lnTo>
                      <a:pt x="79233" y="12700"/>
                    </a:lnTo>
                    <a:cubicBezTo>
                      <a:pt x="72566" y="6985"/>
                      <a:pt x="65899" y="3175"/>
                      <a:pt x="57326" y="1270"/>
                    </a:cubicBezTo>
                    <a:cubicBezTo>
                      <a:pt x="41133" y="-2540"/>
                      <a:pt x="23989" y="2223"/>
                      <a:pt x="12558" y="15557"/>
                    </a:cubicBezTo>
                    <a:cubicBezTo>
                      <a:pt x="-5538" y="34607"/>
                      <a:pt x="-3634" y="64135"/>
                      <a:pt x="15416" y="82232"/>
                    </a:cubicBezTo>
                    <a:lnTo>
                      <a:pt x="608824" y="631825"/>
                    </a:lnTo>
                    <a:cubicBezTo>
                      <a:pt x="627874" y="649923"/>
                      <a:pt x="657401" y="648018"/>
                      <a:pt x="675499" y="628968"/>
                    </a:cubicBezTo>
                    <a:cubicBezTo>
                      <a:pt x="692643" y="609918"/>
                      <a:pt x="691691" y="579437"/>
                      <a:pt x="672641" y="56229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AC32CDC6-F597-D290-8361-8CAF550993E3}"/>
                  </a:ext>
                </a:extLst>
              </p:cNvPr>
              <p:cNvSpPr/>
              <p:nvPr/>
            </p:nvSpPr>
            <p:spPr>
              <a:xfrm>
                <a:off x="15028029" y="5987817"/>
                <a:ext cx="882409" cy="273162"/>
              </a:xfrm>
              <a:custGeom>
                <a:avLst/>
                <a:gdLst>
                  <a:gd name="connsiteX0" fmla="*/ 1150 w 882409"/>
                  <a:gd name="connsiteY0" fmla="*/ 36745 h 273162"/>
                  <a:gd name="connsiteX1" fmla="*/ 36393 w 882409"/>
                  <a:gd name="connsiteY1" fmla="*/ 92943 h 273162"/>
                  <a:gd name="connsiteX2" fmla="*/ 825062 w 882409"/>
                  <a:gd name="connsiteY2" fmla="*/ 272013 h 273162"/>
                  <a:gd name="connsiteX3" fmla="*/ 881260 w 882409"/>
                  <a:gd name="connsiteY3" fmla="*/ 236770 h 273162"/>
                  <a:gd name="connsiteX4" fmla="*/ 846018 w 882409"/>
                  <a:gd name="connsiteY4" fmla="*/ 180573 h 273162"/>
                  <a:gd name="connsiteX5" fmla="*/ 57347 w 882409"/>
                  <a:gd name="connsiteY5" fmla="*/ 1503 h 273162"/>
                  <a:gd name="connsiteX6" fmla="*/ 1150 w 882409"/>
                  <a:gd name="connsiteY6" fmla="*/ 36745 h 273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2409" h="273162">
                    <a:moveTo>
                      <a:pt x="1150" y="36745"/>
                    </a:moveTo>
                    <a:cubicBezTo>
                      <a:pt x="-4565" y="62463"/>
                      <a:pt x="11628" y="87228"/>
                      <a:pt x="36393" y="92943"/>
                    </a:cubicBezTo>
                    <a:lnTo>
                      <a:pt x="825062" y="272013"/>
                    </a:lnTo>
                    <a:cubicBezTo>
                      <a:pt x="850780" y="277728"/>
                      <a:pt x="875545" y="261535"/>
                      <a:pt x="881260" y="236770"/>
                    </a:cubicBezTo>
                    <a:cubicBezTo>
                      <a:pt x="886975" y="211053"/>
                      <a:pt x="870783" y="186288"/>
                      <a:pt x="846018" y="180573"/>
                    </a:cubicBezTo>
                    <a:lnTo>
                      <a:pt x="57347" y="1503"/>
                    </a:lnTo>
                    <a:cubicBezTo>
                      <a:pt x="32583" y="-5165"/>
                      <a:pt x="6865" y="11028"/>
                      <a:pt x="1150" y="3674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19B54F08-1158-6B3D-0F0D-B7A78AA0E735}"/>
                  </a:ext>
                </a:extLst>
              </p:cNvPr>
              <p:cNvSpPr/>
              <p:nvPr/>
            </p:nvSpPr>
            <p:spPr>
              <a:xfrm>
                <a:off x="14992837" y="4844039"/>
                <a:ext cx="867069" cy="333897"/>
              </a:xfrm>
              <a:custGeom>
                <a:avLst/>
                <a:gdLst>
                  <a:gd name="connsiteX0" fmla="*/ 61108 w 867069"/>
                  <a:gd name="connsiteY0" fmla="*/ 331845 h 333897"/>
                  <a:gd name="connsiteX1" fmla="*/ 833585 w 867069"/>
                  <a:gd name="connsiteY1" fmla="*/ 92768 h 333897"/>
                  <a:gd name="connsiteX2" fmla="*/ 865017 w 867069"/>
                  <a:gd name="connsiteY2" fmla="*/ 33713 h 333897"/>
                  <a:gd name="connsiteX3" fmla="*/ 830727 w 867069"/>
                  <a:gd name="connsiteY3" fmla="*/ 1328 h 333897"/>
                  <a:gd name="connsiteX4" fmla="*/ 805962 w 867069"/>
                  <a:gd name="connsiteY4" fmla="*/ 2280 h 333897"/>
                  <a:gd name="connsiteX5" fmla="*/ 33485 w 867069"/>
                  <a:gd name="connsiteY5" fmla="*/ 241358 h 333897"/>
                  <a:gd name="connsiteX6" fmla="*/ 2052 w 867069"/>
                  <a:gd name="connsiteY6" fmla="*/ 300413 h 333897"/>
                  <a:gd name="connsiteX7" fmla="*/ 61108 w 867069"/>
                  <a:gd name="connsiteY7" fmla="*/ 331845 h 33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7069" h="333897">
                    <a:moveTo>
                      <a:pt x="61108" y="331845"/>
                    </a:moveTo>
                    <a:lnTo>
                      <a:pt x="833585" y="92768"/>
                    </a:lnTo>
                    <a:cubicBezTo>
                      <a:pt x="858350" y="85148"/>
                      <a:pt x="872637" y="58478"/>
                      <a:pt x="865017" y="33713"/>
                    </a:cubicBezTo>
                    <a:cubicBezTo>
                      <a:pt x="860254" y="16568"/>
                      <a:pt x="845967" y="5138"/>
                      <a:pt x="830727" y="1328"/>
                    </a:cubicBezTo>
                    <a:cubicBezTo>
                      <a:pt x="823108" y="-577"/>
                      <a:pt x="814535" y="-577"/>
                      <a:pt x="805962" y="2280"/>
                    </a:cubicBezTo>
                    <a:lnTo>
                      <a:pt x="33485" y="241358"/>
                    </a:lnTo>
                    <a:cubicBezTo>
                      <a:pt x="8720" y="248978"/>
                      <a:pt x="-5567" y="275648"/>
                      <a:pt x="2052" y="300413"/>
                    </a:cubicBezTo>
                    <a:cubicBezTo>
                      <a:pt x="9673" y="325178"/>
                      <a:pt x="36342" y="339465"/>
                      <a:pt x="61108" y="33184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</p:grp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44D7C245-2CF7-8A8E-28A0-17F885255554}"/>
                </a:ext>
              </a:extLst>
            </p:cNvPr>
            <p:cNvSpPr/>
            <p:nvPr/>
          </p:nvSpPr>
          <p:spPr>
            <a:xfrm>
              <a:off x="9165589" y="1830571"/>
              <a:ext cx="2187094" cy="287014"/>
            </a:xfrm>
            <a:custGeom>
              <a:avLst/>
              <a:gdLst>
                <a:gd name="connsiteX0" fmla="*/ 909638 w 2187094"/>
                <a:gd name="connsiteY0" fmla="*/ 178251 h 287014"/>
                <a:gd name="connsiteX1" fmla="*/ 1092518 w 2187094"/>
                <a:gd name="connsiteY1" fmla="*/ 286836 h 287014"/>
                <a:gd name="connsiteX2" fmla="*/ 1275398 w 2187094"/>
                <a:gd name="connsiteY2" fmla="*/ 191586 h 287014"/>
                <a:gd name="connsiteX3" fmla="*/ 1410653 w 2187094"/>
                <a:gd name="connsiteY3" fmla="*/ 93479 h 287014"/>
                <a:gd name="connsiteX4" fmla="*/ 1504950 w 2187094"/>
                <a:gd name="connsiteY4" fmla="*/ 178251 h 287014"/>
                <a:gd name="connsiteX5" fmla="*/ 1687830 w 2187094"/>
                <a:gd name="connsiteY5" fmla="*/ 286836 h 287014"/>
                <a:gd name="connsiteX6" fmla="*/ 1870710 w 2187094"/>
                <a:gd name="connsiteY6" fmla="*/ 191586 h 287014"/>
                <a:gd name="connsiteX7" fmla="*/ 1992630 w 2187094"/>
                <a:gd name="connsiteY7" fmla="*/ 118244 h 287014"/>
                <a:gd name="connsiteX8" fmla="*/ 2102168 w 2187094"/>
                <a:gd name="connsiteY8" fmla="*/ 181109 h 287014"/>
                <a:gd name="connsiteX9" fmla="*/ 2167890 w 2187094"/>
                <a:gd name="connsiteY9" fmla="*/ 190634 h 287014"/>
                <a:gd name="connsiteX10" fmla="*/ 2177415 w 2187094"/>
                <a:gd name="connsiteY10" fmla="*/ 124911 h 287014"/>
                <a:gd name="connsiteX11" fmla="*/ 1995488 w 2187094"/>
                <a:gd name="connsiteY11" fmla="*/ 23946 h 287014"/>
                <a:gd name="connsiteX12" fmla="*/ 1798321 w 2187094"/>
                <a:gd name="connsiteY12" fmla="*/ 132531 h 287014"/>
                <a:gd name="connsiteX13" fmla="*/ 1694498 w 2187094"/>
                <a:gd name="connsiteY13" fmla="*/ 193491 h 287014"/>
                <a:gd name="connsiteX14" fmla="*/ 1583055 w 2187094"/>
                <a:gd name="connsiteY14" fmla="*/ 125864 h 287014"/>
                <a:gd name="connsiteX15" fmla="*/ 1414463 w 2187094"/>
                <a:gd name="connsiteY15" fmla="*/ 134 h 287014"/>
                <a:gd name="connsiteX16" fmla="*/ 1202055 w 2187094"/>
                <a:gd name="connsiteY16" fmla="*/ 132531 h 287014"/>
                <a:gd name="connsiteX17" fmla="*/ 1098233 w 2187094"/>
                <a:gd name="connsiteY17" fmla="*/ 193491 h 287014"/>
                <a:gd name="connsiteX18" fmla="*/ 986790 w 2187094"/>
                <a:gd name="connsiteY18" fmla="*/ 125864 h 287014"/>
                <a:gd name="connsiteX19" fmla="*/ 819150 w 2187094"/>
                <a:gd name="connsiteY19" fmla="*/ 134 h 287014"/>
                <a:gd name="connsiteX20" fmla="*/ 606743 w 2187094"/>
                <a:gd name="connsiteY20" fmla="*/ 132531 h 287014"/>
                <a:gd name="connsiteX21" fmla="*/ 502920 w 2187094"/>
                <a:gd name="connsiteY21" fmla="*/ 193491 h 287014"/>
                <a:gd name="connsiteX22" fmla="*/ 391478 w 2187094"/>
                <a:gd name="connsiteY22" fmla="*/ 125864 h 287014"/>
                <a:gd name="connsiteX23" fmla="*/ 222885 w 2187094"/>
                <a:gd name="connsiteY23" fmla="*/ 134 h 287014"/>
                <a:gd name="connsiteX24" fmla="*/ 10478 w 2187094"/>
                <a:gd name="connsiteY24" fmla="*/ 132531 h 287014"/>
                <a:gd name="connsiteX25" fmla="*/ 0 w 2187094"/>
                <a:gd name="connsiteY25" fmla="*/ 162059 h 287014"/>
                <a:gd name="connsiteX26" fmla="*/ 17145 w 2187094"/>
                <a:gd name="connsiteY26" fmla="*/ 198254 h 287014"/>
                <a:gd name="connsiteX27" fmla="*/ 83820 w 2187094"/>
                <a:gd name="connsiteY27" fmla="*/ 191586 h 287014"/>
                <a:gd name="connsiteX28" fmla="*/ 219075 w 2187094"/>
                <a:gd name="connsiteY28" fmla="*/ 93479 h 287014"/>
                <a:gd name="connsiteX29" fmla="*/ 313373 w 2187094"/>
                <a:gd name="connsiteY29" fmla="*/ 178251 h 287014"/>
                <a:gd name="connsiteX30" fmla="*/ 496253 w 2187094"/>
                <a:gd name="connsiteY30" fmla="*/ 286836 h 287014"/>
                <a:gd name="connsiteX31" fmla="*/ 679133 w 2187094"/>
                <a:gd name="connsiteY31" fmla="*/ 191586 h 287014"/>
                <a:gd name="connsiteX32" fmla="*/ 814388 w 2187094"/>
                <a:gd name="connsiteY32" fmla="*/ 93479 h 287014"/>
                <a:gd name="connsiteX33" fmla="*/ 909638 w 2187094"/>
                <a:gd name="connsiteY33" fmla="*/ 178251 h 287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187094" h="287014">
                  <a:moveTo>
                    <a:pt x="909638" y="178251"/>
                  </a:moveTo>
                  <a:cubicBezTo>
                    <a:pt x="910590" y="179204"/>
                    <a:pt x="982028" y="281121"/>
                    <a:pt x="1092518" y="286836"/>
                  </a:cubicBezTo>
                  <a:cubicBezTo>
                    <a:pt x="1159193" y="289694"/>
                    <a:pt x="1220153" y="258261"/>
                    <a:pt x="1275398" y="191586"/>
                  </a:cubicBezTo>
                  <a:cubicBezTo>
                    <a:pt x="1343978" y="108719"/>
                    <a:pt x="1386840" y="92526"/>
                    <a:pt x="1410653" y="93479"/>
                  </a:cubicBezTo>
                  <a:cubicBezTo>
                    <a:pt x="1445896" y="95384"/>
                    <a:pt x="1478280" y="138246"/>
                    <a:pt x="1504950" y="178251"/>
                  </a:cubicBezTo>
                  <a:cubicBezTo>
                    <a:pt x="1505903" y="179204"/>
                    <a:pt x="1577340" y="281121"/>
                    <a:pt x="1687830" y="286836"/>
                  </a:cubicBezTo>
                  <a:cubicBezTo>
                    <a:pt x="1754505" y="289694"/>
                    <a:pt x="1815465" y="258261"/>
                    <a:pt x="1870710" y="191586"/>
                  </a:cubicBezTo>
                  <a:cubicBezTo>
                    <a:pt x="1911668" y="142056"/>
                    <a:pt x="1952625" y="117291"/>
                    <a:pt x="1992630" y="118244"/>
                  </a:cubicBezTo>
                  <a:cubicBezTo>
                    <a:pt x="2054543" y="119196"/>
                    <a:pt x="2101215" y="180156"/>
                    <a:pt x="2102168" y="181109"/>
                  </a:cubicBezTo>
                  <a:cubicBezTo>
                    <a:pt x="2117408" y="202064"/>
                    <a:pt x="2146935" y="205874"/>
                    <a:pt x="2167890" y="190634"/>
                  </a:cubicBezTo>
                  <a:cubicBezTo>
                    <a:pt x="2188846" y="175394"/>
                    <a:pt x="2193608" y="145866"/>
                    <a:pt x="2177415" y="124911"/>
                  </a:cubicBezTo>
                  <a:cubicBezTo>
                    <a:pt x="2174558" y="121101"/>
                    <a:pt x="2103121" y="26804"/>
                    <a:pt x="1995488" y="23946"/>
                  </a:cubicBezTo>
                  <a:cubicBezTo>
                    <a:pt x="1925003" y="22041"/>
                    <a:pt x="1858328" y="58236"/>
                    <a:pt x="1798321" y="132531"/>
                  </a:cubicBezTo>
                  <a:cubicBezTo>
                    <a:pt x="1764030" y="174441"/>
                    <a:pt x="1728788" y="194444"/>
                    <a:pt x="1694498" y="193491"/>
                  </a:cubicBezTo>
                  <a:cubicBezTo>
                    <a:pt x="1643063" y="191586"/>
                    <a:pt x="1596390" y="143009"/>
                    <a:pt x="1583055" y="125864"/>
                  </a:cubicBezTo>
                  <a:cubicBezTo>
                    <a:pt x="1551623" y="80144"/>
                    <a:pt x="1500188" y="3944"/>
                    <a:pt x="1414463" y="134"/>
                  </a:cubicBezTo>
                  <a:cubicBezTo>
                    <a:pt x="1346835" y="-2724"/>
                    <a:pt x="1277303" y="40139"/>
                    <a:pt x="1202055" y="132531"/>
                  </a:cubicBezTo>
                  <a:cubicBezTo>
                    <a:pt x="1167765" y="174441"/>
                    <a:pt x="1132523" y="194444"/>
                    <a:pt x="1098233" y="193491"/>
                  </a:cubicBezTo>
                  <a:cubicBezTo>
                    <a:pt x="1046798" y="191586"/>
                    <a:pt x="1000125" y="143009"/>
                    <a:pt x="986790" y="125864"/>
                  </a:cubicBezTo>
                  <a:cubicBezTo>
                    <a:pt x="955358" y="80144"/>
                    <a:pt x="903923" y="3944"/>
                    <a:pt x="819150" y="134"/>
                  </a:cubicBezTo>
                  <a:cubicBezTo>
                    <a:pt x="751523" y="-2724"/>
                    <a:pt x="681990" y="40139"/>
                    <a:pt x="606743" y="132531"/>
                  </a:cubicBezTo>
                  <a:cubicBezTo>
                    <a:pt x="572453" y="174441"/>
                    <a:pt x="537210" y="194444"/>
                    <a:pt x="502920" y="193491"/>
                  </a:cubicBezTo>
                  <a:cubicBezTo>
                    <a:pt x="451485" y="191586"/>
                    <a:pt x="404813" y="143009"/>
                    <a:pt x="391478" y="125864"/>
                  </a:cubicBezTo>
                  <a:cubicBezTo>
                    <a:pt x="360045" y="80144"/>
                    <a:pt x="308610" y="3944"/>
                    <a:pt x="222885" y="134"/>
                  </a:cubicBezTo>
                  <a:cubicBezTo>
                    <a:pt x="155258" y="-2724"/>
                    <a:pt x="85725" y="40139"/>
                    <a:pt x="10478" y="132531"/>
                  </a:cubicBezTo>
                  <a:cubicBezTo>
                    <a:pt x="2858" y="141104"/>
                    <a:pt x="0" y="151581"/>
                    <a:pt x="0" y="162059"/>
                  </a:cubicBezTo>
                  <a:cubicBezTo>
                    <a:pt x="0" y="175394"/>
                    <a:pt x="5715" y="189681"/>
                    <a:pt x="17145" y="198254"/>
                  </a:cubicBezTo>
                  <a:cubicBezTo>
                    <a:pt x="37148" y="214446"/>
                    <a:pt x="66675" y="211589"/>
                    <a:pt x="83820" y="191586"/>
                  </a:cubicBezTo>
                  <a:cubicBezTo>
                    <a:pt x="152400" y="108719"/>
                    <a:pt x="195263" y="92526"/>
                    <a:pt x="219075" y="93479"/>
                  </a:cubicBezTo>
                  <a:cubicBezTo>
                    <a:pt x="254318" y="95384"/>
                    <a:pt x="286703" y="138246"/>
                    <a:pt x="313373" y="178251"/>
                  </a:cubicBezTo>
                  <a:cubicBezTo>
                    <a:pt x="314325" y="179204"/>
                    <a:pt x="385763" y="281121"/>
                    <a:pt x="496253" y="286836"/>
                  </a:cubicBezTo>
                  <a:cubicBezTo>
                    <a:pt x="562928" y="289694"/>
                    <a:pt x="623888" y="258261"/>
                    <a:pt x="679133" y="191586"/>
                  </a:cubicBezTo>
                  <a:cubicBezTo>
                    <a:pt x="747713" y="108719"/>
                    <a:pt x="790575" y="92526"/>
                    <a:pt x="814388" y="93479"/>
                  </a:cubicBezTo>
                  <a:cubicBezTo>
                    <a:pt x="849630" y="94431"/>
                    <a:pt x="882015" y="137294"/>
                    <a:pt x="909638" y="17825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S"/>
            </a:p>
          </p:txBody>
        </p:sp>
        <p:grpSp>
          <p:nvGrpSpPr>
            <p:cNvPr id="40" name="Graphic 21">
              <a:extLst>
                <a:ext uri="{FF2B5EF4-FFF2-40B4-BE49-F238E27FC236}">
                  <a16:creationId xmlns:a16="http://schemas.microsoft.com/office/drawing/2014/main" id="{CD644C24-114D-2ABE-C6CE-4064137CECCD}"/>
                </a:ext>
              </a:extLst>
            </p:cNvPr>
            <p:cNvGrpSpPr/>
            <p:nvPr/>
          </p:nvGrpSpPr>
          <p:grpSpPr>
            <a:xfrm>
              <a:off x="11777020" y="8525172"/>
              <a:ext cx="2800913" cy="1855922"/>
              <a:chOff x="11777020" y="8525172"/>
              <a:chExt cx="2800913" cy="1855922"/>
            </a:xfrm>
          </p:grpSpPr>
          <p:grpSp>
            <p:nvGrpSpPr>
              <p:cNvPr id="41" name="Graphic 21">
                <a:extLst>
                  <a:ext uri="{FF2B5EF4-FFF2-40B4-BE49-F238E27FC236}">
                    <a16:creationId xmlns:a16="http://schemas.microsoft.com/office/drawing/2014/main" id="{FAE218E5-A011-55F9-91DE-FBF33802CA4B}"/>
                  </a:ext>
                </a:extLst>
              </p:cNvPr>
              <p:cNvGrpSpPr/>
              <p:nvPr/>
            </p:nvGrpSpPr>
            <p:grpSpPr>
              <a:xfrm>
                <a:off x="11777020" y="8525172"/>
                <a:ext cx="2800913" cy="1855922"/>
                <a:chOff x="11777020" y="8525172"/>
                <a:chExt cx="2800913" cy="1855922"/>
              </a:xfrm>
            </p:grpSpPr>
            <p:sp>
              <p:nvSpPr>
                <p:cNvPr id="42" name="Freeform 41">
                  <a:extLst>
                    <a:ext uri="{FF2B5EF4-FFF2-40B4-BE49-F238E27FC236}">
                      <a16:creationId xmlns:a16="http://schemas.microsoft.com/office/drawing/2014/main" id="{527066ED-9F9A-3CF0-803A-3B800267DCF6}"/>
                    </a:ext>
                  </a:extLst>
                </p:cNvPr>
                <p:cNvSpPr/>
                <p:nvPr/>
              </p:nvSpPr>
              <p:spPr>
                <a:xfrm>
                  <a:off x="11840120" y="8585312"/>
                  <a:ext cx="2674605" cy="1729207"/>
                </a:xfrm>
                <a:custGeom>
                  <a:avLst/>
                  <a:gdLst>
                    <a:gd name="connsiteX0" fmla="*/ 19140 w 2674605"/>
                    <a:gd name="connsiteY0" fmla="*/ 989218 h 1729207"/>
                    <a:gd name="connsiteX1" fmla="*/ 90 w 2674605"/>
                    <a:gd name="connsiteY1" fmla="*/ 941593 h 1729207"/>
                    <a:gd name="connsiteX2" fmla="*/ 26759 w 2674605"/>
                    <a:gd name="connsiteY2" fmla="*/ 879680 h 1729207"/>
                    <a:gd name="connsiteX3" fmla="*/ 45809 w 2674605"/>
                    <a:gd name="connsiteY3" fmla="*/ 857773 h 1729207"/>
                    <a:gd name="connsiteX4" fmla="*/ 67717 w 2674605"/>
                    <a:gd name="connsiteY4" fmla="*/ 832055 h 1729207"/>
                    <a:gd name="connsiteX5" fmla="*/ 99149 w 2674605"/>
                    <a:gd name="connsiteY5" fmla="*/ 797765 h 1729207"/>
                    <a:gd name="connsiteX6" fmla="*/ 308699 w 2674605"/>
                    <a:gd name="connsiteY6" fmla="*/ 595835 h 1729207"/>
                    <a:gd name="connsiteX7" fmla="*/ 644932 w 2674605"/>
                    <a:gd name="connsiteY7" fmla="*/ 356757 h 1729207"/>
                    <a:gd name="connsiteX8" fmla="*/ 848767 w 2674605"/>
                    <a:gd name="connsiteY8" fmla="*/ 250077 h 1729207"/>
                    <a:gd name="connsiteX9" fmla="*/ 1065937 w 2674605"/>
                    <a:gd name="connsiteY9" fmla="*/ 161495 h 1729207"/>
                    <a:gd name="connsiteX10" fmla="*/ 1500277 w 2674605"/>
                    <a:gd name="connsiteY10" fmla="*/ 47195 h 1729207"/>
                    <a:gd name="connsiteX11" fmla="*/ 1876515 w 2674605"/>
                    <a:gd name="connsiteY11" fmla="*/ 4332 h 1729207"/>
                    <a:gd name="connsiteX12" fmla="*/ 2138452 w 2674605"/>
                    <a:gd name="connsiteY12" fmla="*/ 1475 h 1729207"/>
                    <a:gd name="connsiteX13" fmla="*/ 2210842 w 2674605"/>
                    <a:gd name="connsiteY13" fmla="*/ 4332 h 1729207"/>
                    <a:gd name="connsiteX14" fmla="*/ 2236559 w 2674605"/>
                    <a:gd name="connsiteY14" fmla="*/ 5285 h 1729207"/>
                    <a:gd name="connsiteX15" fmla="*/ 2248942 w 2674605"/>
                    <a:gd name="connsiteY15" fmla="*/ 7190 h 1729207"/>
                    <a:gd name="connsiteX16" fmla="*/ 2265134 w 2674605"/>
                    <a:gd name="connsiteY16" fmla="*/ 8143 h 1729207"/>
                    <a:gd name="connsiteX17" fmla="*/ 2444204 w 2674605"/>
                    <a:gd name="connsiteY17" fmla="*/ 86248 h 1729207"/>
                    <a:gd name="connsiteX18" fmla="*/ 2499450 w 2674605"/>
                    <a:gd name="connsiteY18" fmla="*/ 243410 h 1729207"/>
                    <a:gd name="connsiteX19" fmla="*/ 2467065 w 2674605"/>
                    <a:gd name="connsiteY19" fmla="*/ 324373 h 1729207"/>
                    <a:gd name="connsiteX20" fmla="*/ 2473732 w 2674605"/>
                    <a:gd name="connsiteY20" fmla="*/ 325325 h 1729207"/>
                    <a:gd name="connsiteX21" fmla="*/ 2633752 w 2674605"/>
                    <a:gd name="connsiteY21" fmla="*/ 415812 h 1729207"/>
                    <a:gd name="connsiteX22" fmla="*/ 2669947 w 2674605"/>
                    <a:gd name="connsiteY22" fmla="*/ 573927 h 1729207"/>
                    <a:gd name="connsiteX23" fmla="*/ 2606129 w 2674605"/>
                    <a:gd name="connsiteY23" fmla="*/ 682512 h 1729207"/>
                    <a:gd name="connsiteX24" fmla="*/ 2496592 w 2674605"/>
                    <a:gd name="connsiteY24" fmla="*/ 739662 h 1729207"/>
                    <a:gd name="connsiteX25" fmla="*/ 2504212 w 2674605"/>
                    <a:gd name="connsiteY25" fmla="*/ 842532 h 1729207"/>
                    <a:gd name="connsiteX26" fmla="*/ 2445157 w 2674605"/>
                    <a:gd name="connsiteY26" fmla="*/ 959690 h 1729207"/>
                    <a:gd name="connsiteX27" fmla="*/ 2339429 w 2674605"/>
                    <a:gd name="connsiteY27" fmla="*/ 1021602 h 1729207"/>
                    <a:gd name="connsiteX28" fmla="*/ 2348002 w 2674605"/>
                    <a:gd name="connsiteY28" fmla="*/ 1117805 h 1729207"/>
                    <a:gd name="connsiteX29" fmla="*/ 2279422 w 2674605"/>
                    <a:gd name="connsiteY29" fmla="*/ 1259727 h 1729207"/>
                    <a:gd name="connsiteX30" fmla="*/ 2155597 w 2674605"/>
                    <a:gd name="connsiteY30" fmla="*/ 1312115 h 1729207"/>
                    <a:gd name="connsiteX31" fmla="*/ 2104162 w 2674605"/>
                    <a:gd name="connsiteY31" fmla="*/ 1310210 h 1729207"/>
                    <a:gd name="connsiteX32" fmla="*/ 1991767 w 2674605"/>
                    <a:gd name="connsiteY32" fmla="*/ 1310210 h 1729207"/>
                    <a:gd name="connsiteX33" fmla="*/ 1882229 w 2674605"/>
                    <a:gd name="connsiteY33" fmla="*/ 1315925 h 1729207"/>
                    <a:gd name="connsiteX34" fmla="*/ 1846987 w 2674605"/>
                    <a:gd name="connsiteY34" fmla="*/ 1318782 h 1729207"/>
                    <a:gd name="connsiteX35" fmla="*/ 1833652 w 2674605"/>
                    <a:gd name="connsiteY35" fmla="*/ 1320687 h 1729207"/>
                    <a:gd name="connsiteX36" fmla="*/ 1824127 w 2674605"/>
                    <a:gd name="connsiteY36" fmla="*/ 1320687 h 1729207"/>
                    <a:gd name="connsiteX37" fmla="*/ 1812696 w 2674605"/>
                    <a:gd name="connsiteY37" fmla="*/ 1321640 h 1729207"/>
                    <a:gd name="connsiteX38" fmla="*/ 1780312 w 2674605"/>
                    <a:gd name="connsiteY38" fmla="*/ 1325450 h 1729207"/>
                    <a:gd name="connsiteX39" fmla="*/ 1668869 w 2674605"/>
                    <a:gd name="connsiteY39" fmla="*/ 1345452 h 1729207"/>
                    <a:gd name="connsiteX40" fmla="*/ 1521232 w 2674605"/>
                    <a:gd name="connsiteY40" fmla="*/ 1385457 h 1729207"/>
                    <a:gd name="connsiteX41" fmla="*/ 1366927 w 2674605"/>
                    <a:gd name="connsiteY41" fmla="*/ 1449275 h 1729207"/>
                    <a:gd name="connsiteX42" fmla="*/ 1228815 w 2674605"/>
                    <a:gd name="connsiteY42" fmla="*/ 1531190 h 1729207"/>
                    <a:gd name="connsiteX43" fmla="*/ 1121182 w 2674605"/>
                    <a:gd name="connsiteY43" fmla="*/ 1617868 h 1729207"/>
                    <a:gd name="connsiteX44" fmla="*/ 1051650 w 2674605"/>
                    <a:gd name="connsiteY44" fmla="*/ 1688352 h 1729207"/>
                    <a:gd name="connsiteX45" fmla="*/ 1032600 w 2674605"/>
                    <a:gd name="connsiteY45" fmla="*/ 1709307 h 1729207"/>
                    <a:gd name="connsiteX46" fmla="*/ 1025932 w 2674605"/>
                    <a:gd name="connsiteY46" fmla="*/ 1716927 h 1729207"/>
                    <a:gd name="connsiteX47" fmla="*/ 949732 w 2674605"/>
                    <a:gd name="connsiteY47" fmla="*/ 1711212 h 1729207"/>
                    <a:gd name="connsiteX48" fmla="*/ 19140 w 2674605"/>
                    <a:gd name="connsiteY48" fmla="*/ 989218 h 1729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2674605" h="1729207">
                      <a:moveTo>
                        <a:pt x="19140" y="989218"/>
                      </a:moveTo>
                      <a:cubicBezTo>
                        <a:pt x="5804" y="978740"/>
                        <a:pt x="-863" y="961595"/>
                        <a:pt x="90" y="941593"/>
                      </a:cubicBezTo>
                      <a:cubicBezTo>
                        <a:pt x="1994" y="921590"/>
                        <a:pt x="10567" y="898730"/>
                        <a:pt x="26759" y="879680"/>
                      </a:cubicBezTo>
                      <a:cubicBezTo>
                        <a:pt x="26759" y="879680"/>
                        <a:pt x="33427" y="872060"/>
                        <a:pt x="45809" y="857773"/>
                      </a:cubicBezTo>
                      <a:cubicBezTo>
                        <a:pt x="51524" y="851105"/>
                        <a:pt x="59144" y="841580"/>
                        <a:pt x="67717" y="832055"/>
                      </a:cubicBezTo>
                      <a:cubicBezTo>
                        <a:pt x="76290" y="821577"/>
                        <a:pt x="87719" y="810148"/>
                        <a:pt x="99149" y="797765"/>
                      </a:cubicBezTo>
                      <a:cubicBezTo>
                        <a:pt x="146774" y="746330"/>
                        <a:pt x="216307" y="673940"/>
                        <a:pt x="308699" y="595835"/>
                      </a:cubicBezTo>
                      <a:cubicBezTo>
                        <a:pt x="401092" y="517730"/>
                        <a:pt x="514440" y="432957"/>
                        <a:pt x="644932" y="356757"/>
                      </a:cubicBezTo>
                      <a:cubicBezTo>
                        <a:pt x="709702" y="318657"/>
                        <a:pt x="778282" y="282462"/>
                        <a:pt x="848767" y="250077"/>
                      </a:cubicBezTo>
                      <a:cubicBezTo>
                        <a:pt x="919252" y="217693"/>
                        <a:pt x="992594" y="187212"/>
                        <a:pt x="1065937" y="161495"/>
                      </a:cubicBezTo>
                      <a:cubicBezTo>
                        <a:pt x="1212621" y="109107"/>
                        <a:pt x="1362165" y="71960"/>
                        <a:pt x="1500277" y="47195"/>
                      </a:cubicBezTo>
                      <a:cubicBezTo>
                        <a:pt x="1639342" y="22430"/>
                        <a:pt x="1767929" y="10048"/>
                        <a:pt x="1876515" y="4332"/>
                      </a:cubicBezTo>
                      <a:cubicBezTo>
                        <a:pt x="1986052" y="-1382"/>
                        <a:pt x="2075587" y="-430"/>
                        <a:pt x="2138452" y="1475"/>
                      </a:cubicBezTo>
                      <a:cubicBezTo>
                        <a:pt x="2169884" y="2427"/>
                        <a:pt x="2194650" y="3380"/>
                        <a:pt x="2210842" y="4332"/>
                      </a:cubicBezTo>
                      <a:cubicBezTo>
                        <a:pt x="2227987" y="5285"/>
                        <a:pt x="2236559" y="5285"/>
                        <a:pt x="2236559" y="5285"/>
                      </a:cubicBezTo>
                      <a:cubicBezTo>
                        <a:pt x="2241322" y="5285"/>
                        <a:pt x="2245132" y="6237"/>
                        <a:pt x="2248942" y="7190"/>
                      </a:cubicBezTo>
                      <a:lnTo>
                        <a:pt x="2265134" y="8143"/>
                      </a:lnTo>
                      <a:cubicBezTo>
                        <a:pt x="2338477" y="12905"/>
                        <a:pt x="2402294" y="43385"/>
                        <a:pt x="2444204" y="86248"/>
                      </a:cubicBezTo>
                      <a:cubicBezTo>
                        <a:pt x="2487067" y="130062"/>
                        <a:pt x="2507069" y="186260"/>
                        <a:pt x="2499450" y="243410"/>
                      </a:cubicBezTo>
                      <a:cubicBezTo>
                        <a:pt x="2495640" y="272937"/>
                        <a:pt x="2484209" y="300560"/>
                        <a:pt x="2467065" y="324373"/>
                      </a:cubicBezTo>
                      <a:lnTo>
                        <a:pt x="2473732" y="325325"/>
                      </a:lnTo>
                      <a:cubicBezTo>
                        <a:pt x="2539454" y="333898"/>
                        <a:pt x="2596604" y="367235"/>
                        <a:pt x="2633752" y="415812"/>
                      </a:cubicBezTo>
                      <a:cubicBezTo>
                        <a:pt x="2669947" y="463437"/>
                        <a:pt x="2682329" y="519635"/>
                        <a:pt x="2669947" y="573927"/>
                      </a:cubicBezTo>
                      <a:cubicBezTo>
                        <a:pt x="2660422" y="616790"/>
                        <a:pt x="2636609" y="653937"/>
                        <a:pt x="2606129" y="682512"/>
                      </a:cubicBezTo>
                      <a:cubicBezTo>
                        <a:pt x="2575650" y="711087"/>
                        <a:pt x="2537550" y="731090"/>
                        <a:pt x="2496592" y="739662"/>
                      </a:cubicBezTo>
                      <a:cubicBezTo>
                        <a:pt x="2508022" y="772048"/>
                        <a:pt x="2510879" y="807290"/>
                        <a:pt x="2504212" y="842532"/>
                      </a:cubicBezTo>
                      <a:cubicBezTo>
                        <a:pt x="2495640" y="889205"/>
                        <a:pt x="2473732" y="929210"/>
                        <a:pt x="2445157" y="959690"/>
                      </a:cubicBezTo>
                      <a:cubicBezTo>
                        <a:pt x="2415629" y="991123"/>
                        <a:pt x="2379434" y="1012077"/>
                        <a:pt x="2339429" y="1021602"/>
                      </a:cubicBezTo>
                      <a:cubicBezTo>
                        <a:pt x="2348954" y="1051130"/>
                        <a:pt x="2351812" y="1084468"/>
                        <a:pt x="2348002" y="1117805"/>
                      </a:cubicBezTo>
                      <a:cubicBezTo>
                        <a:pt x="2340382" y="1174955"/>
                        <a:pt x="2313712" y="1225437"/>
                        <a:pt x="2279422" y="1259727"/>
                      </a:cubicBezTo>
                      <a:cubicBezTo>
                        <a:pt x="2244179" y="1294970"/>
                        <a:pt x="2201317" y="1314020"/>
                        <a:pt x="2155597" y="1312115"/>
                      </a:cubicBezTo>
                      <a:cubicBezTo>
                        <a:pt x="2155597" y="1312115"/>
                        <a:pt x="2134642" y="1311162"/>
                        <a:pt x="2104162" y="1310210"/>
                      </a:cubicBezTo>
                      <a:cubicBezTo>
                        <a:pt x="2073682" y="1309257"/>
                        <a:pt x="2032725" y="1309257"/>
                        <a:pt x="1991767" y="1310210"/>
                      </a:cubicBezTo>
                      <a:cubicBezTo>
                        <a:pt x="1951762" y="1311162"/>
                        <a:pt x="1911757" y="1314020"/>
                        <a:pt x="1882229" y="1315925"/>
                      </a:cubicBezTo>
                      <a:cubicBezTo>
                        <a:pt x="1867942" y="1317830"/>
                        <a:pt x="1855559" y="1318782"/>
                        <a:pt x="1846987" y="1318782"/>
                      </a:cubicBezTo>
                      <a:cubicBezTo>
                        <a:pt x="1838415" y="1319735"/>
                        <a:pt x="1833652" y="1320687"/>
                        <a:pt x="1833652" y="1320687"/>
                      </a:cubicBezTo>
                      <a:cubicBezTo>
                        <a:pt x="1830794" y="1320687"/>
                        <a:pt x="1827937" y="1320687"/>
                        <a:pt x="1824127" y="1320687"/>
                      </a:cubicBezTo>
                      <a:cubicBezTo>
                        <a:pt x="1824127" y="1320687"/>
                        <a:pt x="1820317" y="1320687"/>
                        <a:pt x="1812696" y="1321640"/>
                      </a:cubicBezTo>
                      <a:cubicBezTo>
                        <a:pt x="1805077" y="1322593"/>
                        <a:pt x="1794600" y="1324498"/>
                        <a:pt x="1780312" y="1325450"/>
                      </a:cubicBezTo>
                      <a:cubicBezTo>
                        <a:pt x="1752690" y="1329260"/>
                        <a:pt x="1714590" y="1335927"/>
                        <a:pt x="1668869" y="1345452"/>
                      </a:cubicBezTo>
                      <a:cubicBezTo>
                        <a:pt x="1624102" y="1354977"/>
                        <a:pt x="1572667" y="1368312"/>
                        <a:pt x="1521232" y="1385457"/>
                      </a:cubicBezTo>
                      <a:cubicBezTo>
                        <a:pt x="1469796" y="1403555"/>
                        <a:pt x="1416457" y="1424510"/>
                        <a:pt x="1366927" y="1449275"/>
                      </a:cubicBezTo>
                      <a:cubicBezTo>
                        <a:pt x="1317396" y="1474040"/>
                        <a:pt x="1270725" y="1502615"/>
                        <a:pt x="1228815" y="1531190"/>
                      </a:cubicBezTo>
                      <a:cubicBezTo>
                        <a:pt x="1187857" y="1560718"/>
                        <a:pt x="1150709" y="1590245"/>
                        <a:pt x="1121182" y="1617868"/>
                      </a:cubicBezTo>
                      <a:cubicBezTo>
                        <a:pt x="1091654" y="1645490"/>
                        <a:pt x="1067842" y="1671207"/>
                        <a:pt x="1051650" y="1688352"/>
                      </a:cubicBezTo>
                      <a:cubicBezTo>
                        <a:pt x="1043077" y="1696925"/>
                        <a:pt x="1037362" y="1704545"/>
                        <a:pt x="1032600" y="1709307"/>
                      </a:cubicBezTo>
                      <a:cubicBezTo>
                        <a:pt x="1028790" y="1714070"/>
                        <a:pt x="1025932" y="1716927"/>
                        <a:pt x="1025932" y="1716927"/>
                      </a:cubicBezTo>
                      <a:cubicBezTo>
                        <a:pt x="1010692" y="1735025"/>
                        <a:pt x="977354" y="1733120"/>
                        <a:pt x="949732" y="1711212"/>
                      </a:cubicBezTo>
                      <a:lnTo>
                        <a:pt x="19140" y="9892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43" name="Freeform 42">
                  <a:extLst>
                    <a:ext uri="{FF2B5EF4-FFF2-40B4-BE49-F238E27FC236}">
                      <a16:creationId xmlns:a16="http://schemas.microsoft.com/office/drawing/2014/main" id="{F17DEA0F-D677-85E6-900B-20C62141EFA9}"/>
                    </a:ext>
                  </a:extLst>
                </p:cNvPr>
                <p:cNvSpPr/>
                <p:nvPr/>
              </p:nvSpPr>
              <p:spPr>
                <a:xfrm>
                  <a:off x="11777020" y="8525172"/>
                  <a:ext cx="2800913" cy="1855922"/>
                </a:xfrm>
                <a:custGeom>
                  <a:avLst/>
                  <a:gdLst>
                    <a:gd name="connsiteX0" fmla="*/ 2436819 w 2800913"/>
                    <a:gd name="connsiteY0" fmla="*/ 1302722 h 1855922"/>
                    <a:gd name="connsiteX1" fmla="*/ 2389194 w 2800913"/>
                    <a:gd name="connsiteY1" fmla="*/ 1365588 h 1855922"/>
                    <a:gd name="connsiteX2" fmla="*/ 2217744 w 2800913"/>
                    <a:gd name="connsiteY2" fmla="*/ 1436072 h 1855922"/>
                    <a:gd name="connsiteX3" fmla="*/ 2167262 w 2800913"/>
                    <a:gd name="connsiteY3" fmla="*/ 1434167 h 1855922"/>
                    <a:gd name="connsiteX4" fmla="*/ 2058677 w 2800913"/>
                    <a:gd name="connsiteY4" fmla="*/ 1434167 h 1855922"/>
                    <a:gd name="connsiteX5" fmla="*/ 1951996 w 2800913"/>
                    <a:gd name="connsiteY5" fmla="*/ 1439882 h 1855922"/>
                    <a:gd name="connsiteX6" fmla="*/ 1905325 w 2800913"/>
                    <a:gd name="connsiteY6" fmla="*/ 1444645 h 1855922"/>
                    <a:gd name="connsiteX7" fmla="*/ 1890084 w 2800913"/>
                    <a:gd name="connsiteY7" fmla="*/ 1445597 h 1855922"/>
                    <a:gd name="connsiteX8" fmla="*/ 1853889 w 2800913"/>
                    <a:gd name="connsiteY8" fmla="*/ 1450360 h 1855922"/>
                    <a:gd name="connsiteX9" fmla="*/ 1747209 w 2800913"/>
                    <a:gd name="connsiteY9" fmla="*/ 1469410 h 1855922"/>
                    <a:gd name="connsiteX10" fmla="*/ 1606239 w 2800913"/>
                    <a:gd name="connsiteY10" fmla="*/ 1508463 h 1855922"/>
                    <a:gd name="connsiteX11" fmla="*/ 1460506 w 2800913"/>
                    <a:gd name="connsiteY11" fmla="*/ 1568470 h 1855922"/>
                    <a:gd name="connsiteX12" fmla="*/ 1330967 w 2800913"/>
                    <a:gd name="connsiteY12" fmla="*/ 1645622 h 1855922"/>
                    <a:gd name="connsiteX13" fmla="*/ 1230002 w 2800913"/>
                    <a:gd name="connsiteY13" fmla="*/ 1727538 h 1855922"/>
                    <a:gd name="connsiteX14" fmla="*/ 1164279 w 2800913"/>
                    <a:gd name="connsiteY14" fmla="*/ 1794213 h 1855922"/>
                    <a:gd name="connsiteX15" fmla="*/ 1163327 w 2800913"/>
                    <a:gd name="connsiteY15" fmla="*/ 1795165 h 1855922"/>
                    <a:gd name="connsiteX16" fmla="*/ 1152850 w 2800913"/>
                    <a:gd name="connsiteY16" fmla="*/ 1807547 h 1855922"/>
                    <a:gd name="connsiteX17" fmla="*/ 1146181 w 2800913"/>
                    <a:gd name="connsiteY17" fmla="*/ 1815167 h 1855922"/>
                    <a:gd name="connsiteX18" fmla="*/ 1140467 w 2800913"/>
                    <a:gd name="connsiteY18" fmla="*/ 1821835 h 1855922"/>
                    <a:gd name="connsiteX19" fmla="*/ 977589 w 2800913"/>
                    <a:gd name="connsiteY19" fmla="*/ 1825645 h 1855922"/>
                    <a:gd name="connsiteX20" fmla="*/ 43186 w 2800913"/>
                    <a:gd name="connsiteY20" fmla="*/ 1099840 h 1855922"/>
                    <a:gd name="connsiteX21" fmla="*/ 324 w 2800913"/>
                    <a:gd name="connsiteY21" fmla="*/ 997922 h 1855922"/>
                    <a:gd name="connsiteX22" fmla="*/ 41281 w 2800913"/>
                    <a:gd name="connsiteY22" fmla="*/ 899815 h 1855922"/>
                    <a:gd name="connsiteX23" fmla="*/ 82239 w 2800913"/>
                    <a:gd name="connsiteY23" fmla="*/ 852190 h 1855922"/>
                    <a:gd name="connsiteX24" fmla="*/ 105099 w 2800913"/>
                    <a:gd name="connsiteY24" fmla="*/ 827425 h 1855922"/>
                    <a:gd name="connsiteX25" fmla="*/ 115577 w 2800913"/>
                    <a:gd name="connsiteY25" fmla="*/ 816947 h 1855922"/>
                    <a:gd name="connsiteX26" fmla="*/ 330842 w 2800913"/>
                    <a:gd name="connsiteY26" fmla="*/ 609302 h 1855922"/>
                    <a:gd name="connsiteX27" fmla="*/ 675647 w 2800913"/>
                    <a:gd name="connsiteY27" fmla="*/ 364510 h 1855922"/>
                    <a:gd name="connsiteX28" fmla="*/ 885197 w 2800913"/>
                    <a:gd name="connsiteY28" fmla="*/ 254972 h 1855922"/>
                    <a:gd name="connsiteX29" fmla="*/ 1108081 w 2800913"/>
                    <a:gd name="connsiteY29" fmla="*/ 164485 h 1855922"/>
                    <a:gd name="connsiteX30" fmla="*/ 1552900 w 2800913"/>
                    <a:gd name="connsiteY30" fmla="*/ 48279 h 1855922"/>
                    <a:gd name="connsiteX31" fmla="*/ 1936756 w 2800913"/>
                    <a:gd name="connsiteY31" fmla="*/ 4465 h 1855922"/>
                    <a:gd name="connsiteX32" fmla="*/ 2204409 w 2800913"/>
                    <a:gd name="connsiteY32" fmla="*/ 1607 h 1855922"/>
                    <a:gd name="connsiteX33" fmla="*/ 2278704 w 2800913"/>
                    <a:gd name="connsiteY33" fmla="*/ 4465 h 1855922"/>
                    <a:gd name="connsiteX34" fmla="*/ 2304421 w 2800913"/>
                    <a:gd name="connsiteY34" fmla="*/ 5417 h 1855922"/>
                    <a:gd name="connsiteX35" fmla="*/ 2320614 w 2800913"/>
                    <a:gd name="connsiteY35" fmla="*/ 7322 h 1855922"/>
                    <a:gd name="connsiteX36" fmla="*/ 2333950 w 2800913"/>
                    <a:gd name="connsiteY36" fmla="*/ 8275 h 1855922"/>
                    <a:gd name="connsiteX37" fmla="*/ 2553977 w 2800913"/>
                    <a:gd name="connsiteY37" fmla="*/ 105429 h 1855922"/>
                    <a:gd name="connsiteX38" fmla="*/ 2626367 w 2800913"/>
                    <a:gd name="connsiteY38" fmla="*/ 314979 h 1855922"/>
                    <a:gd name="connsiteX39" fmla="*/ 2619700 w 2800913"/>
                    <a:gd name="connsiteY39" fmla="*/ 345460 h 1855922"/>
                    <a:gd name="connsiteX40" fmla="*/ 2747334 w 2800913"/>
                    <a:gd name="connsiteY40" fmla="*/ 440710 h 1855922"/>
                    <a:gd name="connsiteX41" fmla="*/ 2794959 w 2800913"/>
                    <a:gd name="connsiteY41" fmla="*/ 651212 h 1855922"/>
                    <a:gd name="connsiteX42" fmla="*/ 2713044 w 2800913"/>
                    <a:gd name="connsiteY42" fmla="*/ 792182 h 1855922"/>
                    <a:gd name="connsiteX43" fmla="*/ 2633987 w 2800913"/>
                    <a:gd name="connsiteY43" fmla="*/ 845522 h 1855922"/>
                    <a:gd name="connsiteX44" fmla="*/ 2631129 w 2800913"/>
                    <a:gd name="connsiteY44" fmla="*/ 917912 h 1855922"/>
                    <a:gd name="connsiteX45" fmla="*/ 2555881 w 2800913"/>
                    <a:gd name="connsiteY45" fmla="*/ 1067455 h 1855922"/>
                    <a:gd name="connsiteX46" fmla="*/ 2476825 w 2800913"/>
                    <a:gd name="connsiteY46" fmla="*/ 1126510 h 1855922"/>
                    <a:gd name="connsiteX47" fmla="*/ 2475871 w 2800913"/>
                    <a:gd name="connsiteY47" fmla="*/ 1190327 h 1855922"/>
                    <a:gd name="connsiteX48" fmla="*/ 2436819 w 2800913"/>
                    <a:gd name="connsiteY48" fmla="*/ 1302722 h 1855922"/>
                    <a:gd name="connsiteX49" fmla="*/ 1894846 w 2800913"/>
                    <a:gd name="connsiteY49" fmla="*/ 1318915 h 1855922"/>
                    <a:gd name="connsiteX50" fmla="*/ 1906277 w 2800913"/>
                    <a:gd name="connsiteY50" fmla="*/ 1317963 h 1855922"/>
                    <a:gd name="connsiteX51" fmla="*/ 1941519 w 2800913"/>
                    <a:gd name="connsiteY51" fmla="*/ 1315105 h 1855922"/>
                    <a:gd name="connsiteX52" fmla="*/ 2055819 w 2800913"/>
                    <a:gd name="connsiteY52" fmla="*/ 1308438 h 1855922"/>
                    <a:gd name="connsiteX53" fmla="*/ 2171071 w 2800913"/>
                    <a:gd name="connsiteY53" fmla="*/ 1308438 h 1855922"/>
                    <a:gd name="connsiteX54" fmla="*/ 2224412 w 2800913"/>
                    <a:gd name="connsiteY54" fmla="*/ 1310342 h 1855922"/>
                    <a:gd name="connsiteX55" fmla="*/ 2299659 w 2800913"/>
                    <a:gd name="connsiteY55" fmla="*/ 1276052 h 1855922"/>
                    <a:gd name="connsiteX56" fmla="*/ 2327281 w 2800913"/>
                    <a:gd name="connsiteY56" fmla="*/ 1239857 h 1855922"/>
                    <a:gd name="connsiteX57" fmla="*/ 2350142 w 2800913"/>
                    <a:gd name="connsiteY57" fmla="*/ 1170325 h 1855922"/>
                    <a:gd name="connsiteX58" fmla="*/ 2344427 w 2800913"/>
                    <a:gd name="connsiteY58" fmla="*/ 1100792 h 1855922"/>
                    <a:gd name="connsiteX59" fmla="*/ 2323471 w 2800913"/>
                    <a:gd name="connsiteY59" fmla="*/ 1035070 h 1855922"/>
                    <a:gd name="connsiteX60" fmla="*/ 2390146 w 2800913"/>
                    <a:gd name="connsiteY60" fmla="*/ 1019830 h 1855922"/>
                    <a:gd name="connsiteX61" fmla="*/ 2463489 w 2800913"/>
                    <a:gd name="connsiteY61" fmla="*/ 976015 h 1855922"/>
                    <a:gd name="connsiteX62" fmla="*/ 2506352 w 2800913"/>
                    <a:gd name="connsiteY62" fmla="*/ 891242 h 1855922"/>
                    <a:gd name="connsiteX63" fmla="*/ 2500637 w 2800913"/>
                    <a:gd name="connsiteY63" fmla="*/ 819805 h 1855922"/>
                    <a:gd name="connsiteX64" fmla="*/ 2476825 w 2800913"/>
                    <a:gd name="connsiteY64" fmla="*/ 753130 h 1855922"/>
                    <a:gd name="connsiteX65" fmla="*/ 2546356 w 2800913"/>
                    <a:gd name="connsiteY65" fmla="*/ 737890 h 1855922"/>
                    <a:gd name="connsiteX66" fmla="*/ 2626367 w 2800913"/>
                    <a:gd name="connsiteY66" fmla="*/ 695980 h 1855922"/>
                    <a:gd name="connsiteX67" fmla="*/ 2671134 w 2800913"/>
                    <a:gd name="connsiteY67" fmla="*/ 619780 h 1855922"/>
                    <a:gd name="connsiteX68" fmla="*/ 2646369 w 2800913"/>
                    <a:gd name="connsiteY68" fmla="*/ 513100 h 1855922"/>
                    <a:gd name="connsiteX69" fmla="*/ 2528259 w 2800913"/>
                    <a:gd name="connsiteY69" fmla="*/ 447377 h 1855922"/>
                    <a:gd name="connsiteX70" fmla="*/ 2420627 w 2800913"/>
                    <a:gd name="connsiteY70" fmla="*/ 433090 h 1855922"/>
                    <a:gd name="connsiteX71" fmla="*/ 2478729 w 2800913"/>
                    <a:gd name="connsiteY71" fmla="*/ 348317 h 1855922"/>
                    <a:gd name="connsiteX72" fmla="*/ 2500637 w 2800913"/>
                    <a:gd name="connsiteY72" fmla="*/ 294025 h 1855922"/>
                    <a:gd name="connsiteX73" fmla="*/ 2462537 w 2800913"/>
                    <a:gd name="connsiteY73" fmla="*/ 189250 h 1855922"/>
                    <a:gd name="connsiteX74" fmla="*/ 2324425 w 2800913"/>
                    <a:gd name="connsiteY74" fmla="*/ 130195 h 1855922"/>
                    <a:gd name="connsiteX75" fmla="*/ 2304421 w 2800913"/>
                    <a:gd name="connsiteY75" fmla="*/ 129242 h 1855922"/>
                    <a:gd name="connsiteX76" fmla="*/ 2300612 w 2800913"/>
                    <a:gd name="connsiteY76" fmla="*/ 128290 h 1855922"/>
                    <a:gd name="connsiteX77" fmla="*/ 2294896 w 2800913"/>
                    <a:gd name="connsiteY77" fmla="*/ 127337 h 1855922"/>
                    <a:gd name="connsiteX78" fmla="*/ 2270131 w 2800913"/>
                    <a:gd name="connsiteY78" fmla="*/ 126385 h 1855922"/>
                    <a:gd name="connsiteX79" fmla="*/ 2198694 w 2800913"/>
                    <a:gd name="connsiteY79" fmla="*/ 123527 h 1855922"/>
                    <a:gd name="connsiteX80" fmla="*/ 1941519 w 2800913"/>
                    <a:gd name="connsiteY80" fmla="*/ 126385 h 1855922"/>
                    <a:gd name="connsiteX81" fmla="*/ 1572902 w 2800913"/>
                    <a:gd name="connsiteY81" fmla="*/ 168295 h 1855922"/>
                    <a:gd name="connsiteX82" fmla="*/ 1148087 w 2800913"/>
                    <a:gd name="connsiteY82" fmla="*/ 279737 h 1855922"/>
                    <a:gd name="connsiteX83" fmla="*/ 935679 w 2800913"/>
                    <a:gd name="connsiteY83" fmla="*/ 366415 h 1855922"/>
                    <a:gd name="connsiteX84" fmla="*/ 736606 w 2800913"/>
                    <a:gd name="connsiteY84" fmla="*/ 470237 h 1855922"/>
                    <a:gd name="connsiteX85" fmla="*/ 408947 w 2800913"/>
                    <a:gd name="connsiteY85" fmla="*/ 702647 h 1855922"/>
                    <a:gd name="connsiteX86" fmla="*/ 205111 w 2800913"/>
                    <a:gd name="connsiteY86" fmla="*/ 898862 h 1855922"/>
                    <a:gd name="connsiteX87" fmla="*/ 194634 w 2800913"/>
                    <a:gd name="connsiteY87" fmla="*/ 910292 h 1855922"/>
                    <a:gd name="connsiteX88" fmla="*/ 174631 w 2800913"/>
                    <a:gd name="connsiteY88" fmla="*/ 932200 h 1855922"/>
                    <a:gd name="connsiteX89" fmla="*/ 133674 w 2800913"/>
                    <a:gd name="connsiteY89" fmla="*/ 979825 h 1855922"/>
                    <a:gd name="connsiteX90" fmla="*/ 122244 w 2800913"/>
                    <a:gd name="connsiteY90" fmla="*/ 1003637 h 1855922"/>
                    <a:gd name="connsiteX91" fmla="*/ 1050931 w 2800913"/>
                    <a:gd name="connsiteY91" fmla="*/ 1724680 h 1855922"/>
                    <a:gd name="connsiteX92" fmla="*/ 1052837 w 2800913"/>
                    <a:gd name="connsiteY92" fmla="*/ 1725632 h 1855922"/>
                    <a:gd name="connsiteX93" fmla="*/ 1052837 w 2800913"/>
                    <a:gd name="connsiteY93" fmla="*/ 1725632 h 1855922"/>
                    <a:gd name="connsiteX94" fmla="*/ 1068077 w 2800913"/>
                    <a:gd name="connsiteY94" fmla="*/ 1708488 h 1855922"/>
                    <a:gd name="connsiteX95" fmla="*/ 1141419 w 2800913"/>
                    <a:gd name="connsiteY95" fmla="*/ 1634192 h 1855922"/>
                    <a:gd name="connsiteX96" fmla="*/ 1255719 w 2800913"/>
                    <a:gd name="connsiteY96" fmla="*/ 1541800 h 1855922"/>
                    <a:gd name="connsiteX97" fmla="*/ 1401452 w 2800913"/>
                    <a:gd name="connsiteY97" fmla="*/ 1455122 h 1855922"/>
                    <a:gd name="connsiteX98" fmla="*/ 1563377 w 2800913"/>
                    <a:gd name="connsiteY98" fmla="*/ 1387495 h 1855922"/>
                    <a:gd name="connsiteX99" fmla="*/ 1718634 w 2800913"/>
                    <a:gd name="connsiteY99" fmla="*/ 1345585 h 1855922"/>
                    <a:gd name="connsiteX100" fmla="*/ 1833887 w 2800913"/>
                    <a:gd name="connsiteY100" fmla="*/ 1324630 h 1855922"/>
                    <a:gd name="connsiteX101" fmla="*/ 1887227 w 2800913"/>
                    <a:gd name="connsiteY101" fmla="*/ 1317963 h 1855922"/>
                    <a:gd name="connsiteX102" fmla="*/ 1894846 w 2800913"/>
                    <a:gd name="connsiteY102" fmla="*/ 1318915 h 1855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</a:cxnLst>
                  <a:rect l="l" t="t" r="r" b="b"/>
                  <a:pathLst>
                    <a:path w="2800913" h="1855922">
                      <a:moveTo>
                        <a:pt x="2436819" y="1302722"/>
                      </a:moveTo>
                      <a:cubicBezTo>
                        <a:pt x="2423484" y="1325582"/>
                        <a:pt x="2407292" y="1347490"/>
                        <a:pt x="2389194" y="1365588"/>
                      </a:cubicBezTo>
                      <a:cubicBezTo>
                        <a:pt x="2340617" y="1414165"/>
                        <a:pt x="2279656" y="1438930"/>
                        <a:pt x="2217744" y="1436072"/>
                      </a:cubicBezTo>
                      <a:cubicBezTo>
                        <a:pt x="2216792" y="1436072"/>
                        <a:pt x="2196789" y="1435120"/>
                        <a:pt x="2167262" y="1434167"/>
                      </a:cubicBezTo>
                      <a:cubicBezTo>
                        <a:pt x="2146306" y="1433215"/>
                        <a:pt x="2104396" y="1433215"/>
                        <a:pt x="2058677" y="1434167"/>
                      </a:cubicBezTo>
                      <a:cubicBezTo>
                        <a:pt x="2024387" y="1435120"/>
                        <a:pt x="1985334" y="1437025"/>
                        <a:pt x="1951996" y="1439882"/>
                      </a:cubicBezTo>
                      <a:lnTo>
                        <a:pt x="1905325" y="1444645"/>
                      </a:lnTo>
                      <a:cubicBezTo>
                        <a:pt x="1900562" y="1445597"/>
                        <a:pt x="1894846" y="1445597"/>
                        <a:pt x="1890084" y="1445597"/>
                      </a:cubicBezTo>
                      <a:lnTo>
                        <a:pt x="1853889" y="1450360"/>
                      </a:lnTo>
                      <a:cubicBezTo>
                        <a:pt x="1826267" y="1454170"/>
                        <a:pt x="1790071" y="1459885"/>
                        <a:pt x="1747209" y="1469410"/>
                      </a:cubicBezTo>
                      <a:cubicBezTo>
                        <a:pt x="1698631" y="1479888"/>
                        <a:pt x="1651006" y="1493222"/>
                        <a:pt x="1606239" y="1508463"/>
                      </a:cubicBezTo>
                      <a:cubicBezTo>
                        <a:pt x="1552900" y="1526560"/>
                        <a:pt x="1503369" y="1546563"/>
                        <a:pt x="1460506" y="1568470"/>
                      </a:cubicBezTo>
                      <a:cubicBezTo>
                        <a:pt x="1413834" y="1592282"/>
                        <a:pt x="1370019" y="1618000"/>
                        <a:pt x="1330967" y="1645622"/>
                      </a:cubicBezTo>
                      <a:cubicBezTo>
                        <a:pt x="1295725" y="1670388"/>
                        <a:pt x="1262387" y="1698010"/>
                        <a:pt x="1230002" y="1727538"/>
                      </a:cubicBezTo>
                      <a:cubicBezTo>
                        <a:pt x="1203331" y="1752302"/>
                        <a:pt x="1182377" y="1775163"/>
                        <a:pt x="1164279" y="1794213"/>
                      </a:cubicBezTo>
                      <a:lnTo>
                        <a:pt x="1163327" y="1795165"/>
                      </a:lnTo>
                      <a:cubicBezTo>
                        <a:pt x="1159517" y="1798975"/>
                        <a:pt x="1155706" y="1803738"/>
                        <a:pt x="1152850" y="1807547"/>
                      </a:cubicBezTo>
                      <a:cubicBezTo>
                        <a:pt x="1150944" y="1810405"/>
                        <a:pt x="1148087" y="1813263"/>
                        <a:pt x="1146181" y="1815167"/>
                      </a:cubicBezTo>
                      <a:lnTo>
                        <a:pt x="1140467" y="1821835"/>
                      </a:lnTo>
                      <a:cubicBezTo>
                        <a:pt x="1103319" y="1865650"/>
                        <a:pt x="1031881" y="1867555"/>
                        <a:pt x="977589" y="1825645"/>
                      </a:cubicBezTo>
                      <a:lnTo>
                        <a:pt x="43186" y="1099840"/>
                      </a:lnTo>
                      <a:cubicBezTo>
                        <a:pt x="13659" y="1076980"/>
                        <a:pt x="-2533" y="1039832"/>
                        <a:pt x="324" y="997922"/>
                      </a:cubicBezTo>
                      <a:cubicBezTo>
                        <a:pt x="3181" y="962680"/>
                        <a:pt x="17469" y="927437"/>
                        <a:pt x="41281" y="899815"/>
                      </a:cubicBezTo>
                      <a:lnTo>
                        <a:pt x="82239" y="852190"/>
                      </a:lnTo>
                      <a:cubicBezTo>
                        <a:pt x="88906" y="844570"/>
                        <a:pt x="96527" y="835997"/>
                        <a:pt x="105099" y="827425"/>
                      </a:cubicBezTo>
                      <a:lnTo>
                        <a:pt x="115577" y="816947"/>
                      </a:lnTo>
                      <a:cubicBezTo>
                        <a:pt x="185109" y="741700"/>
                        <a:pt x="255594" y="673120"/>
                        <a:pt x="330842" y="609302"/>
                      </a:cubicBezTo>
                      <a:cubicBezTo>
                        <a:pt x="440379" y="515957"/>
                        <a:pt x="556584" y="434042"/>
                        <a:pt x="675647" y="364510"/>
                      </a:cubicBezTo>
                      <a:cubicBezTo>
                        <a:pt x="747084" y="322600"/>
                        <a:pt x="817569" y="285452"/>
                        <a:pt x="885197" y="254972"/>
                      </a:cubicBezTo>
                      <a:cubicBezTo>
                        <a:pt x="957586" y="221635"/>
                        <a:pt x="1031881" y="191154"/>
                        <a:pt x="1108081" y="164485"/>
                      </a:cubicBezTo>
                      <a:cubicBezTo>
                        <a:pt x="1247146" y="114954"/>
                        <a:pt x="1396689" y="75902"/>
                        <a:pt x="1552900" y="48279"/>
                      </a:cubicBezTo>
                      <a:cubicBezTo>
                        <a:pt x="1675771" y="26372"/>
                        <a:pt x="1801502" y="12085"/>
                        <a:pt x="1936756" y="4465"/>
                      </a:cubicBezTo>
                      <a:cubicBezTo>
                        <a:pt x="2027244" y="-298"/>
                        <a:pt x="2117731" y="-1250"/>
                        <a:pt x="2204409" y="1607"/>
                      </a:cubicBezTo>
                      <a:cubicBezTo>
                        <a:pt x="2236794" y="2560"/>
                        <a:pt x="2261559" y="3512"/>
                        <a:pt x="2278704" y="4465"/>
                      </a:cubicBezTo>
                      <a:lnTo>
                        <a:pt x="2304421" y="5417"/>
                      </a:lnTo>
                      <a:cubicBezTo>
                        <a:pt x="2310137" y="5417"/>
                        <a:pt x="2315852" y="6370"/>
                        <a:pt x="2320614" y="7322"/>
                      </a:cubicBezTo>
                      <a:lnTo>
                        <a:pt x="2333950" y="8275"/>
                      </a:lnTo>
                      <a:cubicBezTo>
                        <a:pt x="2418721" y="13990"/>
                        <a:pt x="2499684" y="49232"/>
                        <a:pt x="2553977" y="105429"/>
                      </a:cubicBezTo>
                      <a:cubicBezTo>
                        <a:pt x="2610175" y="163532"/>
                        <a:pt x="2636844" y="239732"/>
                        <a:pt x="2626367" y="314979"/>
                      </a:cubicBezTo>
                      <a:cubicBezTo>
                        <a:pt x="2624462" y="325457"/>
                        <a:pt x="2622556" y="334982"/>
                        <a:pt x="2619700" y="345460"/>
                      </a:cubicBezTo>
                      <a:cubicBezTo>
                        <a:pt x="2671134" y="365462"/>
                        <a:pt x="2715902" y="398800"/>
                        <a:pt x="2747334" y="440710"/>
                      </a:cubicBezTo>
                      <a:cubicBezTo>
                        <a:pt x="2794006" y="501670"/>
                        <a:pt x="2811152" y="578822"/>
                        <a:pt x="2794959" y="651212"/>
                      </a:cubicBezTo>
                      <a:cubicBezTo>
                        <a:pt x="2783529" y="703600"/>
                        <a:pt x="2754002" y="753130"/>
                        <a:pt x="2713044" y="792182"/>
                      </a:cubicBezTo>
                      <a:cubicBezTo>
                        <a:pt x="2689231" y="814090"/>
                        <a:pt x="2662562" y="832187"/>
                        <a:pt x="2633987" y="845522"/>
                      </a:cubicBezTo>
                      <a:cubicBezTo>
                        <a:pt x="2635892" y="869335"/>
                        <a:pt x="2634939" y="894100"/>
                        <a:pt x="2631129" y="917912"/>
                      </a:cubicBezTo>
                      <a:cubicBezTo>
                        <a:pt x="2621604" y="974110"/>
                        <a:pt x="2594934" y="1026497"/>
                        <a:pt x="2555881" y="1067455"/>
                      </a:cubicBezTo>
                      <a:cubicBezTo>
                        <a:pt x="2533021" y="1092220"/>
                        <a:pt x="2505400" y="1112222"/>
                        <a:pt x="2476825" y="1126510"/>
                      </a:cubicBezTo>
                      <a:cubicBezTo>
                        <a:pt x="2478729" y="1147465"/>
                        <a:pt x="2477777" y="1168420"/>
                        <a:pt x="2475871" y="1190327"/>
                      </a:cubicBezTo>
                      <a:cubicBezTo>
                        <a:pt x="2471109" y="1228427"/>
                        <a:pt x="2457775" y="1267480"/>
                        <a:pt x="2436819" y="1302722"/>
                      </a:cubicBezTo>
                      <a:close/>
                      <a:moveTo>
                        <a:pt x="1894846" y="1318915"/>
                      </a:moveTo>
                      <a:lnTo>
                        <a:pt x="1906277" y="1317963"/>
                      </a:lnTo>
                      <a:lnTo>
                        <a:pt x="1941519" y="1315105"/>
                      </a:lnTo>
                      <a:cubicBezTo>
                        <a:pt x="1963427" y="1313200"/>
                        <a:pt x="2005337" y="1310342"/>
                        <a:pt x="2055819" y="1308438"/>
                      </a:cubicBezTo>
                      <a:cubicBezTo>
                        <a:pt x="2104396" y="1307485"/>
                        <a:pt x="2149164" y="1307485"/>
                        <a:pt x="2171071" y="1308438"/>
                      </a:cubicBezTo>
                      <a:cubicBezTo>
                        <a:pt x="2201552" y="1309390"/>
                        <a:pt x="2222506" y="1310342"/>
                        <a:pt x="2224412" y="1310342"/>
                      </a:cubicBezTo>
                      <a:cubicBezTo>
                        <a:pt x="2256796" y="1312247"/>
                        <a:pt x="2283467" y="1292245"/>
                        <a:pt x="2299659" y="1276052"/>
                      </a:cubicBezTo>
                      <a:cubicBezTo>
                        <a:pt x="2310137" y="1265575"/>
                        <a:pt x="2319662" y="1253192"/>
                        <a:pt x="2327281" y="1239857"/>
                      </a:cubicBezTo>
                      <a:cubicBezTo>
                        <a:pt x="2339664" y="1218902"/>
                        <a:pt x="2347284" y="1195090"/>
                        <a:pt x="2350142" y="1170325"/>
                      </a:cubicBezTo>
                      <a:cubicBezTo>
                        <a:pt x="2353000" y="1146513"/>
                        <a:pt x="2351094" y="1122700"/>
                        <a:pt x="2344427" y="1100792"/>
                      </a:cubicBezTo>
                      <a:lnTo>
                        <a:pt x="2323471" y="1035070"/>
                      </a:lnTo>
                      <a:lnTo>
                        <a:pt x="2390146" y="1019830"/>
                      </a:lnTo>
                      <a:cubicBezTo>
                        <a:pt x="2416817" y="1014115"/>
                        <a:pt x="2442534" y="998875"/>
                        <a:pt x="2463489" y="976015"/>
                      </a:cubicBezTo>
                      <a:cubicBezTo>
                        <a:pt x="2485396" y="952202"/>
                        <a:pt x="2500637" y="922675"/>
                        <a:pt x="2506352" y="891242"/>
                      </a:cubicBezTo>
                      <a:cubicBezTo>
                        <a:pt x="2510162" y="867430"/>
                        <a:pt x="2508256" y="842665"/>
                        <a:pt x="2500637" y="819805"/>
                      </a:cubicBezTo>
                      <a:lnTo>
                        <a:pt x="2476825" y="753130"/>
                      </a:lnTo>
                      <a:lnTo>
                        <a:pt x="2546356" y="737890"/>
                      </a:lnTo>
                      <a:cubicBezTo>
                        <a:pt x="2575884" y="731222"/>
                        <a:pt x="2603506" y="716935"/>
                        <a:pt x="2626367" y="695980"/>
                      </a:cubicBezTo>
                      <a:cubicBezTo>
                        <a:pt x="2649227" y="675025"/>
                        <a:pt x="2665419" y="648355"/>
                        <a:pt x="2671134" y="619780"/>
                      </a:cubicBezTo>
                      <a:cubicBezTo>
                        <a:pt x="2679706" y="582632"/>
                        <a:pt x="2670181" y="545485"/>
                        <a:pt x="2646369" y="513100"/>
                      </a:cubicBezTo>
                      <a:cubicBezTo>
                        <a:pt x="2619700" y="477857"/>
                        <a:pt x="2575884" y="453092"/>
                        <a:pt x="2528259" y="447377"/>
                      </a:cubicBezTo>
                      <a:lnTo>
                        <a:pt x="2420627" y="433090"/>
                      </a:lnTo>
                      <a:lnTo>
                        <a:pt x="2478729" y="348317"/>
                      </a:lnTo>
                      <a:cubicBezTo>
                        <a:pt x="2490159" y="331172"/>
                        <a:pt x="2497779" y="313075"/>
                        <a:pt x="2500637" y="294025"/>
                      </a:cubicBezTo>
                      <a:cubicBezTo>
                        <a:pt x="2506352" y="256877"/>
                        <a:pt x="2492064" y="219729"/>
                        <a:pt x="2462537" y="189250"/>
                      </a:cubicBezTo>
                      <a:cubicBezTo>
                        <a:pt x="2429200" y="154960"/>
                        <a:pt x="2378717" y="133052"/>
                        <a:pt x="2324425" y="130195"/>
                      </a:cubicBezTo>
                      <a:lnTo>
                        <a:pt x="2304421" y="129242"/>
                      </a:lnTo>
                      <a:lnTo>
                        <a:pt x="2300612" y="128290"/>
                      </a:lnTo>
                      <a:cubicBezTo>
                        <a:pt x="2298706" y="128290"/>
                        <a:pt x="2296802" y="127337"/>
                        <a:pt x="2294896" y="127337"/>
                      </a:cubicBezTo>
                      <a:lnTo>
                        <a:pt x="2270131" y="126385"/>
                      </a:lnTo>
                      <a:cubicBezTo>
                        <a:pt x="2253939" y="125432"/>
                        <a:pt x="2229175" y="124479"/>
                        <a:pt x="2198694" y="123527"/>
                      </a:cubicBezTo>
                      <a:cubicBezTo>
                        <a:pt x="2115827" y="121622"/>
                        <a:pt x="2029150" y="122575"/>
                        <a:pt x="1941519" y="126385"/>
                      </a:cubicBezTo>
                      <a:cubicBezTo>
                        <a:pt x="1811027" y="133052"/>
                        <a:pt x="1691012" y="147340"/>
                        <a:pt x="1572902" y="168295"/>
                      </a:cubicBezTo>
                      <a:cubicBezTo>
                        <a:pt x="1423359" y="194965"/>
                        <a:pt x="1280484" y="232112"/>
                        <a:pt x="1148087" y="279737"/>
                      </a:cubicBezTo>
                      <a:cubicBezTo>
                        <a:pt x="1075696" y="305454"/>
                        <a:pt x="1004259" y="334029"/>
                        <a:pt x="935679" y="366415"/>
                      </a:cubicBezTo>
                      <a:cubicBezTo>
                        <a:pt x="871861" y="395942"/>
                        <a:pt x="804234" y="431185"/>
                        <a:pt x="736606" y="470237"/>
                      </a:cubicBezTo>
                      <a:cubicBezTo>
                        <a:pt x="623259" y="535960"/>
                        <a:pt x="513722" y="614065"/>
                        <a:pt x="408947" y="702647"/>
                      </a:cubicBezTo>
                      <a:cubicBezTo>
                        <a:pt x="337509" y="763607"/>
                        <a:pt x="270834" y="827425"/>
                        <a:pt x="205111" y="898862"/>
                      </a:cubicBezTo>
                      <a:lnTo>
                        <a:pt x="194634" y="910292"/>
                      </a:lnTo>
                      <a:cubicBezTo>
                        <a:pt x="187014" y="917912"/>
                        <a:pt x="180347" y="925532"/>
                        <a:pt x="174631" y="932200"/>
                      </a:cubicBezTo>
                      <a:lnTo>
                        <a:pt x="133674" y="979825"/>
                      </a:lnTo>
                      <a:cubicBezTo>
                        <a:pt x="127959" y="986492"/>
                        <a:pt x="123197" y="996017"/>
                        <a:pt x="122244" y="1003637"/>
                      </a:cubicBezTo>
                      <a:lnTo>
                        <a:pt x="1050931" y="1724680"/>
                      </a:lnTo>
                      <a:cubicBezTo>
                        <a:pt x="1051884" y="1724680"/>
                        <a:pt x="1051884" y="1725632"/>
                        <a:pt x="1052837" y="1725632"/>
                      </a:cubicBezTo>
                      <a:cubicBezTo>
                        <a:pt x="1052837" y="1725632"/>
                        <a:pt x="1052837" y="1725632"/>
                        <a:pt x="1052837" y="1725632"/>
                      </a:cubicBezTo>
                      <a:cubicBezTo>
                        <a:pt x="1056646" y="1720870"/>
                        <a:pt x="1061409" y="1715155"/>
                        <a:pt x="1068077" y="1708488"/>
                      </a:cubicBezTo>
                      <a:cubicBezTo>
                        <a:pt x="1082364" y="1693247"/>
                        <a:pt x="1108081" y="1664672"/>
                        <a:pt x="1141419" y="1634192"/>
                      </a:cubicBezTo>
                      <a:cubicBezTo>
                        <a:pt x="1177614" y="1600855"/>
                        <a:pt x="1215714" y="1569422"/>
                        <a:pt x="1255719" y="1541800"/>
                      </a:cubicBezTo>
                      <a:cubicBezTo>
                        <a:pt x="1300487" y="1510367"/>
                        <a:pt x="1349064" y="1480840"/>
                        <a:pt x="1401452" y="1455122"/>
                      </a:cubicBezTo>
                      <a:cubicBezTo>
                        <a:pt x="1450029" y="1430357"/>
                        <a:pt x="1504321" y="1408450"/>
                        <a:pt x="1563377" y="1387495"/>
                      </a:cubicBezTo>
                      <a:cubicBezTo>
                        <a:pt x="1612906" y="1371302"/>
                        <a:pt x="1665294" y="1357015"/>
                        <a:pt x="1718634" y="1345585"/>
                      </a:cubicBezTo>
                      <a:cubicBezTo>
                        <a:pt x="1765306" y="1335107"/>
                        <a:pt x="1804359" y="1329392"/>
                        <a:pt x="1833887" y="1324630"/>
                      </a:cubicBezTo>
                      <a:lnTo>
                        <a:pt x="1887227" y="1317963"/>
                      </a:lnTo>
                      <a:lnTo>
                        <a:pt x="1894846" y="1318915"/>
                      </a:lnTo>
                      <a:close/>
                    </a:path>
                  </a:pathLst>
                </a:custGeom>
                <a:solidFill>
                  <a:srgbClr val="0C375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</p:grp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D7FBC667-C21F-C375-66F9-A501C4CFE5F9}"/>
                  </a:ext>
                </a:extLst>
              </p:cNvPr>
              <p:cNvSpPr/>
              <p:nvPr/>
            </p:nvSpPr>
            <p:spPr>
              <a:xfrm>
                <a:off x="13640309" y="8871195"/>
                <a:ext cx="822661" cy="137381"/>
              </a:xfrm>
              <a:custGeom>
                <a:avLst/>
                <a:gdLst>
                  <a:gd name="connsiteX0" fmla="*/ 816418 w 822661"/>
                  <a:gd name="connsiteY0" fmla="*/ 113737 h 137381"/>
                  <a:gd name="connsiteX1" fmla="*/ 767840 w 822661"/>
                  <a:gd name="connsiteY1" fmla="*/ 136598 h 137381"/>
                  <a:gd name="connsiteX2" fmla="*/ 736407 w 822661"/>
                  <a:gd name="connsiteY2" fmla="*/ 131835 h 137381"/>
                  <a:gd name="connsiteX3" fmla="*/ 656398 w 822661"/>
                  <a:gd name="connsiteY3" fmla="*/ 120405 h 137381"/>
                  <a:gd name="connsiteX4" fmla="*/ 410653 w 822661"/>
                  <a:gd name="connsiteY4" fmla="*/ 97545 h 137381"/>
                  <a:gd name="connsiteX5" fmla="*/ 163003 w 822661"/>
                  <a:gd name="connsiteY5" fmla="*/ 94687 h 137381"/>
                  <a:gd name="connsiteX6" fmla="*/ 81088 w 822661"/>
                  <a:gd name="connsiteY6" fmla="*/ 98498 h 137381"/>
                  <a:gd name="connsiteX7" fmla="*/ 49655 w 822661"/>
                  <a:gd name="connsiteY7" fmla="*/ 100403 h 137381"/>
                  <a:gd name="connsiteX8" fmla="*/ 126 w 822661"/>
                  <a:gd name="connsiteY8" fmla="*/ 56587 h 137381"/>
                  <a:gd name="connsiteX9" fmla="*/ 44893 w 822661"/>
                  <a:gd name="connsiteY9" fmla="*/ 7057 h 137381"/>
                  <a:gd name="connsiteX10" fmla="*/ 76326 w 822661"/>
                  <a:gd name="connsiteY10" fmla="*/ 5153 h 137381"/>
                  <a:gd name="connsiteX11" fmla="*/ 161098 w 822661"/>
                  <a:gd name="connsiteY11" fmla="*/ 1342 h 137381"/>
                  <a:gd name="connsiteX12" fmla="*/ 416368 w 822661"/>
                  <a:gd name="connsiteY12" fmla="*/ 5153 h 137381"/>
                  <a:gd name="connsiteX13" fmla="*/ 668780 w 822661"/>
                  <a:gd name="connsiteY13" fmla="*/ 28965 h 137381"/>
                  <a:gd name="connsiteX14" fmla="*/ 751648 w 822661"/>
                  <a:gd name="connsiteY14" fmla="*/ 41348 h 137381"/>
                  <a:gd name="connsiteX15" fmla="*/ 783080 w 822661"/>
                  <a:gd name="connsiteY15" fmla="*/ 47062 h 137381"/>
                  <a:gd name="connsiteX16" fmla="*/ 822132 w 822661"/>
                  <a:gd name="connsiteY16" fmla="*/ 101355 h 137381"/>
                  <a:gd name="connsiteX17" fmla="*/ 816418 w 822661"/>
                  <a:gd name="connsiteY17" fmla="*/ 113737 h 137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22661" h="137381">
                    <a:moveTo>
                      <a:pt x="816418" y="113737"/>
                    </a:moveTo>
                    <a:cubicBezTo>
                      <a:pt x="806893" y="129930"/>
                      <a:pt x="787843" y="140407"/>
                      <a:pt x="767840" y="136598"/>
                    </a:cubicBezTo>
                    <a:lnTo>
                      <a:pt x="736407" y="131835"/>
                    </a:lnTo>
                    <a:cubicBezTo>
                      <a:pt x="718311" y="128978"/>
                      <a:pt x="690688" y="124215"/>
                      <a:pt x="656398" y="120405"/>
                    </a:cubicBezTo>
                    <a:cubicBezTo>
                      <a:pt x="582103" y="109928"/>
                      <a:pt x="492568" y="101355"/>
                      <a:pt x="410653" y="97545"/>
                    </a:cubicBezTo>
                    <a:cubicBezTo>
                      <a:pt x="330643" y="92782"/>
                      <a:pt x="240155" y="91830"/>
                      <a:pt x="163003" y="94687"/>
                    </a:cubicBezTo>
                    <a:cubicBezTo>
                      <a:pt x="131570" y="95640"/>
                      <a:pt x="102995" y="96592"/>
                      <a:pt x="81088" y="98498"/>
                    </a:cubicBezTo>
                    <a:lnTo>
                      <a:pt x="49655" y="100403"/>
                    </a:lnTo>
                    <a:cubicBezTo>
                      <a:pt x="23938" y="102307"/>
                      <a:pt x="1078" y="82305"/>
                      <a:pt x="126" y="56587"/>
                    </a:cubicBezTo>
                    <a:cubicBezTo>
                      <a:pt x="-1780" y="30870"/>
                      <a:pt x="18223" y="8010"/>
                      <a:pt x="44893" y="7057"/>
                    </a:cubicBezTo>
                    <a:lnTo>
                      <a:pt x="76326" y="5153"/>
                    </a:lnTo>
                    <a:cubicBezTo>
                      <a:pt x="98232" y="4200"/>
                      <a:pt x="128713" y="2295"/>
                      <a:pt x="161098" y="1342"/>
                    </a:cubicBezTo>
                    <a:cubicBezTo>
                      <a:pt x="240155" y="-1515"/>
                      <a:pt x="333501" y="390"/>
                      <a:pt x="416368" y="5153"/>
                    </a:cubicBezTo>
                    <a:cubicBezTo>
                      <a:pt x="500188" y="9915"/>
                      <a:pt x="592580" y="18487"/>
                      <a:pt x="668780" y="28965"/>
                    </a:cubicBezTo>
                    <a:cubicBezTo>
                      <a:pt x="704023" y="33728"/>
                      <a:pt x="732598" y="38490"/>
                      <a:pt x="751648" y="41348"/>
                    </a:cubicBezTo>
                    <a:lnTo>
                      <a:pt x="783080" y="47062"/>
                    </a:lnTo>
                    <a:cubicBezTo>
                      <a:pt x="808798" y="50873"/>
                      <a:pt x="825943" y="75637"/>
                      <a:pt x="822132" y="101355"/>
                    </a:cubicBezTo>
                    <a:cubicBezTo>
                      <a:pt x="821180" y="103260"/>
                      <a:pt x="819276" y="108975"/>
                      <a:pt x="816418" y="113737"/>
                    </a:cubicBezTo>
                    <a:close/>
                  </a:path>
                </a:pathLst>
              </a:custGeom>
              <a:solidFill>
                <a:srgbClr val="0C37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AC01F8AC-8CDF-5837-F8FA-EC23CA64D71F}"/>
                  </a:ext>
                </a:extLst>
              </p:cNvPr>
              <p:cNvSpPr/>
              <p:nvPr/>
            </p:nvSpPr>
            <p:spPr>
              <a:xfrm>
                <a:off x="13665074" y="9218295"/>
                <a:ext cx="735984" cy="133181"/>
              </a:xfrm>
              <a:custGeom>
                <a:avLst/>
                <a:gdLst>
                  <a:gd name="connsiteX0" fmla="*/ 728788 w 735984"/>
                  <a:gd name="connsiteY0" fmla="*/ 109537 h 133181"/>
                  <a:gd name="connsiteX1" fmla="*/ 680211 w 735984"/>
                  <a:gd name="connsiteY1" fmla="*/ 132398 h 133181"/>
                  <a:gd name="connsiteX2" fmla="*/ 650683 w 735984"/>
                  <a:gd name="connsiteY2" fmla="*/ 127635 h 133181"/>
                  <a:gd name="connsiteX3" fmla="*/ 582103 w 735984"/>
                  <a:gd name="connsiteY3" fmla="*/ 118110 h 133181"/>
                  <a:gd name="connsiteX4" fmla="*/ 365886 w 735984"/>
                  <a:gd name="connsiteY4" fmla="*/ 98107 h 133181"/>
                  <a:gd name="connsiteX5" fmla="*/ 148715 w 735984"/>
                  <a:gd name="connsiteY5" fmla="*/ 95250 h 133181"/>
                  <a:gd name="connsiteX6" fmla="*/ 77278 w 735984"/>
                  <a:gd name="connsiteY6" fmla="*/ 98107 h 133181"/>
                  <a:gd name="connsiteX7" fmla="*/ 49655 w 735984"/>
                  <a:gd name="connsiteY7" fmla="*/ 100012 h 133181"/>
                  <a:gd name="connsiteX8" fmla="*/ 125 w 735984"/>
                  <a:gd name="connsiteY8" fmla="*/ 55245 h 133181"/>
                  <a:gd name="connsiteX9" fmla="*/ 44893 w 735984"/>
                  <a:gd name="connsiteY9" fmla="*/ 5715 h 133181"/>
                  <a:gd name="connsiteX10" fmla="*/ 72515 w 735984"/>
                  <a:gd name="connsiteY10" fmla="*/ 3810 h 133181"/>
                  <a:gd name="connsiteX11" fmla="*/ 146811 w 735984"/>
                  <a:gd name="connsiteY11" fmla="*/ 953 h 133181"/>
                  <a:gd name="connsiteX12" fmla="*/ 371600 w 735984"/>
                  <a:gd name="connsiteY12" fmla="*/ 3810 h 133181"/>
                  <a:gd name="connsiteX13" fmla="*/ 595438 w 735984"/>
                  <a:gd name="connsiteY13" fmla="*/ 24765 h 133181"/>
                  <a:gd name="connsiteX14" fmla="*/ 665923 w 735984"/>
                  <a:gd name="connsiteY14" fmla="*/ 35242 h 133181"/>
                  <a:gd name="connsiteX15" fmla="*/ 696403 w 735984"/>
                  <a:gd name="connsiteY15" fmla="*/ 40005 h 133181"/>
                  <a:gd name="connsiteX16" fmla="*/ 735455 w 735984"/>
                  <a:gd name="connsiteY16" fmla="*/ 94298 h 133181"/>
                  <a:gd name="connsiteX17" fmla="*/ 728788 w 735984"/>
                  <a:gd name="connsiteY17" fmla="*/ 109537 h 133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35984" h="133181">
                    <a:moveTo>
                      <a:pt x="728788" y="109537"/>
                    </a:moveTo>
                    <a:cubicBezTo>
                      <a:pt x="719263" y="125730"/>
                      <a:pt x="700213" y="136207"/>
                      <a:pt x="680211" y="132398"/>
                    </a:cubicBezTo>
                    <a:lnTo>
                      <a:pt x="650683" y="127635"/>
                    </a:lnTo>
                    <a:cubicBezTo>
                      <a:pt x="633538" y="124778"/>
                      <a:pt x="610678" y="120967"/>
                      <a:pt x="582103" y="118110"/>
                    </a:cubicBezTo>
                    <a:cubicBezTo>
                      <a:pt x="515428" y="109537"/>
                      <a:pt x="436371" y="101917"/>
                      <a:pt x="365886" y="98107"/>
                    </a:cubicBezTo>
                    <a:cubicBezTo>
                      <a:pt x="295400" y="94298"/>
                      <a:pt x="216343" y="93345"/>
                      <a:pt x="148715" y="95250"/>
                    </a:cubicBezTo>
                    <a:cubicBezTo>
                      <a:pt x="119188" y="96203"/>
                      <a:pt x="94423" y="97155"/>
                      <a:pt x="77278" y="98107"/>
                    </a:cubicBezTo>
                    <a:lnTo>
                      <a:pt x="49655" y="100012"/>
                    </a:lnTo>
                    <a:cubicBezTo>
                      <a:pt x="23938" y="101917"/>
                      <a:pt x="1078" y="81915"/>
                      <a:pt x="125" y="55245"/>
                    </a:cubicBezTo>
                    <a:cubicBezTo>
                      <a:pt x="-1779" y="29528"/>
                      <a:pt x="18223" y="6667"/>
                      <a:pt x="44893" y="5715"/>
                    </a:cubicBezTo>
                    <a:lnTo>
                      <a:pt x="72515" y="3810"/>
                    </a:lnTo>
                    <a:cubicBezTo>
                      <a:pt x="90613" y="2857"/>
                      <a:pt x="116330" y="1905"/>
                      <a:pt x="146811" y="953"/>
                    </a:cubicBezTo>
                    <a:cubicBezTo>
                      <a:pt x="217296" y="-952"/>
                      <a:pt x="299211" y="0"/>
                      <a:pt x="371600" y="3810"/>
                    </a:cubicBezTo>
                    <a:cubicBezTo>
                      <a:pt x="444943" y="7620"/>
                      <a:pt x="526858" y="15240"/>
                      <a:pt x="595438" y="24765"/>
                    </a:cubicBezTo>
                    <a:cubicBezTo>
                      <a:pt x="624013" y="28575"/>
                      <a:pt x="647825" y="32385"/>
                      <a:pt x="665923" y="35242"/>
                    </a:cubicBezTo>
                    <a:lnTo>
                      <a:pt x="696403" y="40005"/>
                    </a:lnTo>
                    <a:cubicBezTo>
                      <a:pt x="722121" y="43815"/>
                      <a:pt x="739265" y="68580"/>
                      <a:pt x="735455" y="94298"/>
                    </a:cubicBezTo>
                    <a:cubicBezTo>
                      <a:pt x="733550" y="99060"/>
                      <a:pt x="731646" y="104775"/>
                      <a:pt x="728788" y="109537"/>
                    </a:cubicBezTo>
                    <a:close/>
                  </a:path>
                </a:pathLst>
              </a:custGeom>
              <a:solidFill>
                <a:srgbClr val="0C37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1A1DD0F0-9293-EE40-31BB-FAC54D8A7A24}"/>
                  </a:ext>
                </a:extLst>
              </p:cNvPr>
              <p:cNvSpPr/>
              <p:nvPr/>
            </p:nvSpPr>
            <p:spPr>
              <a:xfrm>
                <a:off x="13677451" y="9533486"/>
                <a:ext cx="549067" cy="110816"/>
              </a:xfrm>
              <a:custGeom>
                <a:avLst/>
                <a:gdLst>
                  <a:gd name="connsiteX0" fmla="*/ 543056 w 549067"/>
                  <a:gd name="connsiteY0" fmla="*/ 86763 h 110816"/>
                  <a:gd name="connsiteX1" fmla="*/ 496384 w 549067"/>
                  <a:gd name="connsiteY1" fmla="*/ 110576 h 110816"/>
                  <a:gd name="connsiteX2" fmla="*/ 426851 w 549067"/>
                  <a:gd name="connsiteY2" fmla="*/ 102956 h 110816"/>
                  <a:gd name="connsiteX3" fmla="*/ 272546 w 549067"/>
                  <a:gd name="connsiteY3" fmla="*/ 94383 h 110816"/>
                  <a:gd name="connsiteX4" fmla="*/ 119194 w 549067"/>
                  <a:gd name="connsiteY4" fmla="*/ 95336 h 110816"/>
                  <a:gd name="connsiteX5" fmla="*/ 50613 w 549067"/>
                  <a:gd name="connsiteY5" fmla="*/ 99146 h 110816"/>
                  <a:gd name="connsiteX6" fmla="*/ 131 w 549067"/>
                  <a:gd name="connsiteY6" fmla="*/ 56283 h 110816"/>
                  <a:gd name="connsiteX7" fmla="*/ 42994 w 549067"/>
                  <a:gd name="connsiteY7" fmla="*/ 5801 h 110816"/>
                  <a:gd name="connsiteX8" fmla="*/ 115384 w 549067"/>
                  <a:gd name="connsiteY8" fmla="*/ 1991 h 110816"/>
                  <a:gd name="connsiteX9" fmla="*/ 275403 w 549067"/>
                  <a:gd name="connsiteY9" fmla="*/ 1038 h 110816"/>
                  <a:gd name="connsiteX10" fmla="*/ 435423 w 549067"/>
                  <a:gd name="connsiteY10" fmla="*/ 10563 h 110816"/>
                  <a:gd name="connsiteX11" fmla="*/ 507813 w 549067"/>
                  <a:gd name="connsiteY11" fmla="*/ 18183 h 110816"/>
                  <a:gd name="connsiteX12" fmla="*/ 548771 w 549067"/>
                  <a:gd name="connsiteY12" fmla="*/ 70571 h 110816"/>
                  <a:gd name="connsiteX13" fmla="*/ 543056 w 549067"/>
                  <a:gd name="connsiteY13" fmla="*/ 86763 h 110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49067" h="110816">
                    <a:moveTo>
                      <a:pt x="543056" y="86763"/>
                    </a:moveTo>
                    <a:cubicBezTo>
                      <a:pt x="533531" y="102956"/>
                      <a:pt x="515434" y="112481"/>
                      <a:pt x="496384" y="110576"/>
                    </a:cubicBezTo>
                    <a:cubicBezTo>
                      <a:pt x="496384" y="110576"/>
                      <a:pt x="467809" y="106766"/>
                      <a:pt x="426851" y="102956"/>
                    </a:cubicBezTo>
                    <a:cubicBezTo>
                      <a:pt x="377321" y="98194"/>
                      <a:pt x="321123" y="95336"/>
                      <a:pt x="272546" y="94383"/>
                    </a:cubicBezTo>
                    <a:cubicBezTo>
                      <a:pt x="223015" y="93431"/>
                      <a:pt x="166819" y="93431"/>
                      <a:pt x="119194" y="95336"/>
                    </a:cubicBezTo>
                    <a:cubicBezTo>
                      <a:pt x="78236" y="97241"/>
                      <a:pt x="50613" y="99146"/>
                      <a:pt x="50613" y="99146"/>
                    </a:cubicBezTo>
                    <a:cubicBezTo>
                      <a:pt x="24896" y="101051"/>
                      <a:pt x="2036" y="82001"/>
                      <a:pt x="131" y="56283"/>
                    </a:cubicBezTo>
                    <a:cubicBezTo>
                      <a:pt x="-1774" y="30566"/>
                      <a:pt x="17276" y="7706"/>
                      <a:pt x="42994" y="5801"/>
                    </a:cubicBezTo>
                    <a:cubicBezTo>
                      <a:pt x="43946" y="5801"/>
                      <a:pt x="72521" y="3896"/>
                      <a:pt x="115384" y="1991"/>
                    </a:cubicBezTo>
                    <a:cubicBezTo>
                      <a:pt x="164913" y="86"/>
                      <a:pt x="223015" y="-867"/>
                      <a:pt x="275403" y="1038"/>
                    </a:cubicBezTo>
                    <a:cubicBezTo>
                      <a:pt x="325886" y="1991"/>
                      <a:pt x="384940" y="5801"/>
                      <a:pt x="435423" y="10563"/>
                    </a:cubicBezTo>
                    <a:cubicBezTo>
                      <a:pt x="478286" y="14374"/>
                      <a:pt x="506861" y="18183"/>
                      <a:pt x="507813" y="18183"/>
                    </a:cubicBezTo>
                    <a:cubicBezTo>
                      <a:pt x="533531" y="21041"/>
                      <a:pt x="551628" y="44853"/>
                      <a:pt x="548771" y="70571"/>
                    </a:cubicBezTo>
                    <a:cubicBezTo>
                      <a:pt x="547819" y="75333"/>
                      <a:pt x="545913" y="81049"/>
                      <a:pt x="543056" y="86763"/>
                    </a:cubicBezTo>
                    <a:close/>
                  </a:path>
                </a:pathLst>
              </a:custGeom>
              <a:solidFill>
                <a:srgbClr val="0C37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</p:grpSp>
        <p:grpSp>
          <p:nvGrpSpPr>
            <p:cNvPr id="47" name="Graphic 21">
              <a:extLst>
                <a:ext uri="{FF2B5EF4-FFF2-40B4-BE49-F238E27FC236}">
                  <a16:creationId xmlns:a16="http://schemas.microsoft.com/office/drawing/2014/main" id="{8A07B0E1-FD1C-2C5B-69EA-BF4D723C9F23}"/>
                </a:ext>
              </a:extLst>
            </p:cNvPr>
            <p:cNvGrpSpPr/>
            <p:nvPr/>
          </p:nvGrpSpPr>
          <p:grpSpPr>
            <a:xfrm>
              <a:off x="9990175" y="8845318"/>
              <a:ext cx="3233861" cy="3279699"/>
              <a:chOff x="9990175" y="8845318"/>
              <a:chExt cx="3233861" cy="3279699"/>
            </a:xfrm>
          </p:grpSpPr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86B410F1-303B-CC41-0D7C-469A8AD76EF6}"/>
                  </a:ext>
                </a:extLst>
              </p:cNvPr>
              <p:cNvSpPr/>
              <p:nvPr/>
            </p:nvSpPr>
            <p:spPr>
              <a:xfrm>
                <a:off x="10072369" y="8931592"/>
                <a:ext cx="3066097" cy="3108959"/>
              </a:xfrm>
              <a:custGeom>
                <a:avLst/>
                <a:gdLst>
                  <a:gd name="connsiteX0" fmla="*/ 2144078 w 3066097"/>
                  <a:gd name="connsiteY0" fmla="*/ 0 h 3108959"/>
                  <a:gd name="connsiteX1" fmla="*/ 2135505 w 3066097"/>
                  <a:gd name="connsiteY1" fmla="*/ 5715 h 3108959"/>
                  <a:gd name="connsiteX2" fmla="*/ 2112645 w 3066097"/>
                  <a:gd name="connsiteY2" fmla="*/ 21907 h 3108959"/>
                  <a:gd name="connsiteX3" fmla="*/ 2077403 w 3066097"/>
                  <a:gd name="connsiteY3" fmla="*/ 48577 h 3108959"/>
                  <a:gd name="connsiteX4" fmla="*/ 2030730 w 3066097"/>
                  <a:gd name="connsiteY4" fmla="*/ 83820 h 3108959"/>
                  <a:gd name="connsiteX5" fmla="*/ 1973580 w 3066097"/>
                  <a:gd name="connsiteY5" fmla="*/ 127635 h 3108959"/>
                  <a:gd name="connsiteX6" fmla="*/ 1907857 w 3066097"/>
                  <a:gd name="connsiteY6" fmla="*/ 180022 h 3108959"/>
                  <a:gd name="connsiteX7" fmla="*/ 1753553 w 3066097"/>
                  <a:gd name="connsiteY7" fmla="*/ 305752 h 3108959"/>
                  <a:gd name="connsiteX8" fmla="*/ 982028 w 3066097"/>
                  <a:gd name="connsiteY8" fmla="*/ 1023938 h 3108959"/>
                  <a:gd name="connsiteX9" fmla="*/ 601980 w 3066097"/>
                  <a:gd name="connsiteY9" fmla="*/ 1438275 h 3108959"/>
                  <a:gd name="connsiteX10" fmla="*/ 434340 w 3066097"/>
                  <a:gd name="connsiteY10" fmla="*/ 1636395 h 3108959"/>
                  <a:gd name="connsiteX11" fmla="*/ 358140 w 3066097"/>
                  <a:gd name="connsiteY11" fmla="*/ 1729740 h 3108959"/>
                  <a:gd name="connsiteX12" fmla="*/ 288607 w 3066097"/>
                  <a:gd name="connsiteY12" fmla="*/ 1818322 h 3108959"/>
                  <a:gd name="connsiteX13" fmla="*/ 167640 w 3066097"/>
                  <a:gd name="connsiteY13" fmla="*/ 1974532 h 3108959"/>
                  <a:gd name="connsiteX14" fmla="*/ 78105 w 3066097"/>
                  <a:gd name="connsiteY14" fmla="*/ 2098358 h 3108959"/>
                  <a:gd name="connsiteX15" fmla="*/ 0 w 3066097"/>
                  <a:gd name="connsiteY15" fmla="*/ 2205990 h 3108959"/>
                  <a:gd name="connsiteX16" fmla="*/ 1288732 w 3066097"/>
                  <a:gd name="connsiteY16" fmla="*/ 3108960 h 3108959"/>
                  <a:gd name="connsiteX17" fmla="*/ 1352550 w 3066097"/>
                  <a:gd name="connsiteY17" fmla="*/ 3019425 h 3108959"/>
                  <a:gd name="connsiteX18" fmla="*/ 1426845 w 3066097"/>
                  <a:gd name="connsiteY18" fmla="*/ 2917508 h 3108959"/>
                  <a:gd name="connsiteX19" fmla="*/ 1527810 w 3066097"/>
                  <a:gd name="connsiteY19" fmla="*/ 2787968 h 3108959"/>
                  <a:gd name="connsiteX20" fmla="*/ 1584960 w 3066097"/>
                  <a:gd name="connsiteY20" fmla="*/ 2713672 h 3108959"/>
                  <a:gd name="connsiteX21" fmla="*/ 1649730 w 3066097"/>
                  <a:gd name="connsiteY21" fmla="*/ 2635568 h 3108959"/>
                  <a:gd name="connsiteX22" fmla="*/ 1790700 w 3066097"/>
                  <a:gd name="connsiteY22" fmla="*/ 2468880 h 3108959"/>
                  <a:gd name="connsiteX23" fmla="*/ 2111693 w 3066097"/>
                  <a:gd name="connsiteY23" fmla="*/ 2118360 h 3108959"/>
                  <a:gd name="connsiteX24" fmla="*/ 2762251 w 3066097"/>
                  <a:gd name="connsiteY24" fmla="*/ 1512570 h 3108959"/>
                  <a:gd name="connsiteX25" fmla="*/ 2887980 w 3066097"/>
                  <a:gd name="connsiteY25" fmla="*/ 1409700 h 3108959"/>
                  <a:gd name="connsiteX26" fmla="*/ 2940368 w 3066097"/>
                  <a:gd name="connsiteY26" fmla="*/ 1367790 h 3108959"/>
                  <a:gd name="connsiteX27" fmla="*/ 2985135 w 3066097"/>
                  <a:gd name="connsiteY27" fmla="*/ 1333500 h 3108959"/>
                  <a:gd name="connsiteX28" fmla="*/ 3020378 w 3066097"/>
                  <a:gd name="connsiteY28" fmla="*/ 1306830 h 3108959"/>
                  <a:gd name="connsiteX29" fmla="*/ 3046095 w 3066097"/>
                  <a:gd name="connsiteY29" fmla="*/ 1287780 h 3108959"/>
                  <a:gd name="connsiteX30" fmla="*/ 3061335 w 3066097"/>
                  <a:gd name="connsiteY30" fmla="*/ 1276350 h 3108959"/>
                  <a:gd name="connsiteX31" fmla="*/ 3066097 w 3066097"/>
                  <a:gd name="connsiteY31" fmla="*/ 1272540 h 3108959"/>
                  <a:gd name="connsiteX32" fmla="*/ 2144078 w 3066097"/>
                  <a:gd name="connsiteY32" fmla="*/ 0 h 3108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066097" h="3108959">
                    <a:moveTo>
                      <a:pt x="2144078" y="0"/>
                    </a:moveTo>
                    <a:cubicBezTo>
                      <a:pt x="2144078" y="0"/>
                      <a:pt x="2141220" y="1905"/>
                      <a:pt x="2135505" y="5715"/>
                    </a:cubicBezTo>
                    <a:cubicBezTo>
                      <a:pt x="2130743" y="9525"/>
                      <a:pt x="2123123" y="15240"/>
                      <a:pt x="2112645" y="21907"/>
                    </a:cubicBezTo>
                    <a:cubicBezTo>
                      <a:pt x="2103120" y="29527"/>
                      <a:pt x="2090738" y="38100"/>
                      <a:pt x="2077403" y="48577"/>
                    </a:cubicBezTo>
                    <a:cubicBezTo>
                      <a:pt x="2063115" y="59055"/>
                      <a:pt x="2047875" y="70485"/>
                      <a:pt x="2030730" y="83820"/>
                    </a:cubicBezTo>
                    <a:cubicBezTo>
                      <a:pt x="2013585" y="97155"/>
                      <a:pt x="1994535" y="111443"/>
                      <a:pt x="1973580" y="127635"/>
                    </a:cubicBezTo>
                    <a:cubicBezTo>
                      <a:pt x="1953578" y="143827"/>
                      <a:pt x="1931670" y="160972"/>
                      <a:pt x="1907857" y="180022"/>
                    </a:cubicBezTo>
                    <a:cubicBezTo>
                      <a:pt x="1860232" y="217170"/>
                      <a:pt x="1809750" y="259080"/>
                      <a:pt x="1753553" y="305752"/>
                    </a:cubicBezTo>
                    <a:cubicBezTo>
                      <a:pt x="1530668" y="491490"/>
                      <a:pt x="1248728" y="748665"/>
                      <a:pt x="982028" y="1023938"/>
                    </a:cubicBezTo>
                    <a:cubicBezTo>
                      <a:pt x="848678" y="1161097"/>
                      <a:pt x="719138" y="1303020"/>
                      <a:pt x="601980" y="1438275"/>
                    </a:cubicBezTo>
                    <a:cubicBezTo>
                      <a:pt x="541973" y="1504950"/>
                      <a:pt x="487680" y="1573530"/>
                      <a:pt x="434340" y="1636395"/>
                    </a:cubicBezTo>
                    <a:cubicBezTo>
                      <a:pt x="407670" y="1667827"/>
                      <a:pt x="382905" y="1699260"/>
                      <a:pt x="358140" y="1729740"/>
                    </a:cubicBezTo>
                    <a:cubicBezTo>
                      <a:pt x="334328" y="1760220"/>
                      <a:pt x="311468" y="1789747"/>
                      <a:pt x="288607" y="1818322"/>
                    </a:cubicBezTo>
                    <a:cubicBezTo>
                      <a:pt x="244793" y="1875472"/>
                      <a:pt x="203835" y="1927860"/>
                      <a:pt x="167640" y="1974532"/>
                    </a:cubicBezTo>
                    <a:cubicBezTo>
                      <a:pt x="132398" y="2022157"/>
                      <a:pt x="102870" y="2064068"/>
                      <a:pt x="78105" y="2098358"/>
                    </a:cubicBezTo>
                    <a:cubicBezTo>
                      <a:pt x="28575" y="2166938"/>
                      <a:pt x="0" y="2205990"/>
                      <a:pt x="0" y="2205990"/>
                    </a:cubicBezTo>
                    <a:lnTo>
                      <a:pt x="1288732" y="3108960"/>
                    </a:lnTo>
                    <a:cubicBezTo>
                      <a:pt x="1288732" y="3108960"/>
                      <a:pt x="1311593" y="3076575"/>
                      <a:pt x="1352550" y="3019425"/>
                    </a:cubicBezTo>
                    <a:cubicBezTo>
                      <a:pt x="1373505" y="2990850"/>
                      <a:pt x="1397318" y="2956560"/>
                      <a:pt x="1426845" y="2917508"/>
                    </a:cubicBezTo>
                    <a:cubicBezTo>
                      <a:pt x="1456373" y="2878455"/>
                      <a:pt x="1490663" y="2835593"/>
                      <a:pt x="1527810" y="2787968"/>
                    </a:cubicBezTo>
                    <a:cubicBezTo>
                      <a:pt x="1545907" y="2764155"/>
                      <a:pt x="1564957" y="2739390"/>
                      <a:pt x="1584960" y="2713672"/>
                    </a:cubicBezTo>
                    <a:cubicBezTo>
                      <a:pt x="1605915" y="2688908"/>
                      <a:pt x="1626870" y="2662237"/>
                      <a:pt x="1649730" y="2635568"/>
                    </a:cubicBezTo>
                    <a:cubicBezTo>
                      <a:pt x="1694498" y="2582228"/>
                      <a:pt x="1739265" y="2525077"/>
                      <a:pt x="1790700" y="2468880"/>
                    </a:cubicBezTo>
                    <a:cubicBezTo>
                      <a:pt x="1889760" y="2354580"/>
                      <a:pt x="1999298" y="2234565"/>
                      <a:pt x="2111693" y="2118360"/>
                    </a:cubicBezTo>
                    <a:cubicBezTo>
                      <a:pt x="2337435" y="1885950"/>
                      <a:pt x="2577465" y="1665922"/>
                      <a:pt x="2762251" y="1512570"/>
                    </a:cubicBezTo>
                    <a:cubicBezTo>
                      <a:pt x="2808922" y="1474470"/>
                      <a:pt x="2850833" y="1439227"/>
                      <a:pt x="2887980" y="1409700"/>
                    </a:cubicBezTo>
                    <a:cubicBezTo>
                      <a:pt x="2907030" y="1394460"/>
                      <a:pt x="2924176" y="1381125"/>
                      <a:pt x="2940368" y="1367790"/>
                    </a:cubicBezTo>
                    <a:cubicBezTo>
                      <a:pt x="2956560" y="1355407"/>
                      <a:pt x="2971801" y="1343977"/>
                      <a:pt x="2985135" y="1333500"/>
                    </a:cubicBezTo>
                    <a:cubicBezTo>
                      <a:pt x="2998470" y="1323022"/>
                      <a:pt x="3010853" y="1313497"/>
                      <a:pt x="3020378" y="1306830"/>
                    </a:cubicBezTo>
                    <a:cubicBezTo>
                      <a:pt x="3030855" y="1299210"/>
                      <a:pt x="3039428" y="1292543"/>
                      <a:pt x="3046095" y="1287780"/>
                    </a:cubicBezTo>
                    <a:cubicBezTo>
                      <a:pt x="3052763" y="1283018"/>
                      <a:pt x="3058478" y="1278255"/>
                      <a:pt x="3061335" y="1276350"/>
                    </a:cubicBezTo>
                    <a:cubicBezTo>
                      <a:pt x="3064193" y="1274445"/>
                      <a:pt x="3066097" y="1272540"/>
                      <a:pt x="3066097" y="1272540"/>
                    </a:cubicBezTo>
                    <a:lnTo>
                      <a:pt x="214407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1AED8306-9180-BF98-57BA-FFDA4C416CCA}"/>
                  </a:ext>
                </a:extLst>
              </p:cNvPr>
              <p:cNvSpPr/>
              <p:nvPr/>
            </p:nvSpPr>
            <p:spPr>
              <a:xfrm>
                <a:off x="9990175" y="8845318"/>
                <a:ext cx="3233861" cy="3279699"/>
              </a:xfrm>
              <a:custGeom>
                <a:avLst/>
                <a:gdLst>
                  <a:gd name="connsiteX0" fmla="*/ 1334732 w 3233861"/>
                  <a:gd name="connsiteY0" fmla="*/ 3270482 h 3279699"/>
                  <a:gd name="connsiteX1" fmla="*/ 1324254 w 3233861"/>
                  <a:gd name="connsiteY1" fmla="*/ 3263815 h 3279699"/>
                  <a:gd name="connsiteX2" fmla="*/ 1305204 w 3233861"/>
                  <a:gd name="connsiteY2" fmla="*/ 3146657 h 3279699"/>
                  <a:gd name="connsiteX3" fmla="*/ 1369022 w 3233861"/>
                  <a:gd name="connsiteY3" fmla="*/ 3057122 h 3279699"/>
                  <a:gd name="connsiteX4" fmla="*/ 1392834 w 3233861"/>
                  <a:gd name="connsiteY4" fmla="*/ 3023784 h 3279699"/>
                  <a:gd name="connsiteX5" fmla="*/ 1443317 w 3233861"/>
                  <a:gd name="connsiteY5" fmla="*/ 2954252 h 3279699"/>
                  <a:gd name="connsiteX6" fmla="*/ 1444269 w 3233861"/>
                  <a:gd name="connsiteY6" fmla="*/ 2952347 h 3279699"/>
                  <a:gd name="connsiteX7" fmla="*/ 1545234 w 3233861"/>
                  <a:gd name="connsiteY7" fmla="*/ 2822807 h 3279699"/>
                  <a:gd name="connsiteX8" fmla="*/ 1565237 w 3233861"/>
                  <a:gd name="connsiteY8" fmla="*/ 2796136 h 3279699"/>
                  <a:gd name="connsiteX9" fmla="*/ 1603337 w 3233861"/>
                  <a:gd name="connsiteY9" fmla="*/ 2747559 h 3279699"/>
                  <a:gd name="connsiteX10" fmla="*/ 1604289 w 3233861"/>
                  <a:gd name="connsiteY10" fmla="*/ 2745655 h 3279699"/>
                  <a:gd name="connsiteX11" fmla="*/ 1669059 w 3233861"/>
                  <a:gd name="connsiteY11" fmla="*/ 2667549 h 3279699"/>
                  <a:gd name="connsiteX12" fmla="*/ 1707159 w 3233861"/>
                  <a:gd name="connsiteY12" fmla="*/ 2620877 h 3279699"/>
                  <a:gd name="connsiteX13" fmla="*/ 1810982 w 3233861"/>
                  <a:gd name="connsiteY13" fmla="*/ 2498005 h 3279699"/>
                  <a:gd name="connsiteX14" fmla="*/ 2134832 w 3233861"/>
                  <a:gd name="connsiteY14" fmla="*/ 2144627 h 3279699"/>
                  <a:gd name="connsiteX15" fmla="*/ 2792057 w 3233861"/>
                  <a:gd name="connsiteY15" fmla="*/ 1533122 h 3279699"/>
                  <a:gd name="connsiteX16" fmla="*/ 2833014 w 3233861"/>
                  <a:gd name="connsiteY16" fmla="*/ 1499784 h 3279699"/>
                  <a:gd name="connsiteX17" fmla="*/ 2919691 w 3233861"/>
                  <a:gd name="connsiteY17" fmla="*/ 1429299 h 3279699"/>
                  <a:gd name="connsiteX18" fmla="*/ 2972079 w 3233861"/>
                  <a:gd name="connsiteY18" fmla="*/ 1387389 h 3279699"/>
                  <a:gd name="connsiteX19" fmla="*/ 2973032 w 3233861"/>
                  <a:gd name="connsiteY19" fmla="*/ 1386437 h 3279699"/>
                  <a:gd name="connsiteX20" fmla="*/ 3017799 w 3233861"/>
                  <a:gd name="connsiteY20" fmla="*/ 1352147 h 3279699"/>
                  <a:gd name="connsiteX21" fmla="*/ 3033991 w 3233861"/>
                  <a:gd name="connsiteY21" fmla="*/ 1339764 h 3279699"/>
                  <a:gd name="connsiteX22" fmla="*/ 2209126 w 3233861"/>
                  <a:gd name="connsiteY22" fmla="*/ 201527 h 3279699"/>
                  <a:gd name="connsiteX23" fmla="*/ 2165312 w 3233861"/>
                  <a:gd name="connsiteY23" fmla="*/ 234864 h 3279699"/>
                  <a:gd name="connsiteX24" fmla="*/ 2108162 w 3233861"/>
                  <a:gd name="connsiteY24" fmla="*/ 278679 h 3279699"/>
                  <a:gd name="connsiteX25" fmla="*/ 2043392 w 3233861"/>
                  <a:gd name="connsiteY25" fmla="*/ 330114 h 3279699"/>
                  <a:gd name="connsiteX26" fmla="*/ 1931949 w 3233861"/>
                  <a:gd name="connsiteY26" fmla="*/ 420602 h 3279699"/>
                  <a:gd name="connsiteX27" fmla="*/ 1890039 w 3233861"/>
                  <a:gd name="connsiteY27" fmla="*/ 454892 h 3279699"/>
                  <a:gd name="connsiteX28" fmla="*/ 1126134 w 3233861"/>
                  <a:gd name="connsiteY28" fmla="*/ 1166409 h 3279699"/>
                  <a:gd name="connsiteX29" fmla="*/ 748944 w 3233861"/>
                  <a:gd name="connsiteY29" fmla="*/ 1577889 h 3279699"/>
                  <a:gd name="connsiteX30" fmla="*/ 747992 w 3233861"/>
                  <a:gd name="connsiteY30" fmla="*/ 1578842 h 3279699"/>
                  <a:gd name="connsiteX31" fmla="*/ 624167 w 3233861"/>
                  <a:gd name="connsiteY31" fmla="*/ 1724574 h 3279699"/>
                  <a:gd name="connsiteX32" fmla="*/ 582257 w 3233861"/>
                  <a:gd name="connsiteY32" fmla="*/ 1775057 h 3279699"/>
                  <a:gd name="connsiteX33" fmla="*/ 506056 w 3233861"/>
                  <a:gd name="connsiteY33" fmla="*/ 1866497 h 3279699"/>
                  <a:gd name="connsiteX34" fmla="*/ 460337 w 3233861"/>
                  <a:gd name="connsiteY34" fmla="*/ 1924599 h 3279699"/>
                  <a:gd name="connsiteX35" fmla="*/ 437476 w 3233861"/>
                  <a:gd name="connsiteY35" fmla="*/ 1954127 h 3279699"/>
                  <a:gd name="connsiteX36" fmla="*/ 317462 w 3233861"/>
                  <a:gd name="connsiteY36" fmla="*/ 2109384 h 3279699"/>
                  <a:gd name="connsiteX37" fmla="*/ 254597 w 3233861"/>
                  <a:gd name="connsiteY37" fmla="*/ 2195109 h 3279699"/>
                  <a:gd name="connsiteX38" fmla="*/ 228879 w 3233861"/>
                  <a:gd name="connsiteY38" fmla="*/ 2231305 h 3279699"/>
                  <a:gd name="connsiteX39" fmla="*/ 151726 w 3233861"/>
                  <a:gd name="connsiteY39" fmla="*/ 2338937 h 3279699"/>
                  <a:gd name="connsiteX40" fmla="*/ 34569 w 3233861"/>
                  <a:gd name="connsiteY40" fmla="*/ 2357987 h 3279699"/>
                  <a:gd name="connsiteX41" fmla="*/ 15519 w 3233861"/>
                  <a:gd name="connsiteY41" fmla="*/ 2240830 h 3279699"/>
                  <a:gd name="connsiteX42" fmla="*/ 93624 w 3233861"/>
                  <a:gd name="connsiteY42" fmla="*/ 2133197 h 3279699"/>
                  <a:gd name="connsiteX43" fmla="*/ 119342 w 3233861"/>
                  <a:gd name="connsiteY43" fmla="*/ 2097002 h 3279699"/>
                  <a:gd name="connsiteX44" fmla="*/ 183159 w 3233861"/>
                  <a:gd name="connsiteY44" fmla="*/ 2008419 h 3279699"/>
                  <a:gd name="connsiteX45" fmla="*/ 184112 w 3233861"/>
                  <a:gd name="connsiteY45" fmla="*/ 2007467 h 3279699"/>
                  <a:gd name="connsiteX46" fmla="*/ 305079 w 3233861"/>
                  <a:gd name="connsiteY46" fmla="*/ 1851257 h 3279699"/>
                  <a:gd name="connsiteX47" fmla="*/ 327939 w 3233861"/>
                  <a:gd name="connsiteY47" fmla="*/ 1821730 h 3279699"/>
                  <a:gd name="connsiteX48" fmla="*/ 375564 w 3233861"/>
                  <a:gd name="connsiteY48" fmla="*/ 1760769 h 3279699"/>
                  <a:gd name="connsiteX49" fmla="*/ 376517 w 3233861"/>
                  <a:gd name="connsiteY49" fmla="*/ 1759817 h 3279699"/>
                  <a:gd name="connsiteX50" fmla="*/ 452717 w 3233861"/>
                  <a:gd name="connsiteY50" fmla="*/ 1667424 h 3279699"/>
                  <a:gd name="connsiteX51" fmla="*/ 494626 w 3233861"/>
                  <a:gd name="connsiteY51" fmla="*/ 1616942 h 3279699"/>
                  <a:gd name="connsiteX52" fmla="*/ 622262 w 3233861"/>
                  <a:gd name="connsiteY52" fmla="*/ 1466447 h 3279699"/>
                  <a:gd name="connsiteX53" fmla="*/ 1005167 w 3233861"/>
                  <a:gd name="connsiteY53" fmla="*/ 1049252 h 3279699"/>
                  <a:gd name="connsiteX54" fmla="*/ 1783359 w 3233861"/>
                  <a:gd name="connsiteY54" fmla="*/ 325352 h 3279699"/>
                  <a:gd name="connsiteX55" fmla="*/ 1825269 w 3233861"/>
                  <a:gd name="connsiteY55" fmla="*/ 291062 h 3279699"/>
                  <a:gd name="connsiteX56" fmla="*/ 1939569 w 3233861"/>
                  <a:gd name="connsiteY56" fmla="*/ 197717 h 3279699"/>
                  <a:gd name="connsiteX57" fmla="*/ 2004339 w 3233861"/>
                  <a:gd name="connsiteY57" fmla="*/ 146282 h 3279699"/>
                  <a:gd name="connsiteX58" fmla="*/ 2005292 w 3233861"/>
                  <a:gd name="connsiteY58" fmla="*/ 145329 h 3279699"/>
                  <a:gd name="connsiteX59" fmla="*/ 2062442 w 3233861"/>
                  <a:gd name="connsiteY59" fmla="*/ 101514 h 3279699"/>
                  <a:gd name="connsiteX60" fmla="*/ 2111019 w 3233861"/>
                  <a:gd name="connsiteY60" fmla="*/ 65319 h 3279699"/>
                  <a:gd name="connsiteX61" fmla="*/ 2177694 w 3233861"/>
                  <a:gd name="connsiteY61" fmla="*/ 15789 h 3279699"/>
                  <a:gd name="connsiteX62" fmla="*/ 2294851 w 3233861"/>
                  <a:gd name="connsiteY62" fmla="*/ 34839 h 3279699"/>
                  <a:gd name="connsiteX63" fmla="*/ 3217824 w 3233861"/>
                  <a:gd name="connsiteY63" fmla="*/ 1309284 h 3279699"/>
                  <a:gd name="connsiteX64" fmla="*/ 3233064 w 3233861"/>
                  <a:gd name="connsiteY64" fmla="*/ 1372149 h 3279699"/>
                  <a:gd name="connsiteX65" fmla="*/ 3199726 w 3233861"/>
                  <a:gd name="connsiteY65" fmla="*/ 1426442 h 3279699"/>
                  <a:gd name="connsiteX66" fmla="*/ 3194964 w 3233861"/>
                  <a:gd name="connsiteY66" fmla="*/ 1430252 h 3279699"/>
                  <a:gd name="connsiteX67" fmla="*/ 3194012 w 3233861"/>
                  <a:gd name="connsiteY67" fmla="*/ 1431205 h 3279699"/>
                  <a:gd name="connsiteX68" fmla="*/ 3180676 w 3233861"/>
                  <a:gd name="connsiteY68" fmla="*/ 1440730 h 3279699"/>
                  <a:gd name="connsiteX69" fmla="*/ 3154959 w 3233861"/>
                  <a:gd name="connsiteY69" fmla="*/ 1459780 h 3279699"/>
                  <a:gd name="connsiteX70" fmla="*/ 3120670 w 3233861"/>
                  <a:gd name="connsiteY70" fmla="*/ 1485497 h 3279699"/>
                  <a:gd name="connsiteX71" fmla="*/ 3076854 w 3233861"/>
                  <a:gd name="connsiteY71" fmla="*/ 1518834 h 3279699"/>
                  <a:gd name="connsiteX72" fmla="*/ 3024466 w 3233861"/>
                  <a:gd name="connsiteY72" fmla="*/ 1559792 h 3279699"/>
                  <a:gd name="connsiteX73" fmla="*/ 3023514 w 3233861"/>
                  <a:gd name="connsiteY73" fmla="*/ 1560744 h 3279699"/>
                  <a:gd name="connsiteX74" fmla="*/ 2939695 w 3233861"/>
                  <a:gd name="connsiteY74" fmla="*/ 1628372 h 3279699"/>
                  <a:gd name="connsiteX75" fmla="*/ 2898737 w 3233861"/>
                  <a:gd name="connsiteY75" fmla="*/ 1661709 h 3279699"/>
                  <a:gd name="connsiteX76" fmla="*/ 2255799 w 3233861"/>
                  <a:gd name="connsiteY76" fmla="*/ 2260832 h 3279699"/>
                  <a:gd name="connsiteX77" fmla="*/ 1937664 w 3233861"/>
                  <a:gd name="connsiteY77" fmla="*/ 2607542 h 3279699"/>
                  <a:gd name="connsiteX78" fmla="*/ 1936712 w 3233861"/>
                  <a:gd name="connsiteY78" fmla="*/ 2608494 h 3279699"/>
                  <a:gd name="connsiteX79" fmla="*/ 1837651 w 3233861"/>
                  <a:gd name="connsiteY79" fmla="*/ 2725652 h 3279699"/>
                  <a:gd name="connsiteX80" fmla="*/ 1798599 w 3233861"/>
                  <a:gd name="connsiteY80" fmla="*/ 2772324 h 3279699"/>
                  <a:gd name="connsiteX81" fmla="*/ 1734782 w 3233861"/>
                  <a:gd name="connsiteY81" fmla="*/ 2848524 h 3279699"/>
                  <a:gd name="connsiteX82" fmla="*/ 1698587 w 3233861"/>
                  <a:gd name="connsiteY82" fmla="*/ 2894244 h 3279699"/>
                  <a:gd name="connsiteX83" fmla="*/ 1677632 w 3233861"/>
                  <a:gd name="connsiteY83" fmla="*/ 2920915 h 3279699"/>
                  <a:gd name="connsiteX84" fmla="*/ 1577619 w 3233861"/>
                  <a:gd name="connsiteY84" fmla="*/ 3049502 h 3279699"/>
                  <a:gd name="connsiteX85" fmla="*/ 1529042 w 3233861"/>
                  <a:gd name="connsiteY85" fmla="*/ 3116177 h 3279699"/>
                  <a:gd name="connsiteX86" fmla="*/ 1504276 w 3233861"/>
                  <a:gd name="connsiteY86" fmla="*/ 3150467 h 3279699"/>
                  <a:gd name="connsiteX87" fmla="*/ 1440459 w 3233861"/>
                  <a:gd name="connsiteY87" fmla="*/ 3239049 h 3279699"/>
                  <a:gd name="connsiteX88" fmla="*/ 1334732 w 3233861"/>
                  <a:gd name="connsiteY88" fmla="*/ 3270482 h 3279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3233861" h="3279699">
                    <a:moveTo>
                      <a:pt x="1334732" y="3270482"/>
                    </a:moveTo>
                    <a:cubicBezTo>
                      <a:pt x="1330922" y="3268577"/>
                      <a:pt x="1327112" y="3266672"/>
                      <a:pt x="1324254" y="3263815"/>
                    </a:cubicBezTo>
                    <a:cubicBezTo>
                      <a:pt x="1287107" y="3237144"/>
                      <a:pt x="1278534" y="3184757"/>
                      <a:pt x="1305204" y="3146657"/>
                    </a:cubicBezTo>
                    <a:lnTo>
                      <a:pt x="1369022" y="3057122"/>
                    </a:lnTo>
                    <a:cubicBezTo>
                      <a:pt x="1376642" y="3046644"/>
                      <a:pt x="1384262" y="3035215"/>
                      <a:pt x="1392834" y="3023784"/>
                    </a:cubicBezTo>
                    <a:cubicBezTo>
                      <a:pt x="1408074" y="3002830"/>
                      <a:pt x="1424267" y="2979969"/>
                      <a:pt x="1443317" y="2954252"/>
                    </a:cubicBezTo>
                    <a:cubicBezTo>
                      <a:pt x="1443317" y="2953299"/>
                      <a:pt x="1444269" y="2953299"/>
                      <a:pt x="1444269" y="2952347"/>
                    </a:cubicBezTo>
                    <a:lnTo>
                      <a:pt x="1545234" y="2822807"/>
                    </a:lnTo>
                    <a:cubicBezTo>
                      <a:pt x="1551901" y="2814234"/>
                      <a:pt x="1558569" y="2805661"/>
                      <a:pt x="1565237" y="2796136"/>
                    </a:cubicBezTo>
                    <a:cubicBezTo>
                      <a:pt x="1577619" y="2779944"/>
                      <a:pt x="1590001" y="2763752"/>
                      <a:pt x="1603337" y="2747559"/>
                    </a:cubicBezTo>
                    <a:cubicBezTo>
                      <a:pt x="1603337" y="2746607"/>
                      <a:pt x="1604289" y="2746607"/>
                      <a:pt x="1604289" y="2745655"/>
                    </a:cubicBezTo>
                    <a:lnTo>
                      <a:pt x="1669059" y="2667549"/>
                    </a:lnTo>
                    <a:cubicBezTo>
                      <a:pt x="1681442" y="2652309"/>
                      <a:pt x="1694776" y="2637069"/>
                      <a:pt x="1707159" y="2620877"/>
                    </a:cubicBezTo>
                    <a:cubicBezTo>
                      <a:pt x="1739544" y="2580872"/>
                      <a:pt x="1773834" y="2539914"/>
                      <a:pt x="1810982" y="2498005"/>
                    </a:cubicBezTo>
                    <a:cubicBezTo>
                      <a:pt x="1915757" y="2377037"/>
                      <a:pt x="2024342" y="2257974"/>
                      <a:pt x="2134832" y="2144627"/>
                    </a:cubicBezTo>
                    <a:cubicBezTo>
                      <a:pt x="2341524" y="1931267"/>
                      <a:pt x="2581554" y="1707430"/>
                      <a:pt x="2792057" y="1533122"/>
                    </a:cubicBezTo>
                    <a:cubicBezTo>
                      <a:pt x="2806344" y="1521692"/>
                      <a:pt x="2819679" y="1510262"/>
                      <a:pt x="2833014" y="1499784"/>
                    </a:cubicBezTo>
                    <a:cubicBezTo>
                      <a:pt x="2863495" y="1474067"/>
                      <a:pt x="2893022" y="1450255"/>
                      <a:pt x="2919691" y="1429299"/>
                    </a:cubicBezTo>
                    <a:lnTo>
                      <a:pt x="2972079" y="1387389"/>
                    </a:lnTo>
                    <a:cubicBezTo>
                      <a:pt x="2972079" y="1387389"/>
                      <a:pt x="2973032" y="1386437"/>
                      <a:pt x="2973032" y="1386437"/>
                    </a:cubicBezTo>
                    <a:lnTo>
                      <a:pt x="3017799" y="1352147"/>
                    </a:lnTo>
                    <a:cubicBezTo>
                      <a:pt x="3023514" y="1347384"/>
                      <a:pt x="3029229" y="1343574"/>
                      <a:pt x="3033991" y="1339764"/>
                    </a:cubicBezTo>
                    <a:lnTo>
                      <a:pt x="2209126" y="201527"/>
                    </a:lnTo>
                    <a:cubicBezTo>
                      <a:pt x="2195792" y="211052"/>
                      <a:pt x="2181504" y="222482"/>
                      <a:pt x="2165312" y="234864"/>
                    </a:cubicBezTo>
                    <a:lnTo>
                      <a:pt x="2108162" y="278679"/>
                    </a:lnTo>
                    <a:lnTo>
                      <a:pt x="2043392" y="330114"/>
                    </a:lnTo>
                    <a:cubicBezTo>
                      <a:pt x="2008149" y="357737"/>
                      <a:pt x="1971001" y="388217"/>
                      <a:pt x="1931949" y="420602"/>
                    </a:cubicBezTo>
                    <a:cubicBezTo>
                      <a:pt x="1918614" y="432032"/>
                      <a:pt x="1904326" y="443462"/>
                      <a:pt x="1890039" y="454892"/>
                    </a:cubicBezTo>
                    <a:cubicBezTo>
                      <a:pt x="1644294" y="659680"/>
                      <a:pt x="1365212" y="918759"/>
                      <a:pt x="1126134" y="1166409"/>
                    </a:cubicBezTo>
                    <a:cubicBezTo>
                      <a:pt x="997547" y="1298807"/>
                      <a:pt x="870864" y="1436919"/>
                      <a:pt x="748944" y="1577889"/>
                    </a:cubicBezTo>
                    <a:cubicBezTo>
                      <a:pt x="748944" y="1577889"/>
                      <a:pt x="747992" y="1578842"/>
                      <a:pt x="747992" y="1578842"/>
                    </a:cubicBezTo>
                    <a:cubicBezTo>
                      <a:pt x="705129" y="1626467"/>
                      <a:pt x="664172" y="1675997"/>
                      <a:pt x="624167" y="1724574"/>
                    </a:cubicBezTo>
                    <a:cubicBezTo>
                      <a:pt x="609879" y="1741719"/>
                      <a:pt x="596544" y="1758864"/>
                      <a:pt x="582257" y="1775057"/>
                    </a:cubicBezTo>
                    <a:lnTo>
                      <a:pt x="506056" y="1866497"/>
                    </a:lnTo>
                    <a:cubicBezTo>
                      <a:pt x="490817" y="1886499"/>
                      <a:pt x="475576" y="1905549"/>
                      <a:pt x="460337" y="1924599"/>
                    </a:cubicBezTo>
                    <a:cubicBezTo>
                      <a:pt x="452717" y="1934124"/>
                      <a:pt x="445097" y="1944602"/>
                      <a:pt x="437476" y="1954127"/>
                    </a:cubicBezTo>
                    <a:lnTo>
                      <a:pt x="317462" y="2109384"/>
                    </a:lnTo>
                    <a:cubicBezTo>
                      <a:pt x="294601" y="2140817"/>
                      <a:pt x="273647" y="2169392"/>
                      <a:pt x="254597" y="2195109"/>
                    </a:cubicBezTo>
                    <a:cubicBezTo>
                      <a:pt x="245072" y="2208444"/>
                      <a:pt x="236499" y="2219874"/>
                      <a:pt x="228879" y="2231305"/>
                    </a:cubicBezTo>
                    <a:lnTo>
                      <a:pt x="151726" y="2338937"/>
                    </a:lnTo>
                    <a:cubicBezTo>
                      <a:pt x="125056" y="2376084"/>
                      <a:pt x="72669" y="2384657"/>
                      <a:pt x="34569" y="2357987"/>
                    </a:cubicBezTo>
                    <a:cubicBezTo>
                      <a:pt x="-2578" y="2331317"/>
                      <a:pt x="-11151" y="2278930"/>
                      <a:pt x="15519" y="2240830"/>
                    </a:cubicBezTo>
                    <a:lnTo>
                      <a:pt x="93624" y="2133197"/>
                    </a:lnTo>
                    <a:cubicBezTo>
                      <a:pt x="102197" y="2121767"/>
                      <a:pt x="110769" y="2110337"/>
                      <a:pt x="119342" y="2097002"/>
                    </a:cubicBezTo>
                    <a:cubicBezTo>
                      <a:pt x="138392" y="2070332"/>
                      <a:pt x="159347" y="2040805"/>
                      <a:pt x="183159" y="2008419"/>
                    </a:cubicBezTo>
                    <a:cubicBezTo>
                      <a:pt x="183159" y="2008419"/>
                      <a:pt x="184112" y="2007467"/>
                      <a:pt x="184112" y="2007467"/>
                    </a:cubicBezTo>
                    <a:lnTo>
                      <a:pt x="305079" y="1851257"/>
                    </a:lnTo>
                    <a:cubicBezTo>
                      <a:pt x="312699" y="1841732"/>
                      <a:pt x="320319" y="1832207"/>
                      <a:pt x="327939" y="1821730"/>
                    </a:cubicBezTo>
                    <a:cubicBezTo>
                      <a:pt x="343179" y="1801727"/>
                      <a:pt x="358419" y="1781724"/>
                      <a:pt x="375564" y="1760769"/>
                    </a:cubicBezTo>
                    <a:cubicBezTo>
                      <a:pt x="375564" y="1760769"/>
                      <a:pt x="376517" y="1759817"/>
                      <a:pt x="376517" y="1759817"/>
                    </a:cubicBezTo>
                    <a:lnTo>
                      <a:pt x="452717" y="1667424"/>
                    </a:lnTo>
                    <a:cubicBezTo>
                      <a:pt x="467004" y="1650280"/>
                      <a:pt x="480339" y="1634087"/>
                      <a:pt x="494626" y="1616942"/>
                    </a:cubicBezTo>
                    <a:cubicBezTo>
                      <a:pt x="534632" y="1568364"/>
                      <a:pt x="576542" y="1516930"/>
                      <a:pt x="622262" y="1466447"/>
                    </a:cubicBezTo>
                    <a:cubicBezTo>
                      <a:pt x="746087" y="1323572"/>
                      <a:pt x="874674" y="1182602"/>
                      <a:pt x="1005167" y="1049252"/>
                    </a:cubicBezTo>
                    <a:cubicBezTo>
                      <a:pt x="1249007" y="797792"/>
                      <a:pt x="1531899" y="533949"/>
                      <a:pt x="1783359" y="325352"/>
                    </a:cubicBezTo>
                    <a:cubicBezTo>
                      <a:pt x="1797647" y="313922"/>
                      <a:pt x="1811934" y="302492"/>
                      <a:pt x="1825269" y="291062"/>
                    </a:cubicBezTo>
                    <a:cubicBezTo>
                      <a:pt x="1865274" y="257724"/>
                      <a:pt x="1903374" y="226292"/>
                      <a:pt x="1939569" y="197717"/>
                    </a:cubicBezTo>
                    <a:lnTo>
                      <a:pt x="2004339" y="146282"/>
                    </a:lnTo>
                    <a:cubicBezTo>
                      <a:pt x="2004339" y="146282"/>
                      <a:pt x="2005292" y="145329"/>
                      <a:pt x="2005292" y="145329"/>
                    </a:cubicBezTo>
                    <a:lnTo>
                      <a:pt x="2062442" y="101514"/>
                    </a:lnTo>
                    <a:cubicBezTo>
                      <a:pt x="2079587" y="88179"/>
                      <a:pt x="2095779" y="75797"/>
                      <a:pt x="2111019" y="65319"/>
                    </a:cubicBezTo>
                    <a:lnTo>
                      <a:pt x="2177694" y="15789"/>
                    </a:lnTo>
                    <a:cubicBezTo>
                      <a:pt x="2214842" y="-10881"/>
                      <a:pt x="2267229" y="-3261"/>
                      <a:pt x="2294851" y="34839"/>
                    </a:cubicBezTo>
                    <a:lnTo>
                      <a:pt x="3217824" y="1309284"/>
                    </a:lnTo>
                    <a:cubicBezTo>
                      <a:pt x="3231159" y="1327382"/>
                      <a:pt x="3235922" y="1350242"/>
                      <a:pt x="3233064" y="1372149"/>
                    </a:cubicBezTo>
                    <a:cubicBezTo>
                      <a:pt x="3229254" y="1394057"/>
                      <a:pt x="3217824" y="1414059"/>
                      <a:pt x="3199726" y="1426442"/>
                    </a:cubicBezTo>
                    <a:lnTo>
                      <a:pt x="3194964" y="1430252"/>
                    </a:lnTo>
                    <a:cubicBezTo>
                      <a:pt x="3194964" y="1430252"/>
                      <a:pt x="3194012" y="1430252"/>
                      <a:pt x="3194012" y="1431205"/>
                    </a:cubicBezTo>
                    <a:cubicBezTo>
                      <a:pt x="3191154" y="1433109"/>
                      <a:pt x="3186391" y="1436919"/>
                      <a:pt x="3180676" y="1440730"/>
                    </a:cubicBezTo>
                    <a:lnTo>
                      <a:pt x="3154959" y="1459780"/>
                    </a:lnTo>
                    <a:cubicBezTo>
                      <a:pt x="3145434" y="1466447"/>
                      <a:pt x="3134004" y="1475019"/>
                      <a:pt x="3120670" y="1485497"/>
                    </a:cubicBezTo>
                    <a:lnTo>
                      <a:pt x="3076854" y="1518834"/>
                    </a:lnTo>
                    <a:lnTo>
                      <a:pt x="3024466" y="1559792"/>
                    </a:lnTo>
                    <a:cubicBezTo>
                      <a:pt x="3024466" y="1559792"/>
                      <a:pt x="3024466" y="1559792"/>
                      <a:pt x="3023514" y="1560744"/>
                    </a:cubicBezTo>
                    <a:cubicBezTo>
                      <a:pt x="2997797" y="1580747"/>
                      <a:pt x="2970174" y="1603607"/>
                      <a:pt x="2939695" y="1628372"/>
                    </a:cubicBezTo>
                    <a:cubicBezTo>
                      <a:pt x="2926359" y="1638849"/>
                      <a:pt x="2913024" y="1650280"/>
                      <a:pt x="2898737" y="1661709"/>
                    </a:cubicBezTo>
                    <a:cubicBezTo>
                      <a:pt x="2692997" y="1833159"/>
                      <a:pt x="2458682" y="2051282"/>
                      <a:pt x="2255799" y="2260832"/>
                    </a:cubicBezTo>
                    <a:cubicBezTo>
                      <a:pt x="2147214" y="2372274"/>
                      <a:pt x="2040534" y="2488480"/>
                      <a:pt x="1937664" y="2607542"/>
                    </a:cubicBezTo>
                    <a:cubicBezTo>
                      <a:pt x="1937664" y="2608494"/>
                      <a:pt x="1936712" y="2608494"/>
                      <a:pt x="1936712" y="2608494"/>
                    </a:cubicBezTo>
                    <a:cubicBezTo>
                      <a:pt x="1901469" y="2647547"/>
                      <a:pt x="1869084" y="2686599"/>
                      <a:pt x="1837651" y="2725652"/>
                    </a:cubicBezTo>
                    <a:cubicBezTo>
                      <a:pt x="1824317" y="2741844"/>
                      <a:pt x="1811934" y="2757084"/>
                      <a:pt x="1798599" y="2772324"/>
                    </a:cubicBezTo>
                    <a:lnTo>
                      <a:pt x="1734782" y="2848524"/>
                    </a:lnTo>
                    <a:cubicBezTo>
                      <a:pt x="1722399" y="2863765"/>
                      <a:pt x="1710969" y="2879957"/>
                      <a:pt x="1698587" y="2894244"/>
                    </a:cubicBezTo>
                    <a:cubicBezTo>
                      <a:pt x="1691919" y="2903769"/>
                      <a:pt x="1684299" y="2912342"/>
                      <a:pt x="1677632" y="2920915"/>
                    </a:cubicBezTo>
                    <a:lnTo>
                      <a:pt x="1577619" y="3049502"/>
                    </a:lnTo>
                    <a:cubicBezTo>
                      <a:pt x="1559522" y="3073315"/>
                      <a:pt x="1543329" y="3096174"/>
                      <a:pt x="1529042" y="3116177"/>
                    </a:cubicBezTo>
                    <a:cubicBezTo>
                      <a:pt x="1520469" y="3128559"/>
                      <a:pt x="1511897" y="3139990"/>
                      <a:pt x="1504276" y="3150467"/>
                    </a:cubicBezTo>
                    <a:lnTo>
                      <a:pt x="1440459" y="3239049"/>
                    </a:lnTo>
                    <a:cubicBezTo>
                      <a:pt x="1416647" y="3279055"/>
                      <a:pt x="1370926" y="3289532"/>
                      <a:pt x="1334732" y="327048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8443F6E3-DA1A-0810-7324-FA08F27C4E66}"/>
                  </a:ext>
                </a:extLst>
              </p:cNvPr>
              <p:cNvSpPr/>
              <p:nvPr/>
            </p:nvSpPr>
            <p:spPr>
              <a:xfrm>
                <a:off x="10769789" y="9775632"/>
                <a:ext cx="1681799" cy="1711704"/>
              </a:xfrm>
              <a:custGeom>
                <a:avLst/>
                <a:gdLst>
                  <a:gd name="connsiteX0" fmla="*/ 19812 w 1681799"/>
                  <a:gd name="connsiteY0" fmla="*/ 1707707 h 1711704"/>
                  <a:gd name="connsiteX1" fmla="*/ 16954 w 1681799"/>
                  <a:gd name="connsiteY1" fmla="*/ 1705803 h 1711704"/>
                  <a:gd name="connsiteX2" fmla="*/ 5524 w 1681799"/>
                  <a:gd name="connsiteY2" fmla="*/ 1654368 h 1711704"/>
                  <a:gd name="connsiteX3" fmla="*/ 380810 w 1681799"/>
                  <a:gd name="connsiteY3" fmla="*/ 1180975 h 1711704"/>
                  <a:gd name="connsiteX4" fmla="*/ 1620965 w 1681799"/>
                  <a:gd name="connsiteY4" fmla="*/ 8448 h 1711704"/>
                  <a:gd name="connsiteX5" fmla="*/ 1673352 w 1681799"/>
                  <a:gd name="connsiteY5" fmla="*/ 14163 h 1711704"/>
                  <a:gd name="connsiteX6" fmla="*/ 1667637 w 1681799"/>
                  <a:gd name="connsiteY6" fmla="*/ 66550 h 1711704"/>
                  <a:gd name="connsiteX7" fmla="*/ 436054 w 1681799"/>
                  <a:gd name="connsiteY7" fmla="*/ 1230505 h 1711704"/>
                  <a:gd name="connsiteX8" fmla="*/ 67437 w 1681799"/>
                  <a:gd name="connsiteY8" fmla="*/ 1695326 h 1711704"/>
                  <a:gd name="connsiteX9" fmla="*/ 19812 w 1681799"/>
                  <a:gd name="connsiteY9" fmla="*/ 1707707 h 1711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81799" h="1711704">
                    <a:moveTo>
                      <a:pt x="19812" y="1707707"/>
                    </a:moveTo>
                    <a:cubicBezTo>
                      <a:pt x="18860" y="1706755"/>
                      <a:pt x="17907" y="1706755"/>
                      <a:pt x="16954" y="1705803"/>
                    </a:cubicBezTo>
                    <a:cubicBezTo>
                      <a:pt x="-190" y="1694372"/>
                      <a:pt x="-4953" y="1671513"/>
                      <a:pt x="5524" y="1654368"/>
                    </a:cubicBezTo>
                    <a:cubicBezTo>
                      <a:pt x="10287" y="1646748"/>
                      <a:pt x="124587" y="1472440"/>
                      <a:pt x="380810" y="1180975"/>
                    </a:cubicBezTo>
                    <a:cubicBezTo>
                      <a:pt x="617030" y="912370"/>
                      <a:pt x="1024699" y="491365"/>
                      <a:pt x="1620965" y="8448"/>
                    </a:cubicBezTo>
                    <a:cubicBezTo>
                      <a:pt x="1637157" y="-4887"/>
                      <a:pt x="1660017" y="-2030"/>
                      <a:pt x="1673352" y="14163"/>
                    </a:cubicBezTo>
                    <a:cubicBezTo>
                      <a:pt x="1686687" y="30355"/>
                      <a:pt x="1683830" y="53215"/>
                      <a:pt x="1667637" y="66550"/>
                    </a:cubicBezTo>
                    <a:cubicBezTo>
                      <a:pt x="1075182" y="546610"/>
                      <a:pt x="670370" y="964757"/>
                      <a:pt x="436054" y="1230505"/>
                    </a:cubicBezTo>
                    <a:cubicBezTo>
                      <a:pt x="182690" y="1518160"/>
                      <a:pt x="68390" y="1693420"/>
                      <a:pt x="67437" y="1695326"/>
                    </a:cubicBezTo>
                    <a:cubicBezTo>
                      <a:pt x="57912" y="1710565"/>
                      <a:pt x="36004" y="1716280"/>
                      <a:pt x="19812" y="1707707"/>
                    </a:cubicBezTo>
                    <a:close/>
                  </a:path>
                </a:pathLst>
              </a:custGeom>
              <a:solidFill>
                <a:srgbClr val="0C37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grpSp>
            <p:nvGrpSpPr>
              <p:cNvPr id="51" name="Graphic 21">
                <a:extLst>
                  <a:ext uri="{FF2B5EF4-FFF2-40B4-BE49-F238E27FC236}">
                    <a16:creationId xmlns:a16="http://schemas.microsoft.com/office/drawing/2014/main" id="{10FD3886-37A7-6B94-B653-DD08F6748FA4}"/>
                  </a:ext>
                </a:extLst>
              </p:cNvPr>
              <p:cNvGrpSpPr/>
              <p:nvPr/>
            </p:nvGrpSpPr>
            <p:grpSpPr>
              <a:xfrm>
                <a:off x="10730475" y="10208425"/>
                <a:ext cx="1192851" cy="916485"/>
                <a:chOff x="10730475" y="10208425"/>
                <a:chExt cx="1192851" cy="916485"/>
              </a:xfrm>
              <a:solidFill>
                <a:srgbClr val="0C375B"/>
              </a:solidFill>
            </p:grpSpPr>
            <p:sp>
              <p:nvSpPr>
                <p:cNvPr id="52" name="Freeform 51">
                  <a:extLst>
                    <a:ext uri="{FF2B5EF4-FFF2-40B4-BE49-F238E27FC236}">
                      <a16:creationId xmlns:a16="http://schemas.microsoft.com/office/drawing/2014/main" id="{1D3C7F30-E7AB-0AE4-6901-D9D481F49BB9}"/>
                    </a:ext>
                  </a:extLst>
                </p:cNvPr>
                <p:cNvSpPr/>
                <p:nvPr/>
              </p:nvSpPr>
              <p:spPr>
                <a:xfrm>
                  <a:off x="10730475" y="10623190"/>
                  <a:ext cx="1098967" cy="501720"/>
                </a:xfrm>
                <a:custGeom>
                  <a:avLst/>
                  <a:gdLst>
                    <a:gd name="connsiteX0" fmla="*/ 20074 w 1098967"/>
                    <a:gd name="connsiteY0" fmla="*/ 70528 h 501720"/>
                    <a:gd name="connsiteX1" fmla="*/ 72 w 1098967"/>
                    <a:gd name="connsiteY1" fmla="*/ 35285 h 501720"/>
                    <a:gd name="connsiteX2" fmla="*/ 39124 w 1098967"/>
                    <a:gd name="connsiteY2" fmla="*/ 42 h 501720"/>
                    <a:gd name="connsiteX3" fmla="*/ 747785 w 1098967"/>
                    <a:gd name="connsiteY3" fmla="*/ 226737 h 501720"/>
                    <a:gd name="connsiteX4" fmla="*/ 1084017 w 1098967"/>
                    <a:gd name="connsiteY4" fmla="*/ 434383 h 501720"/>
                    <a:gd name="connsiteX5" fmla="*/ 1091637 w 1098967"/>
                    <a:gd name="connsiteY5" fmla="*/ 486770 h 501720"/>
                    <a:gd name="connsiteX6" fmla="*/ 1039250 w 1098967"/>
                    <a:gd name="connsiteY6" fmla="*/ 494390 h 501720"/>
                    <a:gd name="connsiteX7" fmla="*/ 35314 w 1098967"/>
                    <a:gd name="connsiteY7" fmla="*/ 75290 h 501720"/>
                    <a:gd name="connsiteX8" fmla="*/ 20074 w 1098967"/>
                    <a:gd name="connsiteY8" fmla="*/ 70528 h 501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98967" h="501720">
                      <a:moveTo>
                        <a:pt x="20074" y="70528"/>
                      </a:moveTo>
                      <a:cubicBezTo>
                        <a:pt x="7692" y="63860"/>
                        <a:pt x="-881" y="50525"/>
                        <a:pt x="72" y="35285"/>
                      </a:cubicBezTo>
                      <a:cubicBezTo>
                        <a:pt x="1024" y="14330"/>
                        <a:pt x="18169" y="-910"/>
                        <a:pt x="39124" y="42"/>
                      </a:cubicBezTo>
                      <a:cubicBezTo>
                        <a:pt x="244864" y="10520"/>
                        <a:pt x="482989" y="86720"/>
                        <a:pt x="747785" y="226737"/>
                      </a:cubicBezTo>
                      <a:cubicBezTo>
                        <a:pt x="944000" y="330560"/>
                        <a:pt x="1078302" y="429620"/>
                        <a:pt x="1084017" y="434383"/>
                      </a:cubicBezTo>
                      <a:cubicBezTo>
                        <a:pt x="1100210" y="446765"/>
                        <a:pt x="1104019" y="469625"/>
                        <a:pt x="1091637" y="486770"/>
                      </a:cubicBezTo>
                      <a:cubicBezTo>
                        <a:pt x="1079255" y="502962"/>
                        <a:pt x="1056394" y="506772"/>
                        <a:pt x="1039250" y="494390"/>
                      </a:cubicBezTo>
                      <a:cubicBezTo>
                        <a:pt x="1033535" y="490580"/>
                        <a:pt x="500135" y="98150"/>
                        <a:pt x="35314" y="75290"/>
                      </a:cubicBezTo>
                      <a:cubicBezTo>
                        <a:pt x="29599" y="73385"/>
                        <a:pt x="24837" y="72433"/>
                        <a:pt x="20074" y="70528"/>
                      </a:cubicBezTo>
                      <a:close/>
                    </a:path>
                  </a:pathLst>
                </a:custGeom>
                <a:solidFill>
                  <a:srgbClr val="0C375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53" name="Freeform 52">
                  <a:extLst>
                    <a:ext uri="{FF2B5EF4-FFF2-40B4-BE49-F238E27FC236}">
                      <a16:creationId xmlns:a16="http://schemas.microsoft.com/office/drawing/2014/main" id="{493674D1-C426-8E79-8F90-63E8DE71FCFA}"/>
                    </a:ext>
                  </a:extLst>
                </p:cNvPr>
                <p:cNvSpPr/>
                <p:nvPr/>
              </p:nvSpPr>
              <p:spPr>
                <a:xfrm>
                  <a:off x="11086312" y="10208425"/>
                  <a:ext cx="837014" cy="800933"/>
                </a:xfrm>
                <a:custGeom>
                  <a:avLst/>
                  <a:gdLst>
                    <a:gd name="connsiteX0" fmla="*/ 783425 w 837014"/>
                    <a:gd name="connsiteY0" fmla="*/ 796760 h 800933"/>
                    <a:gd name="connsiteX1" fmla="*/ 768185 w 837014"/>
                    <a:gd name="connsiteY1" fmla="*/ 782473 h 800933"/>
                    <a:gd name="connsiteX2" fmla="*/ 22377 w 837014"/>
                    <a:gd name="connsiteY2" fmla="*/ 70955 h 800933"/>
                    <a:gd name="connsiteX3" fmla="*/ 3327 w 837014"/>
                    <a:gd name="connsiteY3" fmla="*/ 22377 h 800933"/>
                    <a:gd name="connsiteX4" fmla="*/ 51905 w 837014"/>
                    <a:gd name="connsiteY4" fmla="*/ 3327 h 800933"/>
                    <a:gd name="connsiteX5" fmla="*/ 832002 w 837014"/>
                    <a:gd name="connsiteY5" fmla="*/ 745325 h 800933"/>
                    <a:gd name="connsiteX6" fmla="*/ 818668 w 837014"/>
                    <a:gd name="connsiteY6" fmla="*/ 795807 h 800933"/>
                    <a:gd name="connsiteX7" fmla="*/ 783425 w 837014"/>
                    <a:gd name="connsiteY7" fmla="*/ 796760 h 8009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37014" h="800933">
                      <a:moveTo>
                        <a:pt x="783425" y="796760"/>
                      </a:moveTo>
                      <a:cubicBezTo>
                        <a:pt x="777710" y="793902"/>
                        <a:pt x="771995" y="789140"/>
                        <a:pt x="768185" y="782473"/>
                      </a:cubicBezTo>
                      <a:cubicBezTo>
                        <a:pt x="765327" y="777710"/>
                        <a:pt x="462432" y="261455"/>
                        <a:pt x="22377" y="70955"/>
                      </a:cubicBezTo>
                      <a:cubicBezTo>
                        <a:pt x="3327" y="62382"/>
                        <a:pt x="-5245" y="40475"/>
                        <a:pt x="3327" y="22377"/>
                      </a:cubicBezTo>
                      <a:cubicBezTo>
                        <a:pt x="11900" y="3327"/>
                        <a:pt x="33807" y="-5245"/>
                        <a:pt x="51905" y="3327"/>
                      </a:cubicBezTo>
                      <a:cubicBezTo>
                        <a:pt x="513868" y="203352"/>
                        <a:pt x="819620" y="723418"/>
                        <a:pt x="832002" y="745325"/>
                      </a:cubicBezTo>
                      <a:cubicBezTo>
                        <a:pt x="842480" y="763423"/>
                        <a:pt x="835812" y="786282"/>
                        <a:pt x="818668" y="795807"/>
                      </a:cubicBezTo>
                      <a:cubicBezTo>
                        <a:pt x="807237" y="802475"/>
                        <a:pt x="793902" y="802475"/>
                        <a:pt x="783425" y="796760"/>
                      </a:cubicBezTo>
                      <a:close/>
                    </a:path>
                  </a:pathLst>
                </a:custGeom>
                <a:solidFill>
                  <a:srgbClr val="0C375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</p:grpSp>
        </p:grp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996991D5-9745-1FC1-744B-9D610D9CF1F8}"/>
                </a:ext>
              </a:extLst>
            </p:cNvPr>
            <p:cNvSpPr/>
            <p:nvPr/>
          </p:nvSpPr>
          <p:spPr>
            <a:xfrm>
              <a:off x="15328026" y="8623696"/>
              <a:ext cx="747236" cy="747236"/>
            </a:xfrm>
            <a:custGeom>
              <a:avLst/>
              <a:gdLst>
                <a:gd name="connsiteX0" fmla="*/ 94536 w 747236"/>
                <a:gd name="connsiteY0" fmla="*/ 730806 h 747236"/>
                <a:gd name="connsiteX1" fmla="*/ 373618 w 747236"/>
                <a:gd name="connsiteY1" fmla="*/ 451723 h 747236"/>
                <a:gd name="connsiteX2" fmla="*/ 652700 w 747236"/>
                <a:gd name="connsiteY2" fmla="*/ 730806 h 747236"/>
                <a:gd name="connsiteX3" fmla="*/ 730806 w 747236"/>
                <a:gd name="connsiteY3" fmla="*/ 730806 h 747236"/>
                <a:gd name="connsiteX4" fmla="*/ 730806 w 747236"/>
                <a:gd name="connsiteY4" fmla="*/ 652701 h 747236"/>
                <a:gd name="connsiteX5" fmla="*/ 451723 w 747236"/>
                <a:gd name="connsiteY5" fmla="*/ 373618 h 747236"/>
                <a:gd name="connsiteX6" fmla="*/ 730806 w 747236"/>
                <a:gd name="connsiteY6" fmla="*/ 94536 h 747236"/>
                <a:gd name="connsiteX7" fmla="*/ 730806 w 747236"/>
                <a:gd name="connsiteY7" fmla="*/ 16431 h 747236"/>
                <a:gd name="connsiteX8" fmla="*/ 652700 w 747236"/>
                <a:gd name="connsiteY8" fmla="*/ 16431 h 747236"/>
                <a:gd name="connsiteX9" fmla="*/ 373618 w 747236"/>
                <a:gd name="connsiteY9" fmla="*/ 295514 h 747236"/>
                <a:gd name="connsiteX10" fmla="*/ 94536 w 747236"/>
                <a:gd name="connsiteY10" fmla="*/ 16431 h 747236"/>
                <a:gd name="connsiteX11" fmla="*/ 16431 w 747236"/>
                <a:gd name="connsiteY11" fmla="*/ 16431 h 747236"/>
                <a:gd name="connsiteX12" fmla="*/ 16431 w 747236"/>
                <a:gd name="connsiteY12" fmla="*/ 94536 h 747236"/>
                <a:gd name="connsiteX13" fmla="*/ 295513 w 747236"/>
                <a:gd name="connsiteY13" fmla="*/ 373618 h 747236"/>
                <a:gd name="connsiteX14" fmla="*/ 16431 w 747236"/>
                <a:gd name="connsiteY14" fmla="*/ 652701 h 747236"/>
                <a:gd name="connsiteX15" fmla="*/ 16431 w 747236"/>
                <a:gd name="connsiteY15" fmla="*/ 730806 h 747236"/>
                <a:gd name="connsiteX16" fmla="*/ 94536 w 747236"/>
                <a:gd name="connsiteY16" fmla="*/ 730806 h 747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7236" h="747236">
                  <a:moveTo>
                    <a:pt x="94536" y="730806"/>
                  </a:moveTo>
                  <a:lnTo>
                    <a:pt x="373618" y="451723"/>
                  </a:lnTo>
                  <a:lnTo>
                    <a:pt x="652700" y="730806"/>
                  </a:lnTo>
                  <a:cubicBezTo>
                    <a:pt x="674608" y="752714"/>
                    <a:pt x="708898" y="752714"/>
                    <a:pt x="730806" y="730806"/>
                  </a:cubicBezTo>
                  <a:cubicBezTo>
                    <a:pt x="752713" y="708898"/>
                    <a:pt x="752713" y="674608"/>
                    <a:pt x="730806" y="652701"/>
                  </a:cubicBezTo>
                  <a:lnTo>
                    <a:pt x="451723" y="373618"/>
                  </a:lnTo>
                  <a:lnTo>
                    <a:pt x="730806" y="94536"/>
                  </a:lnTo>
                  <a:cubicBezTo>
                    <a:pt x="752713" y="72628"/>
                    <a:pt x="752713" y="38339"/>
                    <a:pt x="730806" y="16431"/>
                  </a:cubicBezTo>
                  <a:cubicBezTo>
                    <a:pt x="708898" y="-5477"/>
                    <a:pt x="674608" y="-5477"/>
                    <a:pt x="652700" y="16431"/>
                  </a:cubicBezTo>
                  <a:lnTo>
                    <a:pt x="373618" y="295514"/>
                  </a:lnTo>
                  <a:lnTo>
                    <a:pt x="94536" y="16431"/>
                  </a:lnTo>
                  <a:cubicBezTo>
                    <a:pt x="72628" y="-5477"/>
                    <a:pt x="38338" y="-5477"/>
                    <a:pt x="16431" y="16431"/>
                  </a:cubicBezTo>
                  <a:cubicBezTo>
                    <a:pt x="-5477" y="38339"/>
                    <a:pt x="-5477" y="72628"/>
                    <a:pt x="16431" y="94536"/>
                  </a:cubicBezTo>
                  <a:lnTo>
                    <a:pt x="295513" y="373618"/>
                  </a:lnTo>
                  <a:lnTo>
                    <a:pt x="16431" y="652701"/>
                  </a:lnTo>
                  <a:cubicBezTo>
                    <a:pt x="-5477" y="674608"/>
                    <a:pt x="-5477" y="708898"/>
                    <a:pt x="16431" y="730806"/>
                  </a:cubicBezTo>
                  <a:cubicBezTo>
                    <a:pt x="37386" y="751761"/>
                    <a:pt x="72628" y="751761"/>
                    <a:pt x="94536" y="73080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S"/>
            </a:p>
          </p:txBody>
        </p:sp>
        <p:grpSp>
          <p:nvGrpSpPr>
            <p:cNvPr id="55" name="Graphic 21">
              <a:extLst>
                <a:ext uri="{FF2B5EF4-FFF2-40B4-BE49-F238E27FC236}">
                  <a16:creationId xmlns:a16="http://schemas.microsoft.com/office/drawing/2014/main" id="{9CCCEE45-0F22-713E-BF6E-8318978B1FDB}"/>
                </a:ext>
              </a:extLst>
            </p:cNvPr>
            <p:cNvGrpSpPr/>
            <p:nvPr/>
          </p:nvGrpSpPr>
          <p:grpSpPr>
            <a:xfrm>
              <a:off x="10548619" y="3541395"/>
              <a:ext cx="2816542" cy="3540442"/>
              <a:chOff x="10548619" y="3541395"/>
              <a:chExt cx="2816542" cy="3540442"/>
            </a:xfrm>
          </p:grpSpPr>
          <p:grpSp>
            <p:nvGrpSpPr>
              <p:cNvPr id="56" name="Graphic 21">
                <a:extLst>
                  <a:ext uri="{FF2B5EF4-FFF2-40B4-BE49-F238E27FC236}">
                    <a16:creationId xmlns:a16="http://schemas.microsoft.com/office/drawing/2014/main" id="{0A1B8297-B6E9-8AF6-7D93-8ACD3C6D2382}"/>
                  </a:ext>
                </a:extLst>
              </p:cNvPr>
              <p:cNvGrpSpPr/>
              <p:nvPr/>
            </p:nvGrpSpPr>
            <p:grpSpPr>
              <a:xfrm>
                <a:off x="11127739" y="4343400"/>
                <a:ext cx="1656397" cy="2074544"/>
                <a:chOff x="11127739" y="4343400"/>
                <a:chExt cx="1656397" cy="2074544"/>
              </a:xfrm>
            </p:grpSpPr>
            <p:sp>
              <p:nvSpPr>
                <p:cNvPr id="57" name="Freeform 56">
                  <a:extLst>
                    <a:ext uri="{FF2B5EF4-FFF2-40B4-BE49-F238E27FC236}">
                      <a16:creationId xmlns:a16="http://schemas.microsoft.com/office/drawing/2014/main" id="{E395650B-3C57-3A43-8FD4-1DAA6BD811D5}"/>
                    </a:ext>
                  </a:extLst>
                </p:cNvPr>
                <p:cNvSpPr/>
                <p:nvPr/>
              </p:nvSpPr>
              <p:spPr>
                <a:xfrm>
                  <a:off x="11219147" y="4434840"/>
                  <a:ext cx="1472631" cy="1891665"/>
                </a:xfrm>
                <a:custGeom>
                  <a:avLst/>
                  <a:gdLst>
                    <a:gd name="connsiteX0" fmla="*/ 1420210 w 1472631"/>
                    <a:gd name="connsiteY0" fmla="*/ 53340 h 1891665"/>
                    <a:gd name="connsiteX1" fmla="*/ 1291622 w 1472631"/>
                    <a:gd name="connsiteY1" fmla="*/ 0 h 1891665"/>
                    <a:gd name="connsiteX2" fmla="*/ 181008 w 1472631"/>
                    <a:gd name="connsiteY2" fmla="*/ 0 h 1891665"/>
                    <a:gd name="connsiteX3" fmla="*/ 52420 w 1472631"/>
                    <a:gd name="connsiteY3" fmla="*/ 53340 h 1891665"/>
                    <a:gd name="connsiteX4" fmla="*/ 33 w 1472631"/>
                    <a:gd name="connsiteY4" fmla="*/ 181928 h 1891665"/>
                    <a:gd name="connsiteX5" fmla="*/ 40990 w 1472631"/>
                    <a:gd name="connsiteY5" fmla="*/ 1035367 h 1891665"/>
                    <a:gd name="connsiteX6" fmla="*/ 206725 w 1472631"/>
                    <a:gd name="connsiteY6" fmla="*/ 1521142 h 1891665"/>
                    <a:gd name="connsiteX7" fmla="*/ 736315 w 1472631"/>
                    <a:gd name="connsiteY7" fmla="*/ 1891665 h 1891665"/>
                    <a:gd name="connsiteX8" fmla="*/ 1265905 w 1472631"/>
                    <a:gd name="connsiteY8" fmla="*/ 1521142 h 1891665"/>
                    <a:gd name="connsiteX9" fmla="*/ 1431640 w 1472631"/>
                    <a:gd name="connsiteY9" fmla="*/ 1035367 h 1891665"/>
                    <a:gd name="connsiteX10" fmla="*/ 1472597 w 1472631"/>
                    <a:gd name="connsiteY10" fmla="*/ 181928 h 1891665"/>
                    <a:gd name="connsiteX11" fmla="*/ 1420210 w 1472631"/>
                    <a:gd name="connsiteY11" fmla="*/ 53340 h 18916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472631" h="1891665">
                      <a:moveTo>
                        <a:pt x="1420210" y="53340"/>
                      </a:moveTo>
                      <a:cubicBezTo>
                        <a:pt x="1386872" y="19050"/>
                        <a:pt x="1339247" y="0"/>
                        <a:pt x="1291622" y="0"/>
                      </a:cubicBezTo>
                      <a:lnTo>
                        <a:pt x="181008" y="0"/>
                      </a:lnTo>
                      <a:cubicBezTo>
                        <a:pt x="133383" y="0"/>
                        <a:pt x="86710" y="19050"/>
                        <a:pt x="52420" y="53340"/>
                      </a:cubicBezTo>
                      <a:cubicBezTo>
                        <a:pt x="19083" y="87630"/>
                        <a:pt x="-920" y="134303"/>
                        <a:pt x="33" y="181928"/>
                      </a:cubicBezTo>
                      <a:cubicBezTo>
                        <a:pt x="33" y="206692"/>
                        <a:pt x="3842" y="784860"/>
                        <a:pt x="40990" y="1035367"/>
                      </a:cubicBezTo>
                      <a:cubicBezTo>
                        <a:pt x="58135" y="1153478"/>
                        <a:pt x="111475" y="1350645"/>
                        <a:pt x="206725" y="1521142"/>
                      </a:cubicBezTo>
                      <a:cubicBezTo>
                        <a:pt x="377222" y="1827848"/>
                        <a:pt x="589630" y="1891665"/>
                        <a:pt x="736315" y="1891665"/>
                      </a:cubicBezTo>
                      <a:cubicBezTo>
                        <a:pt x="883952" y="1891665"/>
                        <a:pt x="1095408" y="1826895"/>
                        <a:pt x="1265905" y="1521142"/>
                      </a:cubicBezTo>
                      <a:cubicBezTo>
                        <a:pt x="1360203" y="1350645"/>
                        <a:pt x="1414495" y="1153478"/>
                        <a:pt x="1431640" y="1035367"/>
                      </a:cubicBezTo>
                      <a:cubicBezTo>
                        <a:pt x="1467835" y="784860"/>
                        <a:pt x="1472597" y="206692"/>
                        <a:pt x="1472597" y="181928"/>
                      </a:cubicBezTo>
                      <a:cubicBezTo>
                        <a:pt x="1473550" y="134303"/>
                        <a:pt x="1454500" y="86678"/>
                        <a:pt x="1420210" y="5334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58" name="Freeform 57">
                  <a:extLst>
                    <a:ext uri="{FF2B5EF4-FFF2-40B4-BE49-F238E27FC236}">
                      <a16:creationId xmlns:a16="http://schemas.microsoft.com/office/drawing/2014/main" id="{446B194C-A9F4-82D9-0496-AF4F7C39DDD5}"/>
                    </a:ext>
                  </a:extLst>
                </p:cNvPr>
                <p:cNvSpPr/>
                <p:nvPr/>
              </p:nvSpPr>
              <p:spPr>
                <a:xfrm>
                  <a:off x="11127739" y="4343400"/>
                  <a:ext cx="1656397" cy="2074544"/>
                </a:xfrm>
                <a:custGeom>
                  <a:avLst/>
                  <a:gdLst>
                    <a:gd name="connsiteX0" fmla="*/ 827723 w 1656397"/>
                    <a:gd name="connsiteY0" fmla="*/ 2074545 h 2074544"/>
                    <a:gd name="connsiteX1" fmla="*/ 218123 w 1656397"/>
                    <a:gd name="connsiteY1" fmla="*/ 1656398 h 2074544"/>
                    <a:gd name="connsiteX2" fmla="*/ 41910 w 1656397"/>
                    <a:gd name="connsiteY2" fmla="*/ 1139190 h 2074544"/>
                    <a:gd name="connsiteX3" fmla="*/ 0 w 1656397"/>
                    <a:gd name="connsiteY3" fmla="*/ 273368 h 2074544"/>
                    <a:gd name="connsiteX4" fmla="*/ 79058 w 1656397"/>
                    <a:gd name="connsiteY4" fmla="*/ 80010 h 2074544"/>
                    <a:gd name="connsiteX5" fmla="*/ 272415 w 1656397"/>
                    <a:gd name="connsiteY5" fmla="*/ 0 h 2074544"/>
                    <a:gd name="connsiteX6" fmla="*/ 1383983 w 1656397"/>
                    <a:gd name="connsiteY6" fmla="*/ 0 h 2074544"/>
                    <a:gd name="connsiteX7" fmla="*/ 1577340 w 1656397"/>
                    <a:gd name="connsiteY7" fmla="*/ 80010 h 2074544"/>
                    <a:gd name="connsiteX8" fmla="*/ 1656398 w 1656397"/>
                    <a:gd name="connsiteY8" fmla="*/ 273368 h 2074544"/>
                    <a:gd name="connsiteX9" fmla="*/ 1614488 w 1656397"/>
                    <a:gd name="connsiteY9" fmla="*/ 1139190 h 2074544"/>
                    <a:gd name="connsiteX10" fmla="*/ 1438275 w 1656397"/>
                    <a:gd name="connsiteY10" fmla="*/ 1656398 h 2074544"/>
                    <a:gd name="connsiteX11" fmla="*/ 827723 w 1656397"/>
                    <a:gd name="connsiteY11" fmla="*/ 2074545 h 2074544"/>
                    <a:gd name="connsiteX12" fmla="*/ 272415 w 1656397"/>
                    <a:gd name="connsiteY12" fmla="*/ 182880 h 2074544"/>
                    <a:gd name="connsiteX13" fmla="*/ 208598 w 1656397"/>
                    <a:gd name="connsiteY13" fmla="*/ 209550 h 2074544"/>
                    <a:gd name="connsiteX14" fmla="*/ 182880 w 1656397"/>
                    <a:gd name="connsiteY14" fmla="*/ 273368 h 2074544"/>
                    <a:gd name="connsiteX15" fmla="*/ 222885 w 1656397"/>
                    <a:gd name="connsiteY15" fmla="*/ 1114425 h 2074544"/>
                    <a:gd name="connsiteX16" fmla="*/ 378143 w 1656397"/>
                    <a:gd name="connsiteY16" fmla="*/ 1568768 h 2074544"/>
                    <a:gd name="connsiteX17" fmla="*/ 828675 w 1656397"/>
                    <a:gd name="connsiteY17" fmla="*/ 1892618 h 2074544"/>
                    <a:gd name="connsiteX18" fmla="*/ 1279208 w 1656397"/>
                    <a:gd name="connsiteY18" fmla="*/ 1568768 h 2074544"/>
                    <a:gd name="connsiteX19" fmla="*/ 1434465 w 1656397"/>
                    <a:gd name="connsiteY19" fmla="*/ 1114425 h 2074544"/>
                    <a:gd name="connsiteX20" fmla="*/ 1474471 w 1656397"/>
                    <a:gd name="connsiteY20" fmla="*/ 273368 h 2074544"/>
                    <a:gd name="connsiteX21" fmla="*/ 1448753 w 1656397"/>
                    <a:gd name="connsiteY21" fmla="*/ 209550 h 2074544"/>
                    <a:gd name="connsiteX22" fmla="*/ 1384935 w 1656397"/>
                    <a:gd name="connsiteY22" fmla="*/ 182880 h 2074544"/>
                    <a:gd name="connsiteX23" fmla="*/ 272415 w 1656397"/>
                    <a:gd name="connsiteY23" fmla="*/ 182880 h 20745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656397" h="2074544">
                      <a:moveTo>
                        <a:pt x="827723" y="2074545"/>
                      </a:moveTo>
                      <a:cubicBezTo>
                        <a:pt x="655320" y="2074545"/>
                        <a:pt x="410528" y="2002155"/>
                        <a:pt x="218123" y="1656398"/>
                      </a:cubicBezTo>
                      <a:cubicBezTo>
                        <a:pt x="117158" y="1475423"/>
                        <a:pt x="60008" y="1264920"/>
                        <a:pt x="41910" y="1139190"/>
                      </a:cubicBezTo>
                      <a:cubicBezTo>
                        <a:pt x="4763" y="882015"/>
                        <a:pt x="0" y="298132"/>
                        <a:pt x="0" y="273368"/>
                      </a:cubicBezTo>
                      <a:cubicBezTo>
                        <a:pt x="0" y="201930"/>
                        <a:pt x="28575" y="130493"/>
                        <a:pt x="79058" y="80010"/>
                      </a:cubicBezTo>
                      <a:cubicBezTo>
                        <a:pt x="129540" y="28575"/>
                        <a:pt x="200025" y="0"/>
                        <a:pt x="272415" y="0"/>
                      </a:cubicBezTo>
                      <a:lnTo>
                        <a:pt x="1383983" y="0"/>
                      </a:lnTo>
                      <a:cubicBezTo>
                        <a:pt x="1456373" y="0"/>
                        <a:pt x="1525905" y="29528"/>
                        <a:pt x="1577340" y="80010"/>
                      </a:cubicBezTo>
                      <a:cubicBezTo>
                        <a:pt x="1627823" y="131445"/>
                        <a:pt x="1656398" y="201930"/>
                        <a:pt x="1656398" y="273368"/>
                      </a:cubicBezTo>
                      <a:cubicBezTo>
                        <a:pt x="1656398" y="298132"/>
                        <a:pt x="1651635" y="882015"/>
                        <a:pt x="1614488" y="1139190"/>
                      </a:cubicBezTo>
                      <a:cubicBezTo>
                        <a:pt x="1596390" y="1264920"/>
                        <a:pt x="1539240" y="1475423"/>
                        <a:pt x="1438275" y="1656398"/>
                      </a:cubicBezTo>
                      <a:cubicBezTo>
                        <a:pt x="1244918" y="2002155"/>
                        <a:pt x="1000125" y="2074545"/>
                        <a:pt x="827723" y="2074545"/>
                      </a:cubicBezTo>
                      <a:close/>
                      <a:moveTo>
                        <a:pt x="272415" y="182880"/>
                      </a:moveTo>
                      <a:cubicBezTo>
                        <a:pt x="248603" y="182880"/>
                        <a:pt x="225743" y="192405"/>
                        <a:pt x="208598" y="209550"/>
                      </a:cubicBezTo>
                      <a:cubicBezTo>
                        <a:pt x="191453" y="226695"/>
                        <a:pt x="181928" y="249555"/>
                        <a:pt x="182880" y="273368"/>
                      </a:cubicBezTo>
                      <a:cubicBezTo>
                        <a:pt x="182880" y="297180"/>
                        <a:pt x="186690" y="869632"/>
                        <a:pt x="222885" y="1114425"/>
                      </a:cubicBezTo>
                      <a:cubicBezTo>
                        <a:pt x="239078" y="1224915"/>
                        <a:pt x="289560" y="1409700"/>
                        <a:pt x="378143" y="1568768"/>
                      </a:cubicBezTo>
                      <a:cubicBezTo>
                        <a:pt x="496253" y="1781175"/>
                        <a:pt x="651510" y="1892618"/>
                        <a:pt x="828675" y="1892618"/>
                      </a:cubicBezTo>
                      <a:cubicBezTo>
                        <a:pt x="1004888" y="1892618"/>
                        <a:pt x="1161098" y="1780223"/>
                        <a:pt x="1279208" y="1568768"/>
                      </a:cubicBezTo>
                      <a:cubicBezTo>
                        <a:pt x="1367790" y="1409700"/>
                        <a:pt x="1418273" y="1223963"/>
                        <a:pt x="1434465" y="1114425"/>
                      </a:cubicBezTo>
                      <a:cubicBezTo>
                        <a:pt x="1469708" y="869632"/>
                        <a:pt x="1474471" y="298132"/>
                        <a:pt x="1474471" y="273368"/>
                      </a:cubicBezTo>
                      <a:cubicBezTo>
                        <a:pt x="1474471" y="249555"/>
                        <a:pt x="1464946" y="226695"/>
                        <a:pt x="1448753" y="209550"/>
                      </a:cubicBezTo>
                      <a:cubicBezTo>
                        <a:pt x="1432560" y="193357"/>
                        <a:pt x="1408748" y="182880"/>
                        <a:pt x="1384935" y="182880"/>
                      </a:cubicBezTo>
                      <a:lnTo>
                        <a:pt x="272415" y="182880"/>
                      </a:lnTo>
                      <a:close/>
                    </a:path>
                  </a:pathLst>
                </a:custGeom>
                <a:solidFill>
                  <a:srgbClr val="0C375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</p:grp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7D6D0919-FDA9-812A-585F-BCBD67D6AE9D}"/>
                  </a:ext>
                </a:extLst>
              </p:cNvPr>
              <p:cNvSpPr/>
              <p:nvPr/>
            </p:nvSpPr>
            <p:spPr>
              <a:xfrm>
                <a:off x="11641137" y="3928109"/>
                <a:ext cx="628713" cy="586740"/>
              </a:xfrm>
              <a:custGeom>
                <a:avLst/>
                <a:gdLst>
                  <a:gd name="connsiteX0" fmla="*/ 539115 w 628713"/>
                  <a:gd name="connsiteY0" fmla="*/ 586740 h 586740"/>
                  <a:gd name="connsiteX1" fmla="*/ 447675 w 628713"/>
                  <a:gd name="connsiteY1" fmla="*/ 495300 h 586740"/>
                  <a:gd name="connsiteX2" fmla="*/ 447675 w 628713"/>
                  <a:gd name="connsiteY2" fmla="*/ 315278 h 586740"/>
                  <a:gd name="connsiteX3" fmla="*/ 315277 w 628713"/>
                  <a:gd name="connsiteY3" fmla="*/ 182880 h 586740"/>
                  <a:gd name="connsiteX4" fmla="*/ 182880 w 628713"/>
                  <a:gd name="connsiteY4" fmla="*/ 315278 h 586740"/>
                  <a:gd name="connsiteX5" fmla="*/ 182880 w 628713"/>
                  <a:gd name="connsiteY5" fmla="*/ 495300 h 586740"/>
                  <a:gd name="connsiteX6" fmla="*/ 91440 w 628713"/>
                  <a:gd name="connsiteY6" fmla="*/ 586740 h 586740"/>
                  <a:gd name="connsiteX7" fmla="*/ 0 w 628713"/>
                  <a:gd name="connsiteY7" fmla="*/ 495300 h 586740"/>
                  <a:gd name="connsiteX8" fmla="*/ 0 w 628713"/>
                  <a:gd name="connsiteY8" fmla="*/ 315278 h 586740"/>
                  <a:gd name="connsiteX9" fmla="*/ 314325 w 628713"/>
                  <a:gd name="connsiteY9" fmla="*/ 0 h 586740"/>
                  <a:gd name="connsiteX10" fmla="*/ 628650 w 628713"/>
                  <a:gd name="connsiteY10" fmla="*/ 315278 h 586740"/>
                  <a:gd name="connsiteX11" fmla="*/ 628650 w 628713"/>
                  <a:gd name="connsiteY11" fmla="*/ 495300 h 586740"/>
                  <a:gd name="connsiteX12" fmla="*/ 539115 w 628713"/>
                  <a:gd name="connsiteY12" fmla="*/ 586740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28713" h="586740">
                    <a:moveTo>
                      <a:pt x="539115" y="586740"/>
                    </a:moveTo>
                    <a:cubicBezTo>
                      <a:pt x="488632" y="586740"/>
                      <a:pt x="447675" y="545783"/>
                      <a:pt x="447675" y="495300"/>
                    </a:cubicBezTo>
                    <a:lnTo>
                      <a:pt x="447675" y="315278"/>
                    </a:lnTo>
                    <a:cubicBezTo>
                      <a:pt x="447675" y="241935"/>
                      <a:pt x="388620" y="182880"/>
                      <a:pt x="315277" y="182880"/>
                    </a:cubicBezTo>
                    <a:cubicBezTo>
                      <a:pt x="241935" y="182880"/>
                      <a:pt x="182880" y="241935"/>
                      <a:pt x="182880" y="315278"/>
                    </a:cubicBezTo>
                    <a:lnTo>
                      <a:pt x="182880" y="495300"/>
                    </a:lnTo>
                    <a:cubicBezTo>
                      <a:pt x="182880" y="545783"/>
                      <a:pt x="141923" y="586740"/>
                      <a:pt x="91440" y="586740"/>
                    </a:cubicBezTo>
                    <a:cubicBezTo>
                      <a:pt x="40957" y="586740"/>
                      <a:pt x="0" y="545783"/>
                      <a:pt x="0" y="495300"/>
                    </a:cubicBezTo>
                    <a:lnTo>
                      <a:pt x="0" y="315278"/>
                    </a:lnTo>
                    <a:cubicBezTo>
                      <a:pt x="0" y="141923"/>
                      <a:pt x="140970" y="0"/>
                      <a:pt x="314325" y="0"/>
                    </a:cubicBezTo>
                    <a:cubicBezTo>
                      <a:pt x="487680" y="0"/>
                      <a:pt x="628650" y="140970"/>
                      <a:pt x="628650" y="315278"/>
                    </a:cubicBezTo>
                    <a:lnTo>
                      <a:pt x="628650" y="495300"/>
                    </a:lnTo>
                    <a:cubicBezTo>
                      <a:pt x="630555" y="545783"/>
                      <a:pt x="589598" y="586740"/>
                      <a:pt x="539115" y="586740"/>
                    </a:cubicBezTo>
                    <a:close/>
                  </a:path>
                </a:pathLst>
              </a:custGeom>
              <a:solidFill>
                <a:srgbClr val="0C37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B9E29660-5A2E-47CF-1CFF-D92D768EAFC8}"/>
                  </a:ext>
                </a:extLst>
              </p:cNvPr>
              <p:cNvSpPr/>
              <p:nvPr/>
            </p:nvSpPr>
            <p:spPr>
              <a:xfrm>
                <a:off x="11547792" y="3541395"/>
                <a:ext cx="290992" cy="708660"/>
              </a:xfrm>
              <a:custGeom>
                <a:avLst/>
                <a:gdLst>
                  <a:gd name="connsiteX0" fmla="*/ 200025 w 290992"/>
                  <a:gd name="connsiteY0" fmla="*/ 708660 h 708660"/>
                  <a:gd name="connsiteX1" fmla="*/ 150495 w 290992"/>
                  <a:gd name="connsiteY1" fmla="*/ 694373 h 708660"/>
                  <a:gd name="connsiteX2" fmla="*/ 0 w 290992"/>
                  <a:gd name="connsiteY2" fmla="*/ 418147 h 708660"/>
                  <a:gd name="connsiteX3" fmla="*/ 0 w 290992"/>
                  <a:gd name="connsiteY3" fmla="*/ 91440 h 708660"/>
                  <a:gd name="connsiteX4" fmla="*/ 91440 w 290992"/>
                  <a:gd name="connsiteY4" fmla="*/ 0 h 708660"/>
                  <a:gd name="connsiteX5" fmla="*/ 182880 w 290992"/>
                  <a:gd name="connsiteY5" fmla="*/ 91440 h 708660"/>
                  <a:gd name="connsiteX6" fmla="*/ 182880 w 290992"/>
                  <a:gd name="connsiteY6" fmla="*/ 418147 h 708660"/>
                  <a:gd name="connsiteX7" fmla="*/ 249555 w 290992"/>
                  <a:gd name="connsiteY7" fmla="*/ 541020 h 708660"/>
                  <a:gd name="connsiteX8" fmla="*/ 276225 w 290992"/>
                  <a:gd name="connsiteY8" fmla="*/ 666750 h 708660"/>
                  <a:gd name="connsiteX9" fmla="*/ 200025 w 290992"/>
                  <a:gd name="connsiteY9" fmla="*/ 708660 h 708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0992" h="708660">
                    <a:moveTo>
                      <a:pt x="200025" y="708660"/>
                    </a:moveTo>
                    <a:cubicBezTo>
                      <a:pt x="182880" y="708660"/>
                      <a:pt x="165735" y="703898"/>
                      <a:pt x="150495" y="694373"/>
                    </a:cubicBezTo>
                    <a:cubicBezTo>
                      <a:pt x="56197" y="633412"/>
                      <a:pt x="0" y="530543"/>
                      <a:pt x="0" y="418147"/>
                    </a:cubicBezTo>
                    <a:lnTo>
                      <a:pt x="0" y="91440"/>
                    </a:lnTo>
                    <a:cubicBezTo>
                      <a:pt x="0" y="40958"/>
                      <a:pt x="40957" y="0"/>
                      <a:pt x="91440" y="0"/>
                    </a:cubicBezTo>
                    <a:cubicBezTo>
                      <a:pt x="141922" y="0"/>
                      <a:pt x="182880" y="40958"/>
                      <a:pt x="182880" y="91440"/>
                    </a:cubicBezTo>
                    <a:lnTo>
                      <a:pt x="182880" y="418147"/>
                    </a:lnTo>
                    <a:cubicBezTo>
                      <a:pt x="182880" y="467677"/>
                      <a:pt x="207645" y="514350"/>
                      <a:pt x="249555" y="541020"/>
                    </a:cubicBezTo>
                    <a:cubicBezTo>
                      <a:pt x="291465" y="568643"/>
                      <a:pt x="303847" y="624840"/>
                      <a:pt x="276225" y="666750"/>
                    </a:cubicBezTo>
                    <a:cubicBezTo>
                      <a:pt x="260032" y="693420"/>
                      <a:pt x="230505" y="708660"/>
                      <a:pt x="200025" y="708660"/>
                    </a:cubicBezTo>
                    <a:close/>
                  </a:path>
                </a:pathLst>
              </a:custGeom>
              <a:solidFill>
                <a:srgbClr val="0C37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6FB5B639-F826-B3A0-7F58-75391132DB30}"/>
                  </a:ext>
                </a:extLst>
              </p:cNvPr>
              <p:cNvSpPr/>
              <p:nvPr/>
            </p:nvSpPr>
            <p:spPr>
              <a:xfrm>
                <a:off x="12083569" y="3541395"/>
                <a:ext cx="290992" cy="708660"/>
              </a:xfrm>
              <a:custGeom>
                <a:avLst/>
                <a:gdLst>
                  <a:gd name="connsiteX0" fmla="*/ 90968 w 290992"/>
                  <a:gd name="connsiteY0" fmla="*/ 708660 h 708660"/>
                  <a:gd name="connsiteX1" fmla="*/ 14768 w 290992"/>
                  <a:gd name="connsiteY1" fmla="*/ 666750 h 708660"/>
                  <a:gd name="connsiteX2" fmla="*/ 41438 w 290992"/>
                  <a:gd name="connsiteY2" fmla="*/ 541020 h 708660"/>
                  <a:gd name="connsiteX3" fmla="*/ 108113 w 290992"/>
                  <a:gd name="connsiteY3" fmla="*/ 418147 h 708660"/>
                  <a:gd name="connsiteX4" fmla="*/ 108113 w 290992"/>
                  <a:gd name="connsiteY4" fmla="*/ 91440 h 708660"/>
                  <a:gd name="connsiteX5" fmla="*/ 199553 w 290992"/>
                  <a:gd name="connsiteY5" fmla="*/ 0 h 708660"/>
                  <a:gd name="connsiteX6" fmla="*/ 290993 w 290992"/>
                  <a:gd name="connsiteY6" fmla="*/ 91440 h 708660"/>
                  <a:gd name="connsiteX7" fmla="*/ 290993 w 290992"/>
                  <a:gd name="connsiteY7" fmla="*/ 418147 h 708660"/>
                  <a:gd name="connsiteX8" fmla="*/ 140498 w 290992"/>
                  <a:gd name="connsiteY8" fmla="*/ 694373 h 708660"/>
                  <a:gd name="connsiteX9" fmla="*/ 90968 w 290992"/>
                  <a:gd name="connsiteY9" fmla="*/ 708660 h 708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0992" h="708660">
                    <a:moveTo>
                      <a:pt x="90968" y="708660"/>
                    </a:moveTo>
                    <a:cubicBezTo>
                      <a:pt x="61441" y="708660"/>
                      <a:pt x="31913" y="694373"/>
                      <a:pt x="14768" y="666750"/>
                    </a:cubicBezTo>
                    <a:cubicBezTo>
                      <a:pt x="-12855" y="624840"/>
                      <a:pt x="-472" y="567690"/>
                      <a:pt x="41438" y="541020"/>
                    </a:cubicBezTo>
                    <a:cubicBezTo>
                      <a:pt x="83348" y="514350"/>
                      <a:pt x="108113" y="467677"/>
                      <a:pt x="108113" y="418147"/>
                    </a:cubicBezTo>
                    <a:lnTo>
                      <a:pt x="108113" y="91440"/>
                    </a:lnTo>
                    <a:cubicBezTo>
                      <a:pt x="108113" y="40958"/>
                      <a:pt x="149070" y="0"/>
                      <a:pt x="199553" y="0"/>
                    </a:cubicBezTo>
                    <a:cubicBezTo>
                      <a:pt x="250036" y="0"/>
                      <a:pt x="290993" y="40958"/>
                      <a:pt x="290993" y="91440"/>
                    </a:cubicBezTo>
                    <a:lnTo>
                      <a:pt x="290993" y="418147"/>
                    </a:lnTo>
                    <a:cubicBezTo>
                      <a:pt x="290993" y="530543"/>
                      <a:pt x="234795" y="633412"/>
                      <a:pt x="140498" y="694373"/>
                    </a:cubicBezTo>
                    <a:cubicBezTo>
                      <a:pt x="125258" y="703898"/>
                      <a:pt x="108113" y="708660"/>
                      <a:pt x="90968" y="708660"/>
                    </a:cubicBezTo>
                    <a:close/>
                  </a:path>
                </a:pathLst>
              </a:custGeom>
              <a:solidFill>
                <a:srgbClr val="0C37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grpSp>
            <p:nvGrpSpPr>
              <p:cNvPr id="62" name="Graphic 21">
                <a:extLst>
                  <a:ext uri="{FF2B5EF4-FFF2-40B4-BE49-F238E27FC236}">
                    <a16:creationId xmlns:a16="http://schemas.microsoft.com/office/drawing/2014/main" id="{B5296769-951B-9911-5924-7C75433EE5DC}"/>
                  </a:ext>
                </a:extLst>
              </p:cNvPr>
              <p:cNvGrpSpPr/>
              <p:nvPr/>
            </p:nvGrpSpPr>
            <p:grpSpPr>
              <a:xfrm>
                <a:off x="10548619" y="3726179"/>
                <a:ext cx="1015783" cy="3355657"/>
                <a:chOff x="10548619" y="3726179"/>
                <a:chExt cx="1015783" cy="3355657"/>
              </a:xfrm>
              <a:solidFill>
                <a:srgbClr val="0C375B"/>
              </a:solidFill>
            </p:grpSpPr>
            <p:sp>
              <p:nvSpPr>
                <p:cNvPr id="63" name="Freeform 62">
                  <a:extLst>
                    <a:ext uri="{FF2B5EF4-FFF2-40B4-BE49-F238E27FC236}">
                      <a16:creationId xmlns:a16="http://schemas.microsoft.com/office/drawing/2014/main" id="{D5AD57C0-4504-DB06-A57E-AF5DCA35B6EF}"/>
                    </a:ext>
                  </a:extLst>
                </p:cNvPr>
                <p:cNvSpPr/>
                <p:nvPr/>
              </p:nvSpPr>
              <p:spPr>
                <a:xfrm>
                  <a:off x="10549572" y="3726179"/>
                  <a:ext cx="763904" cy="1149667"/>
                </a:xfrm>
                <a:custGeom>
                  <a:avLst/>
                  <a:gdLst>
                    <a:gd name="connsiteX0" fmla="*/ 672465 w 763904"/>
                    <a:gd name="connsiteY0" fmla="*/ 1149668 h 1149667"/>
                    <a:gd name="connsiteX1" fmla="*/ 430530 w 763904"/>
                    <a:gd name="connsiteY1" fmla="*/ 1149668 h 1149667"/>
                    <a:gd name="connsiteX2" fmla="*/ 0 w 763904"/>
                    <a:gd name="connsiteY2" fmla="*/ 719138 h 1149667"/>
                    <a:gd name="connsiteX3" fmla="*/ 0 w 763904"/>
                    <a:gd name="connsiteY3" fmla="*/ 91440 h 1149667"/>
                    <a:gd name="connsiteX4" fmla="*/ 91440 w 763904"/>
                    <a:gd name="connsiteY4" fmla="*/ 0 h 1149667"/>
                    <a:gd name="connsiteX5" fmla="*/ 182880 w 763904"/>
                    <a:gd name="connsiteY5" fmla="*/ 91440 h 1149667"/>
                    <a:gd name="connsiteX6" fmla="*/ 182880 w 763904"/>
                    <a:gd name="connsiteY6" fmla="*/ 719138 h 1149667"/>
                    <a:gd name="connsiteX7" fmla="*/ 430530 w 763904"/>
                    <a:gd name="connsiteY7" fmla="*/ 966788 h 1149667"/>
                    <a:gd name="connsiteX8" fmla="*/ 672465 w 763904"/>
                    <a:gd name="connsiteY8" fmla="*/ 966788 h 1149667"/>
                    <a:gd name="connsiteX9" fmla="*/ 763905 w 763904"/>
                    <a:gd name="connsiteY9" fmla="*/ 1058227 h 1149667"/>
                    <a:gd name="connsiteX10" fmla="*/ 672465 w 763904"/>
                    <a:gd name="connsiteY10" fmla="*/ 1149668 h 1149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63904" h="1149667">
                      <a:moveTo>
                        <a:pt x="672465" y="1149668"/>
                      </a:moveTo>
                      <a:lnTo>
                        <a:pt x="430530" y="1149668"/>
                      </a:lnTo>
                      <a:cubicBezTo>
                        <a:pt x="193357" y="1149668"/>
                        <a:pt x="0" y="956310"/>
                        <a:pt x="0" y="719138"/>
                      </a:cubicBezTo>
                      <a:lnTo>
                        <a:pt x="0" y="91440"/>
                      </a:lnTo>
                      <a:cubicBezTo>
                        <a:pt x="0" y="40958"/>
                        <a:pt x="40957" y="0"/>
                        <a:pt x="91440" y="0"/>
                      </a:cubicBezTo>
                      <a:cubicBezTo>
                        <a:pt x="141922" y="0"/>
                        <a:pt x="182880" y="40958"/>
                        <a:pt x="182880" y="91440"/>
                      </a:cubicBezTo>
                      <a:lnTo>
                        <a:pt x="182880" y="719138"/>
                      </a:lnTo>
                      <a:cubicBezTo>
                        <a:pt x="182880" y="855345"/>
                        <a:pt x="294322" y="966788"/>
                        <a:pt x="430530" y="966788"/>
                      </a:cubicBezTo>
                      <a:lnTo>
                        <a:pt x="672465" y="966788"/>
                      </a:lnTo>
                      <a:cubicBezTo>
                        <a:pt x="722947" y="966788"/>
                        <a:pt x="763905" y="1007745"/>
                        <a:pt x="763905" y="1058227"/>
                      </a:cubicBezTo>
                      <a:cubicBezTo>
                        <a:pt x="762952" y="1108710"/>
                        <a:pt x="722947" y="1149668"/>
                        <a:pt x="672465" y="1149668"/>
                      </a:cubicBezTo>
                      <a:close/>
                    </a:path>
                  </a:pathLst>
                </a:custGeom>
                <a:solidFill>
                  <a:srgbClr val="0C375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64" name="Freeform 63">
                  <a:extLst>
                    <a:ext uri="{FF2B5EF4-FFF2-40B4-BE49-F238E27FC236}">
                      <a16:creationId xmlns:a16="http://schemas.microsoft.com/office/drawing/2014/main" id="{37659323-91AD-6B2A-7C39-AF9A8E48CF23}"/>
                    </a:ext>
                  </a:extLst>
                </p:cNvPr>
                <p:cNvSpPr/>
                <p:nvPr/>
              </p:nvSpPr>
              <p:spPr>
                <a:xfrm>
                  <a:off x="11132501" y="5944133"/>
                  <a:ext cx="431901" cy="1137703"/>
                </a:xfrm>
                <a:custGeom>
                  <a:avLst/>
                  <a:gdLst>
                    <a:gd name="connsiteX0" fmla="*/ 91440 w 431901"/>
                    <a:gd name="connsiteY0" fmla="*/ 1137704 h 1137703"/>
                    <a:gd name="connsiteX1" fmla="*/ 0 w 431901"/>
                    <a:gd name="connsiteY1" fmla="*/ 1046264 h 1137703"/>
                    <a:gd name="connsiteX2" fmla="*/ 0 w 431901"/>
                    <a:gd name="connsiteY2" fmla="*/ 418566 h 1137703"/>
                    <a:gd name="connsiteX3" fmla="*/ 317183 w 431901"/>
                    <a:gd name="connsiteY3" fmla="*/ 3276 h 1137703"/>
                    <a:gd name="connsiteX4" fmla="*/ 428625 w 431901"/>
                    <a:gd name="connsiteY4" fmla="*/ 67094 h 1137703"/>
                    <a:gd name="connsiteX5" fmla="*/ 364808 w 431901"/>
                    <a:gd name="connsiteY5" fmla="*/ 178536 h 1137703"/>
                    <a:gd name="connsiteX6" fmla="*/ 181928 w 431901"/>
                    <a:gd name="connsiteY6" fmla="*/ 417614 h 1137703"/>
                    <a:gd name="connsiteX7" fmla="*/ 181928 w 431901"/>
                    <a:gd name="connsiteY7" fmla="*/ 1045311 h 1137703"/>
                    <a:gd name="connsiteX8" fmla="*/ 91440 w 431901"/>
                    <a:gd name="connsiteY8" fmla="*/ 1137704 h 1137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1901" h="1137703">
                      <a:moveTo>
                        <a:pt x="91440" y="1137704"/>
                      </a:moveTo>
                      <a:cubicBezTo>
                        <a:pt x="40958" y="1137704"/>
                        <a:pt x="0" y="1096747"/>
                        <a:pt x="0" y="1046264"/>
                      </a:cubicBezTo>
                      <a:lnTo>
                        <a:pt x="0" y="418566"/>
                      </a:lnTo>
                      <a:cubicBezTo>
                        <a:pt x="0" y="224257"/>
                        <a:pt x="130493" y="53759"/>
                        <a:pt x="317183" y="3276"/>
                      </a:cubicBezTo>
                      <a:cubicBezTo>
                        <a:pt x="365760" y="-10059"/>
                        <a:pt x="416243" y="18516"/>
                        <a:pt x="428625" y="67094"/>
                      </a:cubicBezTo>
                      <a:cubicBezTo>
                        <a:pt x="441960" y="115672"/>
                        <a:pt x="413385" y="166154"/>
                        <a:pt x="364808" y="178536"/>
                      </a:cubicBezTo>
                      <a:cubicBezTo>
                        <a:pt x="257175" y="208064"/>
                        <a:pt x="181928" y="306172"/>
                        <a:pt x="181928" y="417614"/>
                      </a:cubicBezTo>
                      <a:lnTo>
                        <a:pt x="181928" y="1045311"/>
                      </a:lnTo>
                      <a:cubicBezTo>
                        <a:pt x="182880" y="1096747"/>
                        <a:pt x="141923" y="1137704"/>
                        <a:pt x="91440" y="1137704"/>
                      </a:cubicBezTo>
                      <a:close/>
                    </a:path>
                  </a:pathLst>
                </a:custGeom>
                <a:solidFill>
                  <a:srgbClr val="0C375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65" name="Freeform 64">
                  <a:extLst>
                    <a:ext uri="{FF2B5EF4-FFF2-40B4-BE49-F238E27FC236}">
                      <a16:creationId xmlns:a16="http://schemas.microsoft.com/office/drawing/2014/main" id="{30A9E8F7-FFDA-9202-DE6F-01DAF47F9683}"/>
                    </a:ext>
                  </a:extLst>
                </p:cNvPr>
                <p:cNvSpPr/>
                <p:nvPr/>
              </p:nvSpPr>
              <p:spPr>
                <a:xfrm>
                  <a:off x="10548619" y="5373052"/>
                  <a:ext cx="801052" cy="1149667"/>
                </a:xfrm>
                <a:custGeom>
                  <a:avLst/>
                  <a:gdLst>
                    <a:gd name="connsiteX0" fmla="*/ 91440 w 801052"/>
                    <a:gd name="connsiteY0" fmla="*/ 1149667 h 1149667"/>
                    <a:gd name="connsiteX1" fmla="*/ 0 w 801052"/>
                    <a:gd name="connsiteY1" fmla="*/ 1058228 h 1149667"/>
                    <a:gd name="connsiteX2" fmla="*/ 0 w 801052"/>
                    <a:gd name="connsiteY2" fmla="*/ 430530 h 1149667"/>
                    <a:gd name="connsiteX3" fmla="*/ 430530 w 801052"/>
                    <a:gd name="connsiteY3" fmla="*/ 0 h 1149667"/>
                    <a:gd name="connsiteX4" fmla="*/ 709613 w 801052"/>
                    <a:gd name="connsiteY4" fmla="*/ 0 h 1149667"/>
                    <a:gd name="connsiteX5" fmla="*/ 801053 w 801052"/>
                    <a:gd name="connsiteY5" fmla="*/ 91440 h 1149667"/>
                    <a:gd name="connsiteX6" fmla="*/ 709613 w 801052"/>
                    <a:gd name="connsiteY6" fmla="*/ 182880 h 1149667"/>
                    <a:gd name="connsiteX7" fmla="*/ 430530 w 801052"/>
                    <a:gd name="connsiteY7" fmla="*/ 182880 h 1149667"/>
                    <a:gd name="connsiteX8" fmla="*/ 182880 w 801052"/>
                    <a:gd name="connsiteY8" fmla="*/ 430530 h 1149667"/>
                    <a:gd name="connsiteX9" fmla="*/ 182880 w 801052"/>
                    <a:gd name="connsiteY9" fmla="*/ 1058228 h 1149667"/>
                    <a:gd name="connsiteX10" fmla="*/ 91440 w 801052"/>
                    <a:gd name="connsiteY10" fmla="*/ 1149667 h 1149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01052" h="1149667">
                      <a:moveTo>
                        <a:pt x="91440" y="1149667"/>
                      </a:moveTo>
                      <a:cubicBezTo>
                        <a:pt x="40957" y="1149667"/>
                        <a:pt x="0" y="1108710"/>
                        <a:pt x="0" y="1058228"/>
                      </a:cubicBezTo>
                      <a:lnTo>
                        <a:pt x="0" y="430530"/>
                      </a:lnTo>
                      <a:cubicBezTo>
                        <a:pt x="0" y="193357"/>
                        <a:pt x="193357" y="0"/>
                        <a:pt x="430530" y="0"/>
                      </a:cubicBezTo>
                      <a:lnTo>
                        <a:pt x="709613" y="0"/>
                      </a:lnTo>
                      <a:cubicBezTo>
                        <a:pt x="760095" y="0"/>
                        <a:pt x="801053" y="40957"/>
                        <a:pt x="801053" y="91440"/>
                      </a:cubicBezTo>
                      <a:cubicBezTo>
                        <a:pt x="801053" y="141922"/>
                        <a:pt x="760095" y="182880"/>
                        <a:pt x="709613" y="182880"/>
                      </a:cubicBezTo>
                      <a:lnTo>
                        <a:pt x="430530" y="182880"/>
                      </a:lnTo>
                      <a:cubicBezTo>
                        <a:pt x="294323" y="182880"/>
                        <a:pt x="182880" y="294322"/>
                        <a:pt x="182880" y="430530"/>
                      </a:cubicBezTo>
                      <a:lnTo>
                        <a:pt x="182880" y="1058228"/>
                      </a:lnTo>
                      <a:cubicBezTo>
                        <a:pt x="182880" y="1108710"/>
                        <a:pt x="141923" y="1149667"/>
                        <a:pt x="91440" y="1149667"/>
                      </a:cubicBezTo>
                      <a:close/>
                    </a:path>
                  </a:pathLst>
                </a:custGeom>
                <a:solidFill>
                  <a:srgbClr val="0C375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</p:grpSp>
          <p:grpSp>
            <p:nvGrpSpPr>
              <p:cNvPr id="66" name="Graphic 21">
                <a:extLst>
                  <a:ext uri="{FF2B5EF4-FFF2-40B4-BE49-F238E27FC236}">
                    <a16:creationId xmlns:a16="http://schemas.microsoft.com/office/drawing/2014/main" id="{B4BF2B01-5BEF-9D32-CE46-83AD1717219B}"/>
                  </a:ext>
                </a:extLst>
              </p:cNvPr>
              <p:cNvGrpSpPr/>
              <p:nvPr/>
            </p:nvGrpSpPr>
            <p:grpSpPr>
              <a:xfrm>
                <a:off x="12348425" y="3726179"/>
                <a:ext cx="1016736" cy="3355657"/>
                <a:chOff x="12348425" y="3726179"/>
                <a:chExt cx="1016736" cy="3355657"/>
              </a:xfrm>
              <a:solidFill>
                <a:srgbClr val="0C375B"/>
              </a:solidFill>
            </p:grpSpPr>
            <p:sp>
              <p:nvSpPr>
                <p:cNvPr id="67" name="Freeform 66">
                  <a:extLst>
                    <a:ext uri="{FF2B5EF4-FFF2-40B4-BE49-F238E27FC236}">
                      <a16:creationId xmlns:a16="http://schemas.microsoft.com/office/drawing/2014/main" id="{193AB5DF-50C7-725A-9EF3-AEA183006270}"/>
                    </a:ext>
                  </a:extLst>
                </p:cNvPr>
                <p:cNvSpPr/>
                <p:nvPr/>
              </p:nvSpPr>
              <p:spPr>
                <a:xfrm>
                  <a:off x="12601256" y="3726179"/>
                  <a:ext cx="763905" cy="1149667"/>
                </a:xfrm>
                <a:custGeom>
                  <a:avLst/>
                  <a:gdLst>
                    <a:gd name="connsiteX0" fmla="*/ 333376 w 763905"/>
                    <a:gd name="connsiteY0" fmla="*/ 1149668 h 1149667"/>
                    <a:gd name="connsiteX1" fmla="*/ 91440 w 763905"/>
                    <a:gd name="connsiteY1" fmla="*/ 1149668 h 1149667"/>
                    <a:gd name="connsiteX2" fmla="*/ 0 w 763905"/>
                    <a:gd name="connsiteY2" fmla="*/ 1058227 h 1149667"/>
                    <a:gd name="connsiteX3" fmla="*/ 91440 w 763905"/>
                    <a:gd name="connsiteY3" fmla="*/ 966788 h 1149667"/>
                    <a:gd name="connsiteX4" fmla="*/ 333376 w 763905"/>
                    <a:gd name="connsiteY4" fmla="*/ 966788 h 1149667"/>
                    <a:gd name="connsiteX5" fmla="*/ 581026 w 763905"/>
                    <a:gd name="connsiteY5" fmla="*/ 719138 h 1149667"/>
                    <a:gd name="connsiteX6" fmla="*/ 581026 w 763905"/>
                    <a:gd name="connsiteY6" fmla="*/ 91440 h 1149667"/>
                    <a:gd name="connsiteX7" fmla="*/ 672465 w 763905"/>
                    <a:gd name="connsiteY7" fmla="*/ 0 h 1149667"/>
                    <a:gd name="connsiteX8" fmla="*/ 763905 w 763905"/>
                    <a:gd name="connsiteY8" fmla="*/ 91440 h 1149667"/>
                    <a:gd name="connsiteX9" fmla="*/ 763905 w 763905"/>
                    <a:gd name="connsiteY9" fmla="*/ 719138 h 1149667"/>
                    <a:gd name="connsiteX10" fmla="*/ 333376 w 763905"/>
                    <a:gd name="connsiteY10" fmla="*/ 1149668 h 1149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63905" h="1149667">
                      <a:moveTo>
                        <a:pt x="333376" y="1149668"/>
                      </a:moveTo>
                      <a:lnTo>
                        <a:pt x="91440" y="1149668"/>
                      </a:lnTo>
                      <a:cubicBezTo>
                        <a:pt x="40957" y="1149668"/>
                        <a:pt x="0" y="1108710"/>
                        <a:pt x="0" y="1058227"/>
                      </a:cubicBezTo>
                      <a:cubicBezTo>
                        <a:pt x="0" y="1007745"/>
                        <a:pt x="40957" y="966788"/>
                        <a:pt x="91440" y="966788"/>
                      </a:cubicBezTo>
                      <a:lnTo>
                        <a:pt x="333376" y="966788"/>
                      </a:lnTo>
                      <a:cubicBezTo>
                        <a:pt x="470535" y="966788"/>
                        <a:pt x="581026" y="855345"/>
                        <a:pt x="581026" y="719138"/>
                      </a:cubicBezTo>
                      <a:lnTo>
                        <a:pt x="581026" y="91440"/>
                      </a:lnTo>
                      <a:cubicBezTo>
                        <a:pt x="581026" y="40958"/>
                        <a:pt x="621982" y="0"/>
                        <a:pt x="672465" y="0"/>
                      </a:cubicBezTo>
                      <a:cubicBezTo>
                        <a:pt x="722947" y="0"/>
                        <a:pt x="763905" y="40958"/>
                        <a:pt x="763905" y="91440"/>
                      </a:cubicBezTo>
                      <a:lnTo>
                        <a:pt x="763905" y="719138"/>
                      </a:lnTo>
                      <a:cubicBezTo>
                        <a:pt x="763905" y="956310"/>
                        <a:pt x="570547" y="1149668"/>
                        <a:pt x="333376" y="1149668"/>
                      </a:cubicBezTo>
                      <a:close/>
                    </a:path>
                  </a:pathLst>
                </a:custGeom>
                <a:solidFill>
                  <a:srgbClr val="0C375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68" name="Freeform 67">
                  <a:extLst>
                    <a:ext uri="{FF2B5EF4-FFF2-40B4-BE49-F238E27FC236}">
                      <a16:creationId xmlns:a16="http://schemas.microsoft.com/office/drawing/2014/main" id="{76F97093-AE98-E9C2-7C3A-F4D6706125F2}"/>
                    </a:ext>
                  </a:extLst>
                </p:cNvPr>
                <p:cNvSpPr/>
                <p:nvPr/>
              </p:nvSpPr>
              <p:spPr>
                <a:xfrm>
                  <a:off x="12348425" y="5945086"/>
                  <a:ext cx="431917" cy="1136751"/>
                </a:xfrm>
                <a:custGeom>
                  <a:avLst/>
                  <a:gdLst>
                    <a:gd name="connsiteX0" fmla="*/ 341414 w 431917"/>
                    <a:gd name="connsiteY0" fmla="*/ 1136751 h 1136751"/>
                    <a:gd name="connsiteX1" fmla="*/ 249974 w 431917"/>
                    <a:gd name="connsiteY1" fmla="*/ 1045312 h 1136751"/>
                    <a:gd name="connsiteX2" fmla="*/ 249974 w 431917"/>
                    <a:gd name="connsiteY2" fmla="*/ 417614 h 1136751"/>
                    <a:gd name="connsiteX3" fmla="*/ 67094 w 431917"/>
                    <a:gd name="connsiteY3" fmla="*/ 178536 h 1136751"/>
                    <a:gd name="connsiteX4" fmla="*/ 3276 w 431917"/>
                    <a:gd name="connsiteY4" fmla="*/ 67094 h 1136751"/>
                    <a:gd name="connsiteX5" fmla="*/ 114719 w 431917"/>
                    <a:gd name="connsiteY5" fmla="*/ 3276 h 1136751"/>
                    <a:gd name="connsiteX6" fmla="*/ 431901 w 431917"/>
                    <a:gd name="connsiteY6" fmla="*/ 418566 h 1136751"/>
                    <a:gd name="connsiteX7" fmla="*/ 431901 w 431917"/>
                    <a:gd name="connsiteY7" fmla="*/ 1046264 h 1136751"/>
                    <a:gd name="connsiteX8" fmla="*/ 341414 w 431917"/>
                    <a:gd name="connsiteY8" fmla="*/ 1136751 h 1136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1917" h="1136751">
                      <a:moveTo>
                        <a:pt x="341414" y="1136751"/>
                      </a:moveTo>
                      <a:cubicBezTo>
                        <a:pt x="290931" y="1136751"/>
                        <a:pt x="249974" y="1095794"/>
                        <a:pt x="249974" y="1045312"/>
                      </a:cubicBezTo>
                      <a:lnTo>
                        <a:pt x="249974" y="417614"/>
                      </a:lnTo>
                      <a:cubicBezTo>
                        <a:pt x="249974" y="306171"/>
                        <a:pt x="174726" y="207111"/>
                        <a:pt x="67094" y="178536"/>
                      </a:cubicBezTo>
                      <a:cubicBezTo>
                        <a:pt x="18517" y="165201"/>
                        <a:pt x="-10058" y="115671"/>
                        <a:pt x="3276" y="67094"/>
                      </a:cubicBezTo>
                      <a:cubicBezTo>
                        <a:pt x="16612" y="18516"/>
                        <a:pt x="66142" y="-10059"/>
                        <a:pt x="114719" y="3276"/>
                      </a:cubicBezTo>
                      <a:cubicBezTo>
                        <a:pt x="301409" y="53759"/>
                        <a:pt x="431901" y="224257"/>
                        <a:pt x="431901" y="418566"/>
                      </a:cubicBezTo>
                      <a:lnTo>
                        <a:pt x="431901" y="1046264"/>
                      </a:lnTo>
                      <a:cubicBezTo>
                        <a:pt x="432854" y="1095794"/>
                        <a:pt x="391897" y="1136751"/>
                        <a:pt x="341414" y="1136751"/>
                      </a:cubicBezTo>
                      <a:close/>
                    </a:path>
                  </a:pathLst>
                </a:custGeom>
                <a:solidFill>
                  <a:srgbClr val="0C375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C9CC964F-3C12-2881-8164-C45B0114C0BE}"/>
                    </a:ext>
                  </a:extLst>
                </p:cNvPr>
                <p:cNvSpPr/>
                <p:nvPr/>
              </p:nvSpPr>
              <p:spPr>
                <a:xfrm>
                  <a:off x="12564109" y="5373052"/>
                  <a:ext cx="801052" cy="1149667"/>
                </a:xfrm>
                <a:custGeom>
                  <a:avLst/>
                  <a:gdLst>
                    <a:gd name="connsiteX0" fmla="*/ 709613 w 801052"/>
                    <a:gd name="connsiteY0" fmla="*/ 1149667 h 1149667"/>
                    <a:gd name="connsiteX1" fmla="*/ 618173 w 801052"/>
                    <a:gd name="connsiteY1" fmla="*/ 1058228 h 1149667"/>
                    <a:gd name="connsiteX2" fmla="*/ 618173 w 801052"/>
                    <a:gd name="connsiteY2" fmla="*/ 430530 h 1149667"/>
                    <a:gd name="connsiteX3" fmla="*/ 370523 w 801052"/>
                    <a:gd name="connsiteY3" fmla="*/ 182880 h 1149667"/>
                    <a:gd name="connsiteX4" fmla="*/ 91440 w 801052"/>
                    <a:gd name="connsiteY4" fmla="*/ 182880 h 1149667"/>
                    <a:gd name="connsiteX5" fmla="*/ 0 w 801052"/>
                    <a:gd name="connsiteY5" fmla="*/ 91440 h 1149667"/>
                    <a:gd name="connsiteX6" fmla="*/ 91440 w 801052"/>
                    <a:gd name="connsiteY6" fmla="*/ 0 h 1149667"/>
                    <a:gd name="connsiteX7" fmla="*/ 370523 w 801052"/>
                    <a:gd name="connsiteY7" fmla="*/ 0 h 1149667"/>
                    <a:gd name="connsiteX8" fmla="*/ 801052 w 801052"/>
                    <a:gd name="connsiteY8" fmla="*/ 430530 h 1149667"/>
                    <a:gd name="connsiteX9" fmla="*/ 801052 w 801052"/>
                    <a:gd name="connsiteY9" fmla="*/ 1058228 h 1149667"/>
                    <a:gd name="connsiteX10" fmla="*/ 709613 w 801052"/>
                    <a:gd name="connsiteY10" fmla="*/ 1149667 h 1149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01052" h="1149667">
                      <a:moveTo>
                        <a:pt x="709613" y="1149667"/>
                      </a:moveTo>
                      <a:cubicBezTo>
                        <a:pt x="659130" y="1149667"/>
                        <a:pt x="618173" y="1108710"/>
                        <a:pt x="618173" y="1058228"/>
                      </a:cubicBezTo>
                      <a:lnTo>
                        <a:pt x="618173" y="430530"/>
                      </a:lnTo>
                      <a:cubicBezTo>
                        <a:pt x="618173" y="294322"/>
                        <a:pt x="506730" y="182880"/>
                        <a:pt x="370523" y="182880"/>
                      </a:cubicBezTo>
                      <a:lnTo>
                        <a:pt x="91440" y="182880"/>
                      </a:lnTo>
                      <a:cubicBezTo>
                        <a:pt x="40957" y="182880"/>
                        <a:pt x="0" y="141922"/>
                        <a:pt x="0" y="91440"/>
                      </a:cubicBezTo>
                      <a:cubicBezTo>
                        <a:pt x="0" y="40957"/>
                        <a:pt x="40957" y="0"/>
                        <a:pt x="91440" y="0"/>
                      </a:cubicBezTo>
                      <a:lnTo>
                        <a:pt x="370523" y="0"/>
                      </a:lnTo>
                      <a:cubicBezTo>
                        <a:pt x="607694" y="0"/>
                        <a:pt x="801052" y="193357"/>
                        <a:pt x="801052" y="430530"/>
                      </a:cubicBezTo>
                      <a:lnTo>
                        <a:pt x="801052" y="1058228"/>
                      </a:lnTo>
                      <a:cubicBezTo>
                        <a:pt x="801052" y="1108710"/>
                        <a:pt x="760094" y="1149667"/>
                        <a:pt x="709613" y="1149667"/>
                      </a:cubicBezTo>
                      <a:close/>
                    </a:path>
                  </a:pathLst>
                </a:custGeom>
                <a:solidFill>
                  <a:srgbClr val="0C375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</p:grp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AC04290-1C76-D321-169D-55BC8813FF73}"/>
              </a:ext>
            </a:extLst>
          </p:cNvPr>
          <p:cNvGrpSpPr/>
          <p:nvPr/>
        </p:nvGrpSpPr>
        <p:grpSpPr>
          <a:xfrm>
            <a:off x="12209507" y="3634029"/>
            <a:ext cx="5187384" cy="936000"/>
            <a:chOff x="6822776" y="1737592"/>
            <a:chExt cx="2593692" cy="468000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B25F87C-5E4D-B23A-2EEC-FF0B32989B3F}"/>
                </a:ext>
              </a:extLst>
            </p:cNvPr>
            <p:cNvGrpSpPr/>
            <p:nvPr/>
          </p:nvGrpSpPr>
          <p:grpSpPr>
            <a:xfrm>
              <a:off x="6822776" y="1737592"/>
              <a:ext cx="2593692" cy="468000"/>
              <a:chOff x="6371277" y="2237591"/>
              <a:chExt cx="2593692" cy="468000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038ECFF6-D70A-DFC8-E17D-8C2537D9D01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371277" y="2237591"/>
                <a:ext cx="468001" cy="468000"/>
                <a:chOff x="5659835" y="3635563"/>
                <a:chExt cx="844932" cy="844931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D98E198C-A998-40DF-83FC-E40A46493249}"/>
                    </a:ext>
                  </a:extLst>
                </p:cNvPr>
                <p:cNvSpPr/>
                <p:nvPr/>
              </p:nvSpPr>
              <p:spPr>
                <a:xfrm>
                  <a:off x="5659835" y="3635563"/>
                  <a:ext cx="844932" cy="844931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>
                    <a:solidFill>
                      <a:srgbClr val="FFFFFF"/>
                    </a:solidFill>
                    <a:latin typeface="linea-basic-10" charset="0"/>
                    <a:ea typeface="linea-basic-10" charset="0"/>
                    <a:cs typeface="linea-basic-10" charset="0"/>
                  </a:endParaRPr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98BBCFA3-C57C-E574-CEF1-E928C4CCC089}"/>
                    </a:ext>
                  </a:extLst>
                </p:cNvPr>
                <p:cNvSpPr/>
                <p:nvPr/>
              </p:nvSpPr>
              <p:spPr>
                <a:xfrm>
                  <a:off x="5728071" y="3705595"/>
                  <a:ext cx="708460" cy="708459"/>
                </a:xfrm>
                <a:prstGeom prst="ellipse">
                  <a:avLst/>
                </a:prstGeom>
                <a:solidFill>
                  <a:schemeClr val="bg1"/>
                </a:solidFill>
                <a:ln/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>
                    <a:solidFill>
                      <a:srgbClr val="FFFFFF"/>
                    </a:solidFill>
                    <a:latin typeface="linea-basic-10" charset="0"/>
                    <a:ea typeface="linea-basic-10" charset="0"/>
                    <a:cs typeface="linea-basic-10" charset="0"/>
                  </a:endParaRPr>
                </a:p>
              </p:txBody>
            </p:sp>
          </p:grp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EF8545E-737E-CF32-0410-954152A5B69E}"/>
                  </a:ext>
                </a:extLst>
              </p:cNvPr>
              <p:cNvSpPr/>
              <p:nvPr/>
            </p:nvSpPr>
            <p:spPr>
              <a:xfrm>
                <a:off x="6960995" y="2325441"/>
                <a:ext cx="2003974" cy="2686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200" b="1" dirty="0">
                    <a:latin typeface="Source Sans Pro Black" panose="020B0503030403020204" pitchFamily="34" charset="0"/>
                    <a:ea typeface="Source Sans Pro Black" panose="020B0503030403020204" pitchFamily="34" charset="0"/>
                  </a:rPr>
                  <a:t>Role-based Access Controls</a:t>
                </a:r>
                <a:endParaRPr lang="en-US" sz="2200" b="1" dirty="0">
                  <a:latin typeface="Source Sans Pro Black" panose="020B0503030403020204" pitchFamily="34" charset="0"/>
                  <a:ea typeface="Source Sans Pro Black" panose="020B0503030403020204" pitchFamily="34" charset="0"/>
                  <a:cs typeface="Roboto Light" panose="02000000000000000000" pitchFamily="2" charset="0"/>
                </a:endParaRPr>
              </a:p>
            </p:txBody>
          </p:sp>
        </p:grpSp>
        <p:sp>
          <p:nvSpPr>
            <p:cNvPr id="72" name="Freeform: Shape 101">
              <a:extLst>
                <a:ext uri="{FF2B5EF4-FFF2-40B4-BE49-F238E27FC236}">
                  <a16:creationId xmlns:a16="http://schemas.microsoft.com/office/drawing/2014/main" id="{F4D0A904-F9B1-76D1-7E48-BAE731256E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52071" y="1864912"/>
              <a:ext cx="215958" cy="216000"/>
            </a:xfrm>
            <a:custGeom>
              <a:avLst/>
              <a:gdLst>
                <a:gd name="connsiteX0" fmla="*/ 1374490 w 4574879"/>
                <a:gd name="connsiteY0" fmla="*/ 4115696 h 4575785"/>
                <a:gd name="connsiteX1" fmla="*/ 1222090 w 4574879"/>
                <a:gd name="connsiteY1" fmla="*/ 4268096 h 4575785"/>
                <a:gd name="connsiteX2" fmla="*/ 1374490 w 4574879"/>
                <a:gd name="connsiteY2" fmla="*/ 4420496 h 4575785"/>
                <a:gd name="connsiteX3" fmla="*/ 1526890 w 4574879"/>
                <a:gd name="connsiteY3" fmla="*/ 4268096 h 4575785"/>
                <a:gd name="connsiteX4" fmla="*/ 1374490 w 4574879"/>
                <a:gd name="connsiteY4" fmla="*/ 4115696 h 4575785"/>
                <a:gd name="connsiteX5" fmla="*/ 307690 w 4574879"/>
                <a:gd name="connsiteY5" fmla="*/ 4115696 h 4575785"/>
                <a:gd name="connsiteX6" fmla="*/ 155290 w 4574879"/>
                <a:gd name="connsiteY6" fmla="*/ 4268096 h 4575785"/>
                <a:gd name="connsiteX7" fmla="*/ 307690 w 4574879"/>
                <a:gd name="connsiteY7" fmla="*/ 4420496 h 4575785"/>
                <a:gd name="connsiteX8" fmla="*/ 460090 w 4574879"/>
                <a:gd name="connsiteY8" fmla="*/ 4268096 h 4575785"/>
                <a:gd name="connsiteX9" fmla="*/ 307690 w 4574879"/>
                <a:gd name="connsiteY9" fmla="*/ 4115696 h 4575785"/>
                <a:gd name="connsiteX10" fmla="*/ 3889091 w 4574879"/>
                <a:gd name="connsiteY10" fmla="*/ 3353696 h 4575785"/>
                <a:gd name="connsiteX11" fmla="*/ 3355691 w 4574879"/>
                <a:gd name="connsiteY11" fmla="*/ 3887096 h 4575785"/>
                <a:gd name="connsiteX12" fmla="*/ 3889091 w 4574879"/>
                <a:gd name="connsiteY12" fmla="*/ 4420496 h 4575785"/>
                <a:gd name="connsiteX13" fmla="*/ 4422491 w 4574879"/>
                <a:gd name="connsiteY13" fmla="*/ 3887096 h 4575785"/>
                <a:gd name="connsiteX14" fmla="*/ 3889091 w 4574879"/>
                <a:gd name="connsiteY14" fmla="*/ 3353696 h 4575785"/>
                <a:gd name="connsiteX15" fmla="*/ 2136491 w 4574879"/>
                <a:gd name="connsiteY15" fmla="*/ 3125096 h 4575785"/>
                <a:gd name="connsiteX16" fmla="*/ 1831691 w 4574879"/>
                <a:gd name="connsiteY16" fmla="*/ 3429896 h 4575785"/>
                <a:gd name="connsiteX17" fmla="*/ 2136491 w 4574879"/>
                <a:gd name="connsiteY17" fmla="*/ 3734696 h 4575785"/>
                <a:gd name="connsiteX18" fmla="*/ 2441291 w 4574879"/>
                <a:gd name="connsiteY18" fmla="*/ 3429896 h 4575785"/>
                <a:gd name="connsiteX19" fmla="*/ 2136491 w 4574879"/>
                <a:gd name="connsiteY19" fmla="*/ 3125096 h 4575785"/>
                <a:gd name="connsiteX20" fmla="*/ 841090 w 4574879"/>
                <a:gd name="connsiteY20" fmla="*/ 2363096 h 4575785"/>
                <a:gd name="connsiteX21" fmla="*/ 536290 w 4574879"/>
                <a:gd name="connsiteY21" fmla="*/ 2667896 h 4575785"/>
                <a:gd name="connsiteX22" fmla="*/ 841090 w 4574879"/>
                <a:gd name="connsiteY22" fmla="*/ 2972696 h 4575785"/>
                <a:gd name="connsiteX23" fmla="*/ 1145890 w 4574879"/>
                <a:gd name="connsiteY23" fmla="*/ 2667896 h 4575785"/>
                <a:gd name="connsiteX24" fmla="*/ 841090 w 4574879"/>
                <a:gd name="connsiteY24" fmla="*/ 2363096 h 4575785"/>
                <a:gd name="connsiteX25" fmla="*/ 3050891 w 4574879"/>
                <a:gd name="connsiteY25" fmla="*/ 2210696 h 4575785"/>
                <a:gd name="connsiteX26" fmla="*/ 2898491 w 4574879"/>
                <a:gd name="connsiteY26" fmla="*/ 2363096 h 4575785"/>
                <a:gd name="connsiteX27" fmla="*/ 3050891 w 4574879"/>
                <a:gd name="connsiteY27" fmla="*/ 2515496 h 4575785"/>
                <a:gd name="connsiteX28" fmla="*/ 3203291 w 4574879"/>
                <a:gd name="connsiteY28" fmla="*/ 2363096 h 4575785"/>
                <a:gd name="connsiteX29" fmla="*/ 3050891 w 4574879"/>
                <a:gd name="connsiteY29" fmla="*/ 2210696 h 4575785"/>
                <a:gd name="connsiteX30" fmla="*/ 1831691 w 4574879"/>
                <a:gd name="connsiteY30" fmla="*/ 1905896 h 4575785"/>
                <a:gd name="connsiteX31" fmla="*/ 1679291 w 4574879"/>
                <a:gd name="connsiteY31" fmla="*/ 2058296 h 4575785"/>
                <a:gd name="connsiteX32" fmla="*/ 1831691 w 4574879"/>
                <a:gd name="connsiteY32" fmla="*/ 2210696 h 4575785"/>
                <a:gd name="connsiteX33" fmla="*/ 1984091 w 4574879"/>
                <a:gd name="connsiteY33" fmla="*/ 2058296 h 4575785"/>
                <a:gd name="connsiteX34" fmla="*/ 1831691 w 4574879"/>
                <a:gd name="connsiteY34" fmla="*/ 1905896 h 4575785"/>
                <a:gd name="connsiteX35" fmla="*/ 1808146 w 4574879"/>
                <a:gd name="connsiteY35" fmla="*/ 1755351 h 4575785"/>
                <a:gd name="connsiteX36" fmla="*/ 2101239 w 4574879"/>
                <a:gd name="connsiteY36" fmla="*/ 1919336 h 4575785"/>
                <a:gd name="connsiteX37" fmla="*/ 1970146 w 4574879"/>
                <a:gd name="connsiteY37" fmla="*/ 2328502 h 4575785"/>
                <a:gd name="connsiteX38" fmla="*/ 2113631 w 4574879"/>
                <a:gd name="connsiteY38" fmla="*/ 2973839 h 4575785"/>
                <a:gd name="connsiteX39" fmla="*/ 2136491 w 4574879"/>
                <a:gd name="connsiteY39" fmla="*/ 2972696 h 4575785"/>
                <a:gd name="connsiteX40" fmla="*/ 2371644 w 4574879"/>
                <a:gd name="connsiteY40" fmla="*/ 3038533 h 4575785"/>
                <a:gd name="connsiteX41" fmla="*/ 2801336 w 4574879"/>
                <a:gd name="connsiteY41" fmla="*/ 2537137 h 4575785"/>
                <a:gd name="connsiteX42" fmla="*/ 2746072 w 4574879"/>
                <a:gd name="connsiteY42" fmla="*/ 2360220 h 4575785"/>
                <a:gd name="connsiteX43" fmla="*/ 3053748 w 4574879"/>
                <a:gd name="connsiteY43" fmla="*/ 2055401 h 4575785"/>
                <a:gd name="connsiteX44" fmla="*/ 3358567 w 4574879"/>
                <a:gd name="connsiteY44" fmla="*/ 2363077 h 4575785"/>
                <a:gd name="connsiteX45" fmla="*/ 3050891 w 4574879"/>
                <a:gd name="connsiteY45" fmla="*/ 2667896 h 4575785"/>
                <a:gd name="connsiteX46" fmla="*/ 2917541 w 4574879"/>
                <a:gd name="connsiteY46" fmla="*/ 2635816 h 4575785"/>
                <a:gd name="connsiteX47" fmla="*/ 2487544 w 4574879"/>
                <a:gd name="connsiteY47" fmla="*/ 3137441 h 4575785"/>
                <a:gd name="connsiteX48" fmla="*/ 2593691 w 4574879"/>
                <a:gd name="connsiteY48" fmla="*/ 3429896 h 4575785"/>
                <a:gd name="connsiteX49" fmla="*/ 2591633 w 4574879"/>
                <a:gd name="connsiteY49" fmla="*/ 3469902 h 4575785"/>
                <a:gd name="connsiteX50" fmla="*/ 3249544 w 4574879"/>
                <a:gd name="connsiteY50" fmla="*/ 3641504 h 4575785"/>
                <a:gd name="connsiteX51" fmla="*/ 3889091 w 4574879"/>
                <a:gd name="connsiteY51" fmla="*/ 3201296 h 4575785"/>
                <a:gd name="connsiteX52" fmla="*/ 3986941 w 4574879"/>
                <a:gd name="connsiteY52" fmla="*/ 3208297 h 4575785"/>
                <a:gd name="connsiteX53" fmla="*/ 4567585 w 4574879"/>
                <a:gd name="connsiteY53" fmla="*/ 3984328 h 4575785"/>
                <a:gd name="connsiteX54" fmla="*/ 3791555 w 4574879"/>
                <a:gd name="connsiteY54" fmla="*/ 4564981 h 4575785"/>
                <a:gd name="connsiteX55" fmla="*/ 3210901 w 4574879"/>
                <a:gd name="connsiteY55" fmla="*/ 3788951 h 4575785"/>
                <a:gd name="connsiteX56" fmla="*/ 2553448 w 4574879"/>
                <a:gd name="connsiteY56" fmla="*/ 3617272 h 4575785"/>
                <a:gd name="connsiteX57" fmla="*/ 2307598 w 4574879"/>
                <a:gd name="connsiteY57" fmla="*/ 3854292 h 4575785"/>
                <a:gd name="connsiteX58" fmla="*/ 1712323 w 4574879"/>
                <a:gd name="connsiteY58" fmla="*/ 3601880 h 4575785"/>
                <a:gd name="connsiteX59" fmla="*/ 1964736 w 4574879"/>
                <a:gd name="connsiteY59" fmla="*/ 3006605 h 4575785"/>
                <a:gd name="connsiteX60" fmla="*/ 1821480 w 4574879"/>
                <a:gd name="connsiteY60" fmla="*/ 2362030 h 4575785"/>
                <a:gd name="connsiteX61" fmla="*/ 1560981 w 4574879"/>
                <a:gd name="connsiteY61" fmla="*/ 2197409 h 4575785"/>
                <a:gd name="connsiteX62" fmla="*/ 1692073 w 4574879"/>
                <a:gd name="connsiteY62" fmla="*/ 1788244 h 4575785"/>
                <a:gd name="connsiteX63" fmla="*/ 1808146 w 4574879"/>
                <a:gd name="connsiteY63" fmla="*/ 1755351 h 4575785"/>
                <a:gd name="connsiteX64" fmla="*/ 4270091 w 4574879"/>
                <a:gd name="connsiteY64" fmla="*/ 1143896 h 4575785"/>
                <a:gd name="connsiteX65" fmla="*/ 4117691 w 4574879"/>
                <a:gd name="connsiteY65" fmla="*/ 1296296 h 4575785"/>
                <a:gd name="connsiteX66" fmla="*/ 4270091 w 4574879"/>
                <a:gd name="connsiteY66" fmla="*/ 1448696 h 4575785"/>
                <a:gd name="connsiteX67" fmla="*/ 4422491 w 4574879"/>
                <a:gd name="connsiteY67" fmla="*/ 1296296 h 4575785"/>
                <a:gd name="connsiteX68" fmla="*/ 4270091 w 4574879"/>
                <a:gd name="connsiteY68" fmla="*/ 1143896 h 4575785"/>
                <a:gd name="connsiteX69" fmla="*/ 2593691 w 4574879"/>
                <a:gd name="connsiteY69" fmla="*/ 839096 h 4575785"/>
                <a:gd name="connsiteX70" fmla="*/ 2288890 w 4574879"/>
                <a:gd name="connsiteY70" fmla="*/ 1143896 h 4575785"/>
                <a:gd name="connsiteX71" fmla="*/ 2593691 w 4574879"/>
                <a:gd name="connsiteY71" fmla="*/ 1448696 h 4575785"/>
                <a:gd name="connsiteX72" fmla="*/ 2898491 w 4574879"/>
                <a:gd name="connsiteY72" fmla="*/ 1143896 h 4575785"/>
                <a:gd name="connsiteX73" fmla="*/ 2593691 w 4574879"/>
                <a:gd name="connsiteY73" fmla="*/ 839096 h 4575785"/>
                <a:gd name="connsiteX74" fmla="*/ 3889091 w 4574879"/>
                <a:gd name="connsiteY74" fmla="*/ 153296 h 4575785"/>
                <a:gd name="connsiteX75" fmla="*/ 3736691 w 4574879"/>
                <a:gd name="connsiteY75" fmla="*/ 305696 h 4575785"/>
                <a:gd name="connsiteX76" fmla="*/ 3889091 w 4574879"/>
                <a:gd name="connsiteY76" fmla="*/ 458096 h 4575785"/>
                <a:gd name="connsiteX77" fmla="*/ 4041491 w 4574879"/>
                <a:gd name="connsiteY77" fmla="*/ 305696 h 4575785"/>
                <a:gd name="connsiteX78" fmla="*/ 3889091 w 4574879"/>
                <a:gd name="connsiteY78" fmla="*/ 153296 h 4575785"/>
                <a:gd name="connsiteX79" fmla="*/ 688690 w 4574879"/>
                <a:gd name="connsiteY79" fmla="*/ 153296 h 4575785"/>
                <a:gd name="connsiteX80" fmla="*/ 155290 w 4574879"/>
                <a:gd name="connsiteY80" fmla="*/ 686696 h 4575785"/>
                <a:gd name="connsiteX81" fmla="*/ 688690 w 4574879"/>
                <a:gd name="connsiteY81" fmla="*/ 1220096 h 4575785"/>
                <a:gd name="connsiteX82" fmla="*/ 1222090 w 4574879"/>
                <a:gd name="connsiteY82" fmla="*/ 686696 h 4575785"/>
                <a:gd name="connsiteX83" fmla="*/ 688690 w 4574879"/>
                <a:gd name="connsiteY83" fmla="*/ 153296 h 4575785"/>
                <a:gd name="connsiteX84" fmla="*/ 3873228 w 4574879"/>
                <a:gd name="connsiteY84" fmla="*/ 993 h 4575785"/>
                <a:gd name="connsiteX85" fmla="*/ 4092078 w 4574879"/>
                <a:gd name="connsiteY85" fmla="*/ 79392 h 4575785"/>
                <a:gd name="connsiteX86" fmla="*/ 4112995 w 4574879"/>
                <a:gd name="connsiteY86" fmla="*/ 508426 h 4575785"/>
                <a:gd name="connsiteX87" fmla="*/ 3683960 w 4574879"/>
                <a:gd name="connsiteY87" fmla="*/ 529343 h 4575785"/>
                <a:gd name="connsiteX88" fmla="*/ 3013400 w 4574879"/>
                <a:gd name="connsiteY88" fmla="*/ 963074 h 4575785"/>
                <a:gd name="connsiteX89" fmla="*/ 3049138 w 4574879"/>
                <a:gd name="connsiteY89" fmla="*/ 1108768 h 4575785"/>
                <a:gd name="connsiteX90" fmla="*/ 3984264 w 4574879"/>
                <a:gd name="connsiteY90" fmla="*/ 1193807 h 4575785"/>
                <a:gd name="connsiteX91" fmla="*/ 4270091 w 4574879"/>
                <a:gd name="connsiteY91" fmla="*/ 991496 h 4575785"/>
                <a:gd name="connsiteX92" fmla="*/ 4570738 w 4574879"/>
                <a:gd name="connsiteY92" fmla="*/ 1246080 h 4575785"/>
                <a:gd name="connsiteX93" fmla="*/ 4320249 w 4574879"/>
                <a:gd name="connsiteY93" fmla="*/ 1596086 h 4575785"/>
                <a:gd name="connsiteX94" fmla="*/ 3970243 w 4574879"/>
                <a:gd name="connsiteY94" fmla="*/ 1345598 h 4575785"/>
                <a:gd name="connsiteX95" fmla="*/ 3035193 w 4574879"/>
                <a:gd name="connsiteY95" fmla="*/ 1260558 h 4575785"/>
                <a:gd name="connsiteX96" fmla="*/ 2595776 w 4574879"/>
                <a:gd name="connsiteY96" fmla="*/ 1599001 h 4575785"/>
                <a:gd name="connsiteX97" fmla="*/ 2136490 w 4574879"/>
                <a:gd name="connsiteY97" fmla="*/ 1143896 h 4575785"/>
                <a:gd name="connsiteX98" fmla="*/ 2138091 w 4574879"/>
                <a:gd name="connsiteY98" fmla="*/ 1112883 h 4575785"/>
                <a:gd name="connsiteX99" fmla="*/ 1332885 w 4574879"/>
                <a:gd name="connsiteY99" fmla="*/ 919640 h 4575785"/>
                <a:gd name="connsiteX100" fmla="*/ 816935 w 4574879"/>
                <a:gd name="connsiteY100" fmla="*/ 1360076 h 4575785"/>
                <a:gd name="connsiteX101" fmla="*/ 882467 w 4574879"/>
                <a:gd name="connsiteY101" fmla="*/ 2212830 h 4575785"/>
                <a:gd name="connsiteX102" fmla="*/ 1243522 w 4574879"/>
                <a:gd name="connsiteY102" fmla="*/ 2452565 h 4575785"/>
                <a:gd name="connsiteX103" fmla="*/ 1055822 w 4574879"/>
                <a:gd name="connsiteY103" fmla="*/ 3071299 h 4575785"/>
                <a:gd name="connsiteX104" fmla="*/ 1353916 w 4574879"/>
                <a:gd name="connsiteY104" fmla="*/ 3965354 h 4575785"/>
                <a:gd name="connsiteX105" fmla="*/ 1374490 w 4574879"/>
                <a:gd name="connsiteY105" fmla="*/ 3963296 h 4575785"/>
                <a:gd name="connsiteX106" fmla="*/ 1629837 w 4574879"/>
                <a:gd name="connsiteY106" fmla="*/ 4101066 h 4575785"/>
                <a:gd name="connsiteX107" fmla="*/ 1541521 w 4574879"/>
                <a:gd name="connsiteY107" fmla="*/ 4521766 h 4575785"/>
                <a:gd name="connsiteX108" fmla="*/ 1120821 w 4574879"/>
                <a:gd name="connsiteY108" fmla="*/ 4433450 h 4575785"/>
                <a:gd name="connsiteX109" fmla="*/ 1209136 w 4574879"/>
                <a:gd name="connsiteY109" fmla="*/ 4012750 h 4575785"/>
                <a:gd name="connsiteX110" fmla="*/ 911194 w 4574879"/>
                <a:gd name="connsiteY110" fmla="*/ 3119153 h 4575785"/>
                <a:gd name="connsiteX111" fmla="*/ 770986 w 4574879"/>
                <a:gd name="connsiteY111" fmla="*/ 3119153 h 4575785"/>
                <a:gd name="connsiteX112" fmla="*/ 473121 w 4574879"/>
                <a:gd name="connsiteY112" fmla="*/ 4012750 h 4575785"/>
                <a:gd name="connsiteX113" fmla="*/ 612490 w 4574879"/>
                <a:gd name="connsiteY113" fmla="*/ 4270982 h 4575785"/>
                <a:gd name="connsiteX114" fmla="*/ 304804 w 4574879"/>
                <a:gd name="connsiteY114" fmla="*/ 4575782 h 4575785"/>
                <a:gd name="connsiteX115" fmla="*/ 4 w 4574879"/>
                <a:gd name="connsiteY115" fmla="*/ 4268096 h 4575785"/>
                <a:gd name="connsiteX116" fmla="*/ 307690 w 4574879"/>
                <a:gd name="connsiteY116" fmla="*/ 3963296 h 4575785"/>
                <a:gd name="connsiteX117" fmla="*/ 328264 w 4574879"/>
                <a:gd name="connsiteY117" fmla="*/ 3965354 h 4575785"/>
                <a:gd name="connsiteX118" fmla="*/ 626359 w 4574879"/>
                <a:gd name="connsiteY118" fmla="*/ 3071223 h 4575785"/>
                <a:gd name="connsiteX119" fmla="*/ 397387 w 4574879"/>
                <a:gd name="connsiteY119" fmla="*/ 2777948 h 4575785"/>
                <a:gd name="connsiteX120" fmla="*/ 730600 w 4574879"/>
                <a:gd name="connsiteY120" fmla="*/ 2224717 h 4575785"/>
                <a:gd name="connsiteX121" fmla="*/ 664916 w 4574879"/>
                <a:gd name="connsiteY121" fmla="*/ 1371277 h 4575785"/>
                <a:gd name="connsiteX122" fmla="*/ 602632 w 4574879"/>
                <a:gd name="connsiteY122" fmla="*/ 1366305 h 4575785"/>
                <a:gd name="connsiteX123" fmla="*/ 7834 w 4574879"/>
                <a:gd name="connsiteY123" fmla="*/ 600238 h 4575785"/>
                <a:gd name="connsiteX124" fmla="*/ 773901 w 4574879"/>
                <a:gd name="connsiteY124" fmla="*/ 5440 h 4575785"/>
                <a:gd name="connsiteX125" fmla="*/ 1368699 w 4574879"/>
                <a:gd name="connsiteY125" fmla="*/ 771507 h 4575785"/>
                <a:gd name="connsiteX126" fmla="*/ 2173600 w 4574879"/>
                <a:gd name="connsiteY126" fmla="*/ 965131 h 4575785"/>
                <a:gd name="connsiteX127" fmla="*/ 2286062 w 4574879"/>
                <a:gd name="connsiteY127" fmla="*/ 806235 h 4575785"/>
                <a:gd name="connsiteX128" fmla="*/ 2930571 w 4574879"/>
                <a:gd name="connsiteY128" fmla="*/ 835591 h 4575785"/>
                <a:gd name="connsiteX129" fmla="*/ 3601131 w 4574879"/>
                <a:gd name="connsiteY129" fmla="*/ 401251 h 4575785"/>
                <a:gd name="connsiteX130" fmla="*/ 3584291 w 4574879"/>
                <a:gd name="connsiteY130" fmla="*/ 305696 h 4575785"/>
                <a:gd name="connsiteX131" fmla="*/ 3663043 w 4574879"/>
                <a:gd name="connsiteY131" fmla="*/ 100309 h 4575785"/>
                <a:gd name="connsiteX132" fmla="*/ 3873228 w 4574879"/>
                <a:gd name="connsiteY132" fmla="*/ 993 h 4575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4574879" h="4575785">
                  <a:moveTo>
                    <a:pt x="1374490" y="4115696"/>
                  </a:moveTo>
                  <a:cubicBezTo>
                    <a:pt x="1290318" y="4115696"/>
                    <a:pt x="1222090" y="4183924"/>
                    <a:pt x="1222090" y="4268096"/>
                  </a:cubicBezTo>
                  <a:cubicBezTo>
                    <a:pt x="1222090" y="4352269"/>
                    <a:pt x="1290318" y="4420496"/>
                    <a:pt x="1374490" y="4420496"/>
                  </a:cubicBezTo>
                  <a:cubicBezTo>
                    <a:pt x="1458663" y="4420496"/>
                    <a:pt x="1526890" y="4352269"/>
                    <a:pt x="1526890" y="4268096"/>
                  </a:cubicBezTo>
                  <a:cubicBezTo>
                    <a:pt x="1526890" y="4183924"/>
                    <a:pt x="1458663" y="4115696"/>
                    <a:pt x="1374490" y="4115696"/>
                  </a:cubicBezTo>
                  <a:close/>
                  <a:moveTo>
                    <a:pt x="307690" y="4115696"/>
                  </a:moveTo>
                  <a:cubicBezTo>
                    <a:pt x="223518" y="4115696"/>
                    <a:pt x="155290" y="4183924"/>
                    <a:pt x="155290" y="4268096"/>
                  </a:cubicBezTo>
                  <a:cubicBezTo>
                    <a:pt x="155290" y="4352269"/>
                    <a:pt x="223518" y="4420496"/>
                    <a:pt x="307690" y="4420496"/>
                  </a:cubicBezTo>
                  <a:cubicBezTo>
                    <a:pt x="391863" y="4420496"/>
                    <a:pt x="460090" y="4352269"/>
                    <a:pt x="460090" y="4268096"/>
                  </a:cubicBezTo>
                  <a:cubicBezTo>
                    <a:pt x="460090" y="4183924"/>
                    <a:pt x="391863" y="4115696"/>
                    <a:pt x="307690" y="4115696"/>
                  </a:cubicBezTo>
                  <a:close/>
                  <a:moveTo>
                    <a:pt x="3889091" y="3353696"/>
                  </a:moveTo>
                  <a:cubicBezTo>
                    <a:pt x="3594502" y="3353696"/>
                    <a:pt x="3355691" y="3592507"/>
                    <a:pt x="3355691" y="3887096"/>
                  </a:cubicBezTo>
                  <a:cubicBezTo>
                    <a:pt x="3355691" y="4181686"/>
                    <a:pt x="3594502" y="4420496"/>
                    <a:pt x="3889091" y="4420496"/>
                  </a:cubicBezTo>
                  <a:cubicBezTo>
                    <a:pt x="4183537" y="4420163"/>
                    <a:pt x="4422157" y="4181543"/>
                    <a:pt x="4422491" y="3887096"/>
                  </a:cubicBezTo>
                  <a:cubicBezTo>
                    <a:pt x="4422491" y="3592507"/>
                    <a:pt x="4183680" y="3353696"/>
                    <a:pt x="3889091" y="3353696"/>
                  </a:cubicBezTo>
                  <a:close/>
                  <a:moveTo>
                    <a:pt x="2136491" y="3125096"/>
                  </a:moveTo>
                  <a:cubicBezTo>
                    <a:pt x="1968155" y="3125096"/>
                    <a:pt x="1831691" y="3261561"/>
                    <a:pt x="1831691" y="3429896"/>
                  </a:cubicBezTo>
                  <a:cubicBezTo>
                    <a:pt x="1831691" y="3598232"/>
                    <a:pt x="1968155" y="3734696"/>
                    <a:pt x="2136491" y="3734696"/>
                  </a:cubicBezTo>
                  <a:cubicBezTo>
                    <a:pt x="2304826" y="3734696"/>
                    <a:pt x="2441291" y="3598232"/>
                    <a:pt x="2441291" y="3429896"/>
                  </a:cubicBezTo>
                  <a:cubicBezTo>
                    <a:pt x="2441291" y="3261561"/>
                    <a:pt x="2304826" y="3125096"/>
                    <a:pt x="2136491" y="3125096"/>
                  </a:cubicBezTo>
                  <a:close/>
                  <a:moveTo>
                    <a:pt x="841090" y="2363096"/>
                  </a:moveTo>
                  <a:cubicBezTo>
                    <a:pt x="672755" y="2363096"/>
                    <a:pt x="536290" y="2499561"/>
                    <a:pt x="536290" y="2667896"/>
                  </a:cubicBezTo>
                  <a:cubicBezTo>
                    <a:pt x="536290" y="2836232"/>
                    <a:pt x="672755" y="2972696"/>
                    <a:pt x="841090" y="2972696"/>
                  </a:cubicBezTo>
                  <a:cubicBezTo>
                    <a:pt x="1009426" y="2972696"/>
                    <a:pt x="1145890" y="2836232"/>
                    <a:pt x="1145890" y="2667896"/>
                  </a:cubicBezTo>
                  <a:cubicBezTo>
                    <a:pt x="1145890" y="2499561"/>
                    <a:pt x="1009426" y="2363096"/>
                    <a:pt x="841090" y="2363096"/>
                  </a:cubicBezTo>
                  <a:close/>
                  <a:moveTo>
                    <a:pt x="3050891" y="2210696"/>
                  </a:moveTo>
                  <a:cubicBezTo>
                    <a:pt x="2966718" y="2210696"/>
                    <a:pt x="2898491" y="2278924"/>
                    <a:pt x="2898491" y="2363096"/>
                  </a:cubicBezTo>
                  <a:cubicBezTo>
                    <a:pt x="2898491" y="2447269"/>
                    <a:pt x="2966718" y="2515496"/>
                    <a:pt x="3050891" y="2515496"/>
                  </a:cubicBezTo>
                  <a:cubicBezTo>
                    <a:pt x="3135063" y="2515496"/>
                    <a:pt x="3203291" y="2447269"/>
                    <a:pt x="3203291" y="2363096"/>
                  </a:cubicBezTo>
                  <a:cubicBezTo>
                    <a:pt x="3203291" y="2278924"/>
                    <a:pt x="3135063" y="2210696"/>
                    <a:pt x="3050891" y="2210696"/>
                  </a:cubicBezTo>
                  <a:close/>
                  <a:moveTo>
                    <a:pt x="1831691" y="1905896"/>
                  </a:moveTo>
                  <a:cubicBezTo>
                    <a:pt x="1747518" y="1905896"/>
                    <a:pt x="1679291" y="1974124"/>
                    <a:pt x="1679291" y="2058296"/>
                  </a:cubicBezTo>
                  <a:cubicBezTo>
                    <a:pt x="1679291" y="2142469"/>
                    <a:pt x="1747518" y="2210696"/>
                    <a:pt x="1831691" y="2210696"/>
                  </a:cubicBezTo>
                  <a:cubicBezTo>
                    <a:pt x="1915863" y="2210696"/>
                    <a:pt x="1984091" y="2142469"/>
                    <a:pt x="1984091" y="2058296"/>
                  </a:cubicBezTo>
                  <a:cubicBezTo>
                    <a:pt x="1984091" y="1974124"/>
                    <a:pt x="1915863" y="1905896"/>
                    <a:pt x="1831691" y="1905896"/>
                  </a:cubicBezTo>
                  <a:close/>
                  <a:moveTo>
                    <a:pt x="1808146" y="1755351"/>
                  </a:moveTo>
                  <a:cubicBezTo>
                    <a:pt x="1926206" y="1746456"/>
                    <a:pt x="2043646" y="1807444"/>
                    <a:pt x="2101239" y="1919336"/>
                  </a:cubicBezTo>
                  <a:cubicBezTo>
                    <a:pt x="2178029" y="2068526"/>
                    <a:pt x="2119336" y="2251711"/>
                    <a:pt x="1970146" y="2328502"/>
                  </a:cubicBezTo>
                  <a:lnTo>
                    <a:pt x="2113631" y="2973839"/>
                  </a:lnTo>
                  <a:cubicBezTo>
                    <a:pt x="2121251" y="2973459"/>
                    <a:pt x="2128871" y="2972696"/>
                    <a:pt x="2136491" y="2972696"/>
                  </a:cubicBezTo>
                  <a:cubicBezTo>
                    <a:pt x="2219415" y="2972734"/>
                    <a:pt x="2300749" y="2995509"/>
                    <a:pt x="2371644" y="3038533"/>
                  </a:cubicBezTo>
                  <a:lnTo>
                    <a:pt x="2801336" y="2537137"/>
                  </a:lnTo>
                  <a:cubicBezTo>
                    <a:pt x="2765084" y="2485283"/>
                    <a:pt x="2745776" y="2423485"/>
                    <a:pt x="2746072" y="2360220"/>
                  </a:cubicBezTo>
                  <a:cubicBezTo>
                    <a:pt x="2746862" y="2191084"/>
                    <a:pt x="2884613" y="2054610"/>
                    <a:pt x="3053748" y="2055401"/>
                  </a:cubicBezTo>
                  <a:cubicBezTo>
                    <a:pt x="3222884" y="2056191"/>
                    <a:pt x="3359358" y="2193942"/>
                    <a:pt x="3358567" y="2363077"/>
                  </a:cubicBezTo>
                  <a:cubicBezTo>
                    <a:pt x="3357777" y="2532213"/>
                    <a:pt x="3220026" y="2668687"/>
                    <a:pt x="3050891" y="2667896"/>
                  </a:cubicBezTo>
                  <a:cubicBezTo>
                    <a:pt x="3004561" y="2667620"/>
                    <a:pt x="2958927" y="2656647"/>
                    <a:pt x="2917541" y="2635816"/>
                  </a:cubicBezTo>
                  <a:lnTo>
                    <a:pt x="2487544" y="3137441"/>
                  </a:lnTo>
                  <a:cubicBezTo>
                    <a:pt x="2556200" y="3219423"/>
                    <a:pt x="2593776" y="3322969"/>
                    <a:pt x="2593691" y="3429896"/>
                  </a:cubicBezTo>
                  <a:cubicBezTo>
                    <a:pt x="2593691" y="3443384"/>
                    <a:pt x="2592852" y="3456643"/>
                    <a:pt x="2591633" y="3469902"/>
                  </a:cubicBezTo>
                  <a:lnTo>
                    <a:pt x="3249544" y="3641504"/>
                  </a:lnTo>
                  <a:cubicBezTo>
                    <a:pt x="3351271" y="3376699"/>
                    <a:pt x="3605427" y="3201763"/>
                    <a:pt x="3889091" y="3201296"/>
                  </a:cubicBezTo>
                  <a:cubicBezTo>
                    <a:pt x="3921828" y="3201287"/>
                    <a:pt x="3954537" y="3203630"/>
                    <a:pt x="3986941" y="3208297"/>
                  </a:cubicBezTo>
                  <a:cubicBezTo>
                    <a:pt x="4361588" y="3262247"/>
                    <a:pt x="4621554" y="3609690"/>
                    <a:pt x="4567585" y="3984328"/>
                  </a:cubicBezTo>
                  <a:cubicBezTo>
                    <a:pt x="4513636" y="4358965"/>
                    <a:pt x="4166192" y="4618931"/>
                    <a:pt x="3791555" y="4564981"/>
                  </a:cubicBezTo>
                  <a:cubicBezTo>
                    <a:pt x="3416917" y="4511032"/>
                    <a:pt x="3156951" y="4163588"/>
                    <a:pt x="3210901" y="3788951"/>
                  </a:cubicBezTo>
                  <a:lnTo>
                    <a:pt x="2553448" y="3617272"/>
                  </a:lnTo>
                  <a:cubicBezTo>
                    <a:pt x="2505194" y="3725067"/>
                    <a:pt x="2417088" y="3810011"/>
                    <a:pt x="2307598" y="3854292"/>
                  </a:cubicBezTo>
                  <a:cubicBezTo>
                    <a:pt x="2073521" y="3948971"/>
                    <a:pt x="1807002" y="3835966"/>
                    <a:pt x="1712323" y="3601880"/>
                  </a:cubicBezTo>
                  <a:cubicBezTo>
                    <a:pt x="1617645" y="3367803"/>
                    <a:pt x="1730649" y="3101284"/>
                    <a:pt x="1964736" y="3006605"/>
                  </a:cubicBezTo>
                  <a:lnTo>
                    <a:pt x="1821480" y="2362030"/>
                  </a:lnTo>
                  <a:cubicBezTo>
                    <a:pt x="1711190" y="2358534"/>
                    <a:pt x="1611473" y="2295516"/>
                    <a:pt x="1560981" y="2197409"/>
                  </a:cubicBezTo>
                  <a:cubicBezTo>
                    <a:pt x="1484190" y="2048219"/>
                    <a:pt x="1542883" y="1865034"/>
                    <a:pt x="1692073" y="1788244"/>
                  </a:cubicBezTo>
                  <a:cubicBezTo>
                    <a:pt x="1729371" y="1769047"/>
                    <a:pt x="1768793" y="1758317"/>
                    <a:pt x="1808146" y="1755351"/>
                  </a:cubicBezTo>
                  <a:close/>
                  <a:moveTo>
                    <a:pt x="4270091" y="1143896"/>
                  </a:moveTo>
                  <a:cubicBezTo>
                    <a:pt x="4185918" y="1143896"/>
                    <a:pt x="4117691" y="1212124"/>
                    <a:pt x="4117691" y="1296296"/>
                  </a:cubicBezTo>
                  <a:cubicBezTo>
                    <a:pt x="4117691" y="1380469"/>
                    <a:pt x="4185918" y="1448696"/>
                    <a:pt x="4270091" y="1448696"/>
                  </a:cubicBezTo>
                  <a:cubicBezTo>
                    <a:pt x="4354263" y="1448696"/>
                    <a:pt x="4422491" y="1380469"/>
                    <a:pt x="4422491" y="1296296"/>
                  </a:cubicBezTo>
                  <a:cubicBezTo>
                    <a:pt x="4422491" y="1212124"/>
                    <a:pt x="4354263" y="1143896"/>
                    <a:pt x="4270091" y="1143896"/>
                  </a:cubicBezTo>
                  <a:close/>
                  <a:moveTo>
                    <a:pt x="2593691" y="839096"/>
                  </a:moveTo>
                  <a:cubicBezTo>
                    <a:pt x="2425355" y="839096"/>
                    <a:pt x="2288890" y="975561"/>
                    <a:pt x="2288890" y="1143896"/>
                  </a:cubicBezTo>
                  <a:cubicBezTo>
                    <a:pt x="2288890" y="1312231"/>
                    <a:pt x="2425355" y="1448696"/>
                    <a:pt x="2593691" y="1448696"/>
                  </a:cubicBezTo>
                  <a:cubicBezTo>
                    <a:pt x="2762026" y="1448696"/>
                    <a:pt x="2898491" y="1312231"/>
                    <a:pt x="2898491" y="1143896"/>
                  </a:cubicBezTo>
                  <a:cubicBezTo>
                    <a:pt x="2898491" y="975561"/>
                    <a:pt x="2762026" y="839096"/>
                    <a:pt x="2593691" y="839096"/>
                  </a:cubicBezTo>
                  <a:close/>
                  <a:moveTo>
                    <a:pt x="3889091" y="153296"/>
                  </a:moveTo>
                  <a:cubicBezTo>
                    <a:pt x="3804918" y="153296"/>
                    <a:pt x="3736691" y="221524"/>
                    <a:pt x="3736691" y="305696"/>
                  </a:cubicBezTo>
                  <a:cubicBezTo>
                    <a:pt x="3736691" y="389869"/>
                    <a:pt x="3804918" y="458096"/>
                    <a:pt x="3889091" y="458096"/>
                  </a:cubicBezTo>
                  <a:cubicBezTo>
                    <a:pt x="3973263" y="458096"/>
                    <a:pt x="4041491" y="389869"/>
                    <a:pt x="4041491" y="305696"/>
                  </a:cubicBezTo>
                  <a:cubicBezTo>
                    <a:pt x="4041491" y="221524"/>
                    <a:pt x="3973263" y="153296"/>
                    <a:pt x="3889091" y="153296"/>
                  </a:cubicBezTo>
                  <a:close/>
                  <a:moveTo>
                    <a:pt x="688690" y="153296"/>
                  </a:moveTo>
                  <a:cubicBezTo>
                    <a:pt x="394101" y="153296"/>
                    <a:pt x="155290" y="392107"/>
                    <a:pt x="155290" y="686696"/>
                  </a:cubicBezTo>
                  <a:cubicBezTo>
                    <a:pt x="155290" y="981285"/>
                    <a:pt x="394101" y="1220096"/>
                    <a:pt x="688690" y="1220096"/>
                  </a:cubicBezTo>
                  <a:cubicBezTo>
                    <a:pt x="983137" y="1219763"/>
                    <a:pt x="1221757" y="981143"/>
                    <a:pt x="1222090" y="686696"/>
                  </a:cubicBezTo>
                  <a:cubicBezTo>
                    <a:pt x="1222090" y="392107"/>
                    <a:pt x="983280" y="153296"/>
                    <a:pt x="688690" y="153296"/>
                  </a:cubicBezTo>
                  <a:close/>
                  <a:moveTo>
                    <a:pt x="3873228" y="993"/>
                  </a:moveTo>
                  <a:cubicBezTo>
                    <a:pt x="3950867" y="-2792"/>
                    <a:pt x="4029951" y="23042"/>
                    <a:pt x="4092078" y="79392"/>
                  </a:cubicBezTo>
                  <a:cubicBezTo>
                    <a:pt x="4216331" y="192091"/>
                    <a:pt x="4225695" y="384173"/>
                    <a:pt x="4112995" y="508426"/>
                  </a:cubicBezTo>
                  <a:cubicBezTo>
                    <a:pt x="4000295" y="632680"/>
                    <a:pt x="3808214" y="642043"/>
                    <a:pt x="3683960" y="529343"/>
                  </a:cubicBezTo>
                  <a:lnTo>
                    <a:pt x="3013400" y="963074"/>
                  </a:lnTo>
                  <a:cubicBezTo>
                    <a:pt x="3033307" y="1009327"/>
                    <a:pt x="3045385" y="1058562"/>
                    <a:pt x="3049138" y="1108768"/>
                  </a:cubicBezTo>
                  <a:lnTo>
                    <a:pt x="3984264" y="1193807"/>
                  </a:lnTo>
                  <a:cubicBezTo>
                    <a:pt x="4027317" y="1072821"/>
                    <a:pt x="4141674" y="991877"/>
                    <a:pt x="4270091" y="991496"/>
                  </a:cubicBezTo>
                  <a:cubicBezTo>
                    <a:pt x="4419119" y="991296"/>
                    <a:pt x="4546373" y="1099053"/>
                    <a:pt x="4570738" y="1246080"/>
                  </a:cubicBezTo>
                  <a:cubicBezTo>
                    <a:pt x="4598217" y="1411901"/>
                    <a:pt x="4486070" y="1568606"/>
                    <a:pt x="4320249" y="1596086"/>
                  </a:cubicBezTo>
                  <a:cubicBezTo>
                    <a:pt x="4154428" y="1623566"/>
                    <a:pt x="3997723" y="1511418"/>
                    <a:pt x="3970243" y="1345598"/>
                  </a:cubicBezTo>
                  <a:lnTo>
                    <a:pt x="3035193" y="1260558"/>
                  </a:lnTo>
                  <a:cubicBezTo>
                    <a:pt x="2981682" y="1459478"/>
                    <a:pt x="2801764" y="1598058"/>
                    <a:pt x="2595776" y="1599001"/>
                  </a:cubicBezTo>
                  <a:cubicBezTo>
                    <a:pt x="2343278" y="1600153"/>
                    <a:pt x="2137643" y="1396394"/>
                    <a:pt x="2136490" y="1143896"/>
                  </a:cubicBezTo>
                  <a:cubicBezTo>
                    <a:pt x="2136490" y="1133457"/>
                    <a:pt x="2137329" y="1123170"/>
                    <a:pt x="2138091" y="1112883"/>
                  </a:cubicBezTo>
                  <a:lnTo>
                    <a:pt x="1332885" y="919640"/>
                  </a:lnTo>
                  <a:cubicBezTo>
                    <a:pt x="1250380" y="1147011"/>
                    <a:pt x="1054431" y="1314270"/>
                    <a:pt x="816935" y="1360076"/>
                  </a:cubicBezTo>
                  <a:lnTo>
                    <a:pt x="882467" y="2212830"/>
                  </a:lnTo>
                  <a:cubicBezTo>
                    <a:pt x="1035458" y="2226993"/>
                    <a:pt x="1171094" y="2317062"/>
                    <a:pt x="1243522" y="2452565"/>
                  </a:cubicBezTo>
                  <a:cubicBezTo>
                    <a:pt x="1362546" y="2675259"/>
                    <a:pt x="1278516" y="2952275"/>
                    <a:pt x="1055822" y="3071299"/>
                  </a:cubicBezTo>
                  <a:lnTo>
                    <a:pt x="1353916" y="3965354"/>
                  </a:lnTo>
                  <a:cubicBezTo>
                    <a:pt x="1360851" y="3964896"/>
                    <a:pt x="1367404" y="3963296"/>
                    <a:pt x="1374490" y="3963296"/>
                  </a:cubicBezTo>
                  <a:cubicBezTo>
                    <a:pt x="1477446" y="3963010"/>
                    <a:pt x="1573544" y="4014865"/>
                    <a:pt x="1629837" y="4101066"/>
                  </a:cubicBezTo>
                  <a:cubicBezTo>
                    <a:pt x="1721619" y="4241626"/>
                    <a:pt x="1682081" y="4429983"/>
                    <a:pt x="1541521" y="4521766"/>
                  </a:cubicBezTo>
                  <a:cubicBezTo>
                    <a:pt x="1400960" y="4613549"/>
                    <a:pt x="1212604" y="4574011"/>
                    <a:pt x="1120821" y="4433450"/>
                  </a:cubicBezTo>
                  <a:cubicBezTo>
                    <a:pt x="1029038" y="4292890"/>
                    <a:pt x="1068576" y="4104533"/>
                    <a:pt x="1209136" y="4012750"/>
                  </a:cubicBezTo>
                  <a:lnTo>
                    <a:pt x="911194" y="3119153"/>
                  </a:lnTo>
                  <a:cubicBezTo>
                    <a:pt x="864798" y="3127077"/>
                    <a:pt x="817383" y="3127077"/>
                    <a:pt x="770986" y="3119153"/>
                  </a:cubicBezTo>
                  <a:lnTo>
                    <a:pt x="473121" y="4012750"/>
                  </a:lnTo>
                  <a:cubicBezTo>
                    <a:pt x="560474" y="4069519"/>
                    <a:pt x="612976" y="4166798"/>
                    <a:pt x="612490" y="4270982"/>
                  </a:cubicBezTo>
                  <a:cubicBezTo>
                    <a:pt x="611690" y="4440118"/>
                    <a:pt x="473940" y="4576582"/>
                    <a:pt x="304804" y="4575782"/>
                  </a:cubicBezTo>
                  <a:cubicBezTo>
                    <a:pt x="135669" y="4574982"/>
                    <a:pt x="-796" y="4437232"/>
                    <a:pt x="4" y="4268096"/>
                  </a:cubicBezTo>
                  <a:cubicBezTo>
                    <a:pt x="804" y="4098961"/>
                    <a:pt x="138555" y="3962496"/>
                    <a:pt x="307690" y="3963296"/>
                  </a:cubicBezTo>
                  <a:cubicBezTo>
                    <a:pt x="314777" y="3963296"/>
                    <a:pt x="321330" y="3964896"/>
                    <a:pt x="328264" y="3965354"/>
                  </a:cubicBezTo>
                  <a:lnTo>
                    <a:pt x="626359" y="3071223"/>
                  </a:lnTo>
                  <a:cubicBezTo>
                    <a:pt x="511859" y="3010396"/>
                    <a:pt x="428620" y="2903773"/>
                    <a:pt x="397387" y="2777948"/>
                  </a:cubicBezTo>
                  <a:cubicBezTo>
                    <a:pt x="336637" y="2533165"/>
                    <a:pt x="485817" y="2285477"/>
                    <a:pt x="730600" y="2224717"/>
                  </a:cubicBezTo>
                  <a:lnTo>
                    <a:pt x="664916" y="1371277"/>
                  </a:lnTo>
                  <a:cubicBezTo>
                    <a:pt x="644085" y="1370563"/>
                    <a:pt x="623311" y="1368905"/>
                    <a:pt x="602632" y="1366305"/>
                  </a:cubicBezTo>
                  <a:cubicBezTo>
                    <a:pt x="226842" y="1319013"/>
                    <a:pt x="-39458" y="976028"/>
                    <a:pt x="7834" y="600238"/>
                  </a:cubicBezTo>
                  <a:cubicBezTo>
                    <a:pt x="55125" y="224448"/>
                    <a:pt x="398102" y="-41852"/>
                    <a:pt x="773901" y="5440"/>
                  </a:cubicBezTo>
                  <a:cubicBezTo>
                    <a:pt x="1149691" y="52731"/>
                    <a:pt x="1415991" y="395717"/>
                    <a:pt x="1368699" y="771507"/>
                  </a:cubicBezTo>
                  <a:lnTo>
                    <a:pt x="2173600" y="965131"/>
                  </a:lnTo>
                  <a:cubicBezTo>
                    <a:pt x="2199222" y="904695"/>
                    <a:pt x="2237579" y="850498"/>
                    <a:pt x="2286062" y="806235"/>
                  </a:cubicBezTo>
                  <a:cubicBezTo>
                    <a:pt x="2472142" y="636366"/>
                    <a:pt x="2760702" y="649511"/>
                    <a:pt x="2930571" y="835591"/>
                  </a:cubicBezTo>
                  <a:lnTo>
                    <a:pt x="3601131" y="401251"/>
                  </a:lnTo>
                  <a:cubicBezTo>
                    <a:pt x="3590386" y="370523"/>
                    <a:pt x="3584700" y="338253"/>
                    <a:pt x="3584291" y="305696"/>
                  </a:cubicBezTo>
                  <a:cubicBezTo>
                    <a:pt x="3583957" y="229801"/>
                    <a:pt x="3612056" y="156525"/>
                    <a:pt x="3663043" y="100309"/>
                  </a:cubicBezTo>
                  <a:cubicBezTo>
                    <a:pt x="3719393" y="38182"/>
                    <a:pt x="3795588" y="4778"/>
                    <a:pt x="3873228" y="99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F657C58-E6E5-3534-9EA4-493E7E5D8CED}"/>
              </a:ext>
            </a:extLst>
          </p:cNvPr>
          <p:cNvGrpSpPr/>
          <p:nvPr/>
        </p:nvGrpSpPr>
        <p:grpSpPr>
          <a:xfrm>
            <a:off x="12276970" y="5427245"/>
            <a:ext cx="5276348" cy="1045224"/>
            <a:chOff x="6856508" y="2634200"/>
            <a:chExt cx="2560179" cy="522612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A2518F1-13AE-F9F2-F0CA-E85EEAE842A0}"/>
                </a:ext>
              </a:extLst>
            </p:cNvPr>
            <p:cNvGrpSpPr/>
            <p:nvPr/>
          </p:nvGrpSpPr>
          <p:grpSpPr>
            <a:xfrm>
              <a:off x="6856508" y="2634200"/>
              <a:ext cx="2560179" cy="522612"/>
              <a:chOff x="8918425" y="2170408"/>
              <a:chExt cx="2560179" cy="522612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918AB25C-110C-655B-BD20-197140C556A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918425" y="2208193"/>
                <a:ext cx="468001" cy="468000"/>
                <a:chOff x="5659835" y="3635563"/>
                <a:chExt cx="844932" cy="844931"/>
              </a:xfrm>
            </p:grpSpPr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953B78DA-A0DB-0760-3D61-8DB2502EBEBB}"/>
                    </a:ext>
                  </a:extLst>
                </p:cNvPr>
                <p:cNvSpPr/>
                <p:nvPr/>
              </p:nvSpPr>
              <p:spPr>
                <a:xfrm>
                  <a:off x="5659835" y="3635563"/>
                  <a:ext cx="844932" cy="844931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>
                    <a:solidFill>
                      <a:srgbClr val="FFFFFF"/>
                    </a:solidFill>
                    <a:latin typeface="linea-basic-10" charset="0"/>
                    <a:ea typeface="linea-basic-10" charset="0"/>
                    <a:cs typeface="linea-basic-10" charset="0"/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885C97C2-6C3E-FC62-E5DF-CBC8836BA411}"/>
                    </a:ext>
                  </a:extLst>
                </p:cNvPr>
                <p:cNvSpPr/>
                <p:nvPr/>
              </p:nvSpPr>
              <p:spPr>
                <a:xfrm>
                  <a:off x="5728071" y="3705595"/>
                  <a:ext cx="708460" cy="708459"/>
                </a:xfrm>
                <a:prstGeom prst="ellipse">
                  <a:avLst/>
                </a:prstGeom>
                <a:solidFill>
                  <a:schemeClr val="bg1"/>
                </a:solidFill>
                <a:ln/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>
                    <a:solidFill>
                      <a:srgbClr val="FFFFFF"/>
                    </a:solidFill>
                    <a:latin typeface="linea-basic-10" charset="0"/>
                    <a:ea typeface="linea-basic-10" charset="0"/>
                    <a:cs typeface="linea-basic-10" charset="0"/>
                  </a:endParaRPr>
                </a:p>
              </p:txBody>
            </p:sp>
          </p:grp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80AD8DC-1BE6-684B-074D-704638AC206C}"/>
                  </a:ext>
                </a:extLst>
              </p:cNvPr>
              <p:cNvSpPr/>
              <p:nvPr/>
            </p:nvSpPr>
            <p:spPr>
              <a:xfrm>
                <a:off x="9474630" y="2170408"/>
                <a:ext cx="2003974" cy="5226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200" b="1" dirty="0">
                    <a:latin typeface="Source Sans Pro Black" panose="020B0503030403020204" pitchFamily="34" charset="0"/>
                    <a:ea typeface="Source Sans Pro Black" panose="020B0503030403020204" pitchFamily="34" charset="0"/>
                  </a:rPr>
                  <a:t>Deploy Strong Authentication Protocols</a:t>
                </a:r>
                <a:endParaRPr lang="en-US" sz="2200" b="1" dirty="0">
                  <a:latin typeface="Source Sans Pro Black" panose="020B0503030403020204" pitchFamily="34" charset="0"/>
                  <a:ea typeface="Source Sans Pro Black" panose="020B0503030403020204" pitchFamily="34" charset="0"/>
                  <a:cs typeface="Roboto Light" panose="02000000000000000000" pitchFamily="2" charset="0"/>
                </a:endParaRPr>
              </a:p>
            </p:txBody>
          </p:sp>
        </p:grpSp>
        <p:sp>
          <p:nvSpPr>
            <p:cNvPr id="79" name="Freeform: Shape 76">
              <a:extLst>
                <a:ext uri="{FF2B5EF4-FFF2-40B4-BE49-F238E27FC236}">
                  <a16:creationId xmlns:a16="http://schemas.microsoft.com/office/drawing/2014/main" id="{AD57DB08-7392-F804-0FE3-ACD17363D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67099" y="2811769"/>
              <a:ext cx="250872" cy="216000"/>
            </a:xfrm>
            <a:custGeom>
              <a:avLst/>
              <a:gdLst>
                <a:gd name="connsiteX0" fmla="*/ 3007042 w 4659629"/>
                <a:gd name="connsiteY0" fmla="*/ 2959417 h 4011929"/>
                <a:gd name="connsiteX1" fmla="*/ 3124199 w 4659629"/>
                <a:gd name="connsiteY1" fmla="*/ 3075622 h 4011929"/>
                <a:gd name="connsiteX2" fmla="*/ 3314699 w 4659629"/>
                <a:gd name="connsiteY2" fmla="*/ 3536632 h 4011929"/>
                <a:gd name="connsiteX3" fmla="*/ 3775710 w 4659629"/>
                <a:gd name="connsiteY3" fmla="*/ 3727132 h 4011929"/>
                <a:gd name="connsiteX4" fmla="*/ 4156710 w 4659629"/>
                <a:gd name="connsiteY4" fmla="*/ 3603307 h 4011929"/>
                <a:gd name="connsiteX5" fmla="*/ 4050982 w 4659629"/>
                <a:gd name="connsiteY5" fmla="*/ 3597592 h 4011929"/>
                <a:gd name="connsiteX6" fmla="*/ 3940492 w 4659629"/>
                <a:gd name="connsiteY6" fmla="*/ 3474719 h 4011929"/>
                <a:gd name="connsiteX7" fmla="*/ 4063364 w 4659629"/>
                <a:gd name="connsiteY7" fmla="*/ 3364229 h 4011929"/>
                <a:gd name="connsiteX8" fmla="*/ 4461510 w 4659629"/>
                <a:gd name="connsiteY8" fmla="*/ 3384232 h 4011929"/>
                <a:gd name="connsiteX9" fmla="*/ 4547235 w 4659629"/>
                <a:gd name="connsiteY9" fmla="*/ 3428999 h 4011929"/>
                <a:gd name="connsiteX10" fmla="*/ 4569142 w 4659629"/>
                <a:gd name="connsiteY10" fmla="*/ 3523297 h 4011929"/>
                <a:gd name="connsiteX11" fmla="*/ 4491037 w 4659629"/>
                <a:gd name="connsiteY11" fmla="*/ 3917632 h 4011929"/>
                <a:gd name="connsiteX12" fmla="*/ 4376737 w 4659629"/>
                <a:gd name="connsiteY12" fmla="*/ 4011929 h 4011929"/>
                <a:gd name="connsiteX13" fmla="*/ 4353877 w 4659629"/>
                <a:gd name="connsiteY13" fmla="*/ 4010024 h 4011929"/>
                <a:gd name="connsiteX14" fmla="*/ 4262437 w 4659629"/>
                <a:gd name="connsiteY14" fmla="*/ 3872864 h 4011929"/>
                <a:gd name="connsiteX15" fmla="*/ 4275772 w 4659629"/>
                <a:gd name="connsiteY15" fmla="*/ 3805237 h 4011929"/>
                <a:gd name="connsiteX16" fmla="*/ 3775710 w 4659629"/>
                <a:gd name="connsiteY16" fmla="*/ 3960494 h 4011929"/>
                <a:gd name="connsiteX17" fmla="*/ 3149917 w 4659629"/>
                <a:gd name="connsiteY17" fmla="*/ 3702367 h 4011929"/>
                <a:gd name="connsiteX18" fmla="*/ 2890837 w 4659629"/>
                <a:gd name="connsiteY18" fmla="*/ 3076574 h 4011929"/>
                <a:gd name="connsiteX19" fmla="*/ 3007042 w 4659629"/>
                <a:gd name="connsiteY19" fmla="*/ 2959417 h 4011929"/>
                <a:gd name="connsiteX20" fmla="*/ 1939289 w 4659629"/>
                <a:gd name="connsiteY20" fmla="*/ 2759392 h 4011929"/>
                <a:gd name="connsiteX21" fmla="*/ 2443162 w 4659629"/>
                <a:gd name="connsiteY21" fmla="*/ 2759392 h 4011929"/>
                <a:gd name="connsiteX22" fmla="*/ 2560319 w 4659629"/>
                <a:gd name="connsiteY22" fmla="*/ 2876549 h 4011929"/>
                <a:gd name="connsiteX23" fmla="*/ 2443162 w 4659629"/>
                <a:gd name="connsiteY23" fmla="*/ 2993707 h 4011929"/>
                <a:gd name="connsiteX24" fmla="*/ 1939289 w 4659629"/>
                <a:gd name="connsiteY24" fmla="*/ 2993707 h 4011929"/>
                <a:gd name="connsiteX25" fmla="*/ 1822132 w 4659629"/>
                <a:gd name="connsiteY25" fmla="*/ 2876549 h 4011929"/>
                <a:gd name="connsiteX26" fmla="*/ 1939289 w 4659629"/>
                <a:gd name="connsiteY26" fmla="*/ 2759392 h 4011929"/>
                <a:gd name="connsiteX27" fmla="*/ 1029652 w 4659629"/>
                <a:gd name="connsiteY27" fmla="*/ 2748915 h 4011929"/>
                <a:gd name="connsiteX28" fmla="*/ 1156335 w 4659629"/>
                <a:gd name="connsiteY28" fmla="*/ 2875597 h 4011929"/>
                <a:gd name="connsiteX29" fmla="*/ 1029652 w 4659629"/>
                <a:gd name="connsiteY29" fmla="*/ 3002280 h 4011929"/>
                <a:gd name="connsiteX30" fmla="*/ 902970 w 4659629"/>
                <a:gd name="connsiteY30" fmla="*/ 2875597 h 4011929"/>
                <a:gd name="connsiteX31" fmla="*/ 1029652 w 4659629"/>
                <a:gd name="connsiteY31" fmla="*/ 2748915 h 4011929"/>
                <a:gd name="connsiteX32" fmla="*/ 3232784 w 4659629"/>
                <a:gd name="connsiteY32" fmla="*/ 2113598 h 4011929"/>
                <a:gd name="connsiteX33" fmla="*/ 3324224 w 4659629"/>
                <a:gd name="connsiteY33" fmla="*/ 2250757 h 4011929"/>
                <a:gd name="connsiteX34" fmla="*/ 3309937 w 4659629"/>
                <a:gd name="connsiteY34" fmla="*/ 2324100 h 4011929"/>
                <a:gd name="connsiteX35" fmla="*/ 3775709 w 4659629"/>
                <a:gd name="connsiteY35" fmla="*/ 2190750 h 4011929"/>
                <a:gd name="connsiteX36" fmla="*/ 4400549 w 4659629"/>
                <a:gd name="connsiteY36" fmla="*/ 2449830 h 4011929"/>
                <a:gd name="connsiteX37" fmla="*/ 4659629 w 4659629"/>
                <a:gd name="connsiteY37" fmla="*/ 3075623 h 4011929"/>
                <a:gd name="connsiteX38" fmla="*/ 4543424 w 4659629"/>
                <a:gd name="connsiteY38" fmla="*/ 3192780 h 4011929"/>
                <a:gd name="connsiteX39" fmla="*/ 4426267 w 4659629"/>
                <a:gd name="connsiteY39" fmla="*/ 3076575 h 4011929"/>
                <a:gd name="connsiteX40" fmla="*/ 4235767 w 4659629"/>
                <a:gd name="connsiteY40" fmla="*/ 2615565 h 4011929"/>
                <a:gd name="connsiteX41" fmla="*/ 3774757 w 4659629"/>
                <a:gd name="connsiteY41" fmla="*/ 2425065 h 4011929"/>
                <a:gd name="connsiteX42" fmla="*/ 3435667 w 4659629"/>
                <a:gd name="connsiteY42" fmla="*/ 2520315 h 4011929"/>
                <a:gd name="connsiteX43" fmla="*/ 3534727 w 4659629"/>
                <a:gd name="connsiteY43" fmla="*/ 2525077 h 4011929"/>
                <a:gd name="connsiteX44" fmla="*/ 3645217 w 4659629"/>
                <a:gd name="connsiteY44" fmla="*/ 2647950 h 4011929"/>
                <a:gd name="connsiteX45" fmla="*/ 3529012 w 4659629"/>
                <a:gd name="connsiteY45" fmla="*/ 2758440 h 4011929"/>
                <a:gd name="connsiteX46" fmla="*/ 3523297 w 4659629"/>
                <a:gd name="connsiteY46" fmla="*/ 2758440 h 4011929"/>
                <a:gd name="connsiteX47" fmla="*/ 3125152 w 4659629"/>
                <a:gd name="connsiteY47" fmla="*/ 2738437 h 4011929"/>
                <a:gd name="connsiteX48" fmla="*/ 3039427 w 4659629"/>
                <a:gd name="connsiteY48" fmla="*/ 2693670 h 4011929"/>
                <a:gd name="connsiteX49" fmla="*/ 3017519 w 4659629"/>
                <a:gd name="connsiteY49" fmla="*/ 2599373 h 4011929"/>
                <a:gd name="connsiteX50" fmla="*/ 3095624 w 4659629"/>
                <a:gd name="connsiteY50" fmla="*/ 2205037 h 4011929"/>
                <a:gd name="connsiteX51" fmla="*/ 3232784 w 4659629"/>
                <a:gd name="connsiteY51" fmla="*/ 2113598 h 4011929"/>
                <a:gd name="connsiteX52" fmla="*/ 1939289 w 4659629"/>
                <a:gd name="connsiteY52" fmla="*/ 1655445 h 4011929"/>
                <a:gd name="connsiteX53" fmla="*/ 3052762 w 4659629"/>
                <a:gd name="connsiteY53" fmla="*/ 1655445 h 4011929"/>
                <a:gd name="connsiteX54" fmla="*/ 3169919 w 4659629"/>
                <a:gd name="connsiteY54" fmla="*/ 1772602 h 4011929"/>
                <a:gd name="connsiteX55" fmla="*/ 3052762 w 4659629"/>
                <a:gd name="connsiteY55" fmla="*/ 1889760 h 4011929"/>
                <a:gd name="connsiteX56" fmla="*/ 1939289 w 4659629"/>
                <a:gd name="connsiteY56" fmla="*/ 1889760 h 4011929"/>
                <a:gd name="connsiteX57" fmla="*/ 1822132 w 4659629"/>
                <a:gd name="connsiteY57" fmla="*/ 1772602 h 4011929"/>
                <a:gd name="connsiteX58" fmla="*/ 1939289 w 4659629"/>
                <a:gd name="connsiteY58" fmla="*/ 1655445 h 4011929"/>
                <a:gd name="connsiteX59" fmla="*/ 1029652 w 4659629"/>
                <a:gd name="connsiteY59" fmla="*/ 1645920 h 4011929"/>
                <a:gd name="connsiteX60" fmla="*/ 1156335 w 4659629"/>
                <a:gd name="connsiteY60" fmla="*/ 1772602 h 4011929"/>
                <a:gd name="connsiteX61" fmla="*/ 1029652 w 4659629"/>
                <a:gd name="connsiteY61" fmla="*/ 1899285 h 4011929"/>
                <a:gd name="connsiteX62" fmla="*/ 902970 w 4659629"/>
                <a:gd name="connsiteY62" fmla="*/ 1772602 h 4011929"/>
                <a:gd name="connsiteX63" fmla="*/ 1029652 w 4659629"/>
                <a:gd name="connsiteY63" fmla="*/ 1645920 h 4011929"/>
                <a:gd name="connsiteX64" fmla="*/ 1939289 w 4659629"/>
                <a:gd name="connsiteY64" fmla="*/ 552450 h 4011929"/>
                <a:gd name="connsiteX65" fmla="*/ 3053714 w 4659629"/>
                <a:gd name="connsiteY65" fmla="*/ 552450 h 4011929"/>
                <a:gd name="connsiteX66" fmla="*/ 3169919 w 4659629"/>
                <a:gd name="connsiteY66" fmla="*/ 669607 h 4011929"/>
                <a:gd name="connsiteX67" fmla="*/ 3052762 w 4659629"/>
                <a:gd name="connsiteY67" fmla="*/ 786765 h 4011929"/>
                <a:gd name="connsiteX68" fmla="*/ 1939289 w 4659629"/>
                <a:gd name="connsiteY68" fmla="*/ 786765 h 4011929"/>
                <a:gd name="connsiteX69" fmla="*/ 1822132 w 4659629"/>
                <a:gd name="connsiteY69" fmla="*/ 669607 h 4011929"/>
                <a:gd name="connsiteX70" fmla="*/ 1939289 w 4659629"/>
                <a:gd name="connsiteY70" fmla="*/ 552450 h 4011929"/>
                <a:gd name="connsiteX71" fmla="*/ 1029652 w 4659629"/>
                <a:gd name="connsiteY71" fmla="*/ 542925 h 4011929"/>
                <a:gd name="connsiteX72" fmla="*/ 1156335 w 4659629"/>
                <a:gd name="connsiteY72" fmla="*/ 669607 h 4011929"/>
                <a:gd name="connsiteX73" fmla="*/ 1029652 w 4659629"/>
                <a:gd name="connsiteY73" fmla="*/ 796290 h 4011929"/>
                <a:gd name="connsiteX74" fmla="*/ 902970 w 4659629"/>
                <a:gd name="connsiteY74" fmla="*/ 669607 h 4011929"/>
                <a:gd name="connsiteX75" fmla="*/ 1029652 w 4659629"/>
                <a:gd name="connsiteY75" fmla="*/ 542925 h 4011929"/>
                <a:gd name="connsiteX76" fmla="*/ 651510 w 4659629"/>
                <a:gd name="connsiteY76" fmla="*/ 234315 h 4011929"/>
                <a:gd name="connsiteX77" fmla="*/ 233362 w 4659629"/>
                <a:gd name="connsiteY77" fmla="*/ 652462 h 4011929"/>
                <a:gd name="connsiteX78" fmla="*/ 233362 w 4659629"/>
                <a:gd name="connsiteY78" fmla="*/ 685800 h 4011929"/>
                <a:gd name="connsiteX79" fmla="*/ 651510 w 4659629"/>
                <a:gd name="connsiteY79" fmla="*/ 1103947 h 4011929"/>
                <a:gd name="connsiteX80" fmla="*/ 665797 w 4659629"/>
                <a:gd name="connsiteY80" fmla="*/ 1103947 h 4011929"/>
                <a:gd name="connsiteX81" fmla="*/ 3290887 w 4659629"/>
                <a:gd name="connsiteY81" fmla="*/ 1103947 h 4011929"/>
                <a:gd name="connsiteX82" fmla="*/ 3305175 w 4659629"/>
                <a:gd name="connsiteY82" fmla="*/ 1103947 h 4011929"/>
                <a:gd name="connsiteX83" fmla="*/ 3723322 w 4659629"/>
                <a:gd name="connsiteY83" fmla="*/ 685800 h 4011929"/>
                <a:gd name="connsiteX84" fmla="*/ 3723322 w 4659629"/>
                <a:gd name="connsiteY84" fmla="*/ 652462 h 4011929"/>
                <a:gd name="connsiteX85" fmla="*/ 3305175 w 4659629"/>
                <a:gd name="connsiteY85" fmla="*/ 234315 h 4011929"/>
                <a:gd name="connsiteX86" fmla="*/ 651510 w 4659629"/>
                <a:gd name="connsiteY86" fmla="*/ 0 h 4011929"/>
                <a:gd name="connsiteX87" fmla="*/ 3305175 w 4659629"/>
                <a:gd name="connsiteY87" fmla="*/ 0 h 4011929"/>
                <a:gd name="connsiteX88" fmla="*/ 3956685 w 4659629"/>
                <a:gd name="connsiteY88" fmla="*/ 651510 h 4011929"/>
                <a:gd name="connsiteX89" fmla="*/ 3956685 w 4659629"/>
                <a:gd name="connsiteY89" fmla="*/ 684847 h 4011929"/>
                <a:gd name="connsiteX90" fmla="*/ 3670935 w 4659629"/>
                <a:gd name="connsiteY90" fmla="*/ 1223010 h 4011929"/>
                <a:gd name="connsiteX91" fmla="*/ 3956685 w 4659629"/>
                <a:gd name="connsiteY91" fmla="*/ 1768792 h 4011929"/>
                <a:gd name="connsiteX92" fmla="*/ 3839527 w 4659629"/>
                <a:gd name="connsiteY92" fmla="*/ 1887855 h 4011929"/>
                <a:gd name="connsiteX93" fmla="*/ 3722370 w 4659629"/>
                <a:gd name="connsiteY93" fmla="*/ 1773555 h 4011929"/>
                <a:gd name="connsiteX94" fmla="*/ 3289935 w 4659629"/>
                <a:gd name="connsiteY94" fmla="*/ 1336357 h 4011929"/>
                <a:gd name="connsiteX95" fmla="*/ 665797 w 4659629"/>
                <a:gd name="connsiteY95" fmla="*/ 1336357 h 4011929"/>
                <a:gd name="connsiteX96" fmla="*/ 233362 w 4659629"/>
                <a:gd name="connsiteY96" fmla="*/ 1768792 h 4011929"/>
                <a:gd name="connsiteX97" fmla="*/ 665797 w 4659629"/>
                <a:gd name="connsiteY97" fmla="*/ 2205990 h 4011929"/>
                <a:gd name="connsiteX98" fmla="*/ 2665095 w 4659629"/>
                <a:gd name="connsiteY98" fmla="*/ 2205990 h 4011929"/>
                <a:gd name="connsiteX99" fmla="*/ 2782252 w 4659629"/>
                <a:gd name="connsiteY99" fmla="*/ 2323147 h 4011929"/>
                <a:gd name="connsiteX100" fmla="*/ 2665095 w 4659629"/>
                <a:gd name="connsiteY100" fmla="*/ 2440305 h 4011929"/>
                <a:gd name="connsiteX101" fmla="*/ 665797 w 4659629"/>
                <a:gd name="connsiteY101" fmla="*/ 2440305 h 4011929"/>
                <a:gd name="connsiteX102" fmla="*/ 233362 w 4659629"/>
                <a:gd name="connsiteY102" fmla="*/ 2872740 h 4011929"/>
                <a:gd name="connsiteX103" fmla="*/ 665797 w 4659629"/>
                <a:gd name="connsiteY103" fmla="*/ 3309937 h 4011929"/>
                <a:gd name="connsiteX104" fmla="*/ 2463165 w 4659629"/>
                <a:gd name="connsiteY104" fmla="*/ 3309937 h 4011929"/>
                <a:gd name="connsiteX105" fmla="*/ 2580322 w 4659629"/>
                <a:gd name="connsiteY105" fmla="*/ 3427095 h 4011929"/>
                <a:gd name="connsiteX106" fmla="*/ 2463165 w 4659629"/>
                <a:gd name="connsiteY106" fmla="*/ 3544252 h 4011929"/>
                <a:gd name="connsiteX107" fmla="*/ 665797 w 4659629"/>
                <a:gd name="connsiteY107" fmla="*/ 3544252 h 4011929"/>
                <a:gd name="connsiteX108" fmla="*/ 0 w 4659629"/>
                <a:gd name="connsiteY108" fmla="*/ 2878455 h 4011929"/>
                <a:gd name="connsiteX109" fmla="*/ 290512 w 4659629"/>
                <a:gd name="connsiteY109" fmla="*/ 2323147 h 4011929"/>
                <a:gd name="connsiteX110" fmla="*/ 0 w 4659629"/>
                <a:gd name="connsiteY110" fmla="*/ 1773555 h 4011929"/>
                <a:gd name="connsiteX111" fmla="*/ 285750 w 4659629"/>
                <a:gd name="connsiteY111" fmla="*/ 1223010 h 4011929"/>
                <a:gd name="connsiteX112" fmla="*/ 0 w 4659629"/>
                <a:gd name="connsiteY112" fmla="*/ 684847 h 4011929"/>
                <a:gd name="connsiteX113" fmla="*/ 0 w 4659629"/>
                <a:gd name="connsiteY113" fmla="*/ 651510 h 4011929"/>
                <a:gd name="connsiteX114" fmla="*/ 651510 w 4659629"/>
                <a:gd name="connsiteY114" fmla="*/ 0 h 4011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4659629" h="4011929">
                  <a:moveTo>
                    <a:pt x="3007042" y="2959417"/>
                  </a:moveTo>
                  <a:cubicBezTo>
                    <a:pt x="3071812" y="2959417"/>
                    <a:pt x="3124199" y="3010852"/>
                    <a:pt x="3124199" y="3075622"/>
                  </a:cubicBezTo>
                  <a:cubicBezTo>
                    <a:pt x="3124199" y="3249929"/>
                    <a:pt x="3191827" y="3413759"/>
                    <a:pt x="3314699" y="3536632"/>
                  </a:cubicBezTo>
                  <a:cubicBezTo>
                    <a:pt x="3437572" y="3659504"/>
                    <a:pt x="3601402" y="3727132"/>
                    <a:pt x="3775710" y="3727132"/>
                  </a:cubicBezTo>
                  <a:cubicBezTo>
                    <a:pt x="3914774" y="3727132"/>
                    <a:pt x="4046219" y="3683317"/>
                    <a:pt x="4156710" y="3603307"/>
                  </a:cubicBezTo>
                  <a:lnTo>
                    <a:pt x="4050982" y="3597592"/>
                  </a:lnTo>
                  <a:cubicBezTo>
                    <a:pt x="3987164" y="3593782"/>
                    <a:pt x="3936682" y="3538537"/>
                    <a:pt x="3940492" y="3474719"/>
                  </a:cubicBezTo>
                  <a:cubicBezTo>
                    <a:pt x="3944302" y="3410902"/>
                    <a:pt x="3998594" y="3360419"/>
                    <a:pt x="4063364" y="3364229"/>
                  </a:cubicBezTo>
                  <a:lnTo>
                    <a:pt x="4461510" y="3384232"/>
                  </a:lnTo>
                  <a:cubicBezTo>
                    <a:pt x="4494847" y="3386137"/>
                    <a:pt x="4526279" y="3402329"/>
                    <a:pt x="4547235" y="3428999"/>
                  </a:cubicBezTo>
                  <a:cubicBezTo>
                    <a:pt x="4567237" y="3455669"/>
                    <a:pt x="4575810" y="3489959"/>
                    <a:pt x="4569142" y="3523297"/>
                  </a:cubicBezTo>
                  <a:lnTo>
                    <a:pt x="4491037" y="3917632"/>
                  </a:lnTo>
                  <a:cubicBezTo>
                    <a:pt x="4479607" y="3973829"/>
                    <a:pt x="4431029" y="4011929"/>
                    <a:pt x="4376737" y="4011929"/>
                  </a:cubicBezTo>
                  <a:cubicBezTo>
                    <a:pt x="4369117" y="4011929"/>
                    <a:pt x="4361497" y="4011929"/>
                    <a:pt x="4353877" y="4010024"/>
                  </a:cubicBezTo>
                  <a:cubicBezTo>
                    <a:pt x="4291012" y="3997642"/>
                    <a:pt x="4250054" y="3935729"/>
                    <a:pt x="4262437" y="3872864"/>
                  </a:cubicBezTo>
                  <a:lnTo>
                    <a:pt x="4275772" y="3805237"/>
                  </a:lnTo>
                  <a:cubicBezTo>
                    <a:pt x="4129087" y="3906202"/>
                    <a:pt x="3956685" y="3960494"/>
                    <a:pt x="3775710" y="3960494"/>
                  </a:cubicBezTo>
                  <a:cubicBezTo>
                    <a:pt x="3539489" y="3960494"/>
                    <a:pt x="3317557" y="3869054"/>
                    <a:pt x="3149917" y="3702367"/>
                  </a:cubicBezTo>
                  <a:cubicBezTo>
                    <a:pt x="2983229" y="3535679"/>
                    <a:pt x="2890837" y="3312794"/>
                    <a:pt x="2890837" y="3076574"/>
                  </a:cubicBezTo>
                  <a:cubicBezTo>
                    <a:pt x="2890837" y="3011804"/>
                    <a:pt x="2942272" y="2959417"/>
                    <a:pt x="3007042" y="2959417"/>
                  </a:cubicBezTo>
                  <a:close/>
                  <a:moveTo>
                    <a:pt x="1939289" y="2759392"/>
                  </a:moveTo>
                  <a:lnTo>
                    <a:pt x="2443162" y="2759392"/>
                  </a:lnTo>
                  <a:cubicBezTo>
                    <a:pt x="2507932" y="2759392"/>
                    <a:pt x="2560319" y="2811779"/>
                    <a:pt x="2560319" y="2876549"/>
                  </a:cubicBezTo>
                  <a:cubicBezTo>
                    <a:pt x="2560319" y="2941319"/>
                    <a:pt x="2507932" y="2993707"/>
                    <a:pt x="2443162" y="2993707"/>
                  </a:cubicBezTo>
                  <a:lnTo>
                    <a:pt x="1939289" y="2993707"/>
                  </a:lnTo>
                  <a:cubicBezTo>
                    <a:pt x="1874519" y="2993707"/>
                    <a:pt x="1822132" y="2941319"/>
                    <a:pt x="1822132" y="2876549"/>
                  </a:cubicBezTo>
                  <a:cubicBezTo>
                    <a:pt x="1822132" y="2811779"/>
                    <a:pt x="1874519" y="2759392"/>
                    <a:pt x="1939289" y="2759392"/>
                  </a:cubicBezTo>
                  <a:close/>
                  <a:moveTo>
                    <a:pt x="1029652" y="2748915"/>
                  </a:moveTo>
                  <a:cubicBezTo>
                    <a:pt x="1099617" y="2748915"/>
                    <a:pt x="1156335" y="2805633"/>
                    <a:pt x="1156335" y="2875597"/>
                  </a:cubicBezTo>
                  <a:cubicBezTo>
                    <a:pt x="1156335" y="2945562"/>
                    <a:pt x="1099617" y="3002280"/>
                    <a:pt x="1029652" y="3002280"/>
                  </a:cubicBezTo>
                  <a:cubicBezTo>
                    <a:pt x="959687" y="3002280"/>
                    <a:pt x="902970" y="2945562"/>
                    <a:pt x="902970" y="2875597"/>
                  </a:cubicBezTo>
                  <a:cubicBezTo>
                    <a:pt x="902970" y="2805632"/>
                    <a:pt x="959687" y="2748915"/>
                    <a:pt x="1029652" y="2748915"/>
                  </a:cubicBezTo>
                  <a:close/>
                  <a:moveTo>
                    <a:pt x="3232784" y="2113598"/>
                  </a:moveTo>
                  <a:cubicBezTo>
                    <a:pt x="3295649" y="2125980"/>
                    <a:pt x="3336607" y="2187892"/>
                    <a:pt x="3324224" y="2250757"/>
                  </a:cubicBezTo>
                  <a:lnTo>
                    <a:pt x="3309937" y="2324100"/>
                  </a:lnTo>
                  <a:cubicBezTo>
                    <a:pt x="3449002" y="2237423"/>
                    <a:pt x="3608069" y="2190750"/>
                    <a:pt x="3775709" y="2190750"/>
                  </a:cubicBezTo>
                  <a:cubicBezTo>
                    <a:pt x="4012882" y="2190750"/>
                    <a:pt x="4234814" y="2282190"/>
                    <a:pt x="4400549" y="2449830"/>
                  </a:cubicBezTo>
                  <a:cubicBezTo>
                    <a:pt x="4567237" y="2617470"/>
                    <a:pt x="4659629" y="2839402"/>
                    <a:pt x="4659629" y="3075623"/>
                  </a:cubicBezTo>
                  <a:cubicBezTo>
                    <a:pt x="4659629" y="3140392"/>
                    <a:pt x="4608194" y="3192780"/>
                    <a:pt x="4543424" y="3192780"/>
                  </a:cubicBezTo>
                  <a:cubicBezTo>
                    <a:pt x="4478654" y="3192780"/>
                    <a:pt x="4426267" y="3141345"/>
                    <a:pt x="4426267" y="3076575"/>
                  </a:cubicBezTo>
                  <a:cubicBezTo>
                    <a:pt x="4426267" y="2902267"/>
                    <a:pt x="4358639" y="2738437"/>
                    <a:pt x="4235767" y="2615565"/>
                  </a:cubicBezTo>
                  <a:cubicBezTo>
                    <a:pt x="4112894" y="2492692"/>
                    <a:pt x="3949064" y="2425065"/>
                    <a:pt x="3774757" y="2425065"/>
                  </a:cubicBezTo>
                  <a:cubicBezTo>
                    <a:pt x="3652837" y="2425065"/>
                    <a:pt x="3536632" y="2458402"/>
                    <a:pt x="3435667" y="2520315"/>
                  </a:cubicBezTo>
                  <a:lnTo>
                    <a:pt x="3534727" y="2525077"/>
                  </a:lnTo>
                  <a:cubicBezTo>
                    <a:pt x="3598544" y="2528887"/>
                    <a:pt x="3648074" y="2583180"/>
                    <a:pt x="3645217" y="2647950"/>
                  </a:cubicBezTo>
                  <a:cubicBezTo>
                    <a:pt x="3642359" y="2709862"/>
                    <a:pt x="3590924" y="2758440"/>
                    <a:pt x="3529012" y="2758440"/>
                  </a:cubicBezTo>
                  <a:cubicBezTo>
                    <a:pt x="3527107" y="2758440"/>
                    <a:pt x="3525202" y="2758440"/>
                    <a:pt x="3523297" y="2758440"/>
                  </a:cubicBezTo>
                  <a:lnTo>
                    <a:pt x="3125152" y="2738437"/>
                  </a:lnTo>
                  <a:cubicBezTo>
                    <a:pt x="3091814" y="2736533"/>
                    <a:pt x="3060382" y="2720340"/>
                    <a:pt x="3039427" y="2693670"/>
                  </a:cubicBezTo>
                  <a:cubicBezTo>
                    <a:pt x="3019424" y="2667000"/>
                    <a:pt x="3010852" y="2632710"/>
                    <a:pt x="3017519" y="2599373"/>
                  </a:cubicBezTo>
                  <a:lnTo>
                    <a:pt x="3095624" y="2205037"/>
                  </a:lnTo>
                  <a:cubicBezTo>
                    <a:pt x="3108007" y="2142173"/>
                    <a:pt x="3169919" y="2101215"/>
                    <a:pt x="3232784" y="2113598"/>
                  </a:cubicBezTo>
                  <a:close/>
                  <a:moveTo>
                    <a:pt x="1939289" y="1655445"/>
                  </a:moveTo>
                  <a:lnTo>
                    <a:pt x="3052762" y="1655445"/>
                  </a:lnTo>
                  <a:cubicBezTo>
                    <a:pt x="3117532" y="1655445"/>
                    <a:pt x="3169919" y="1707832"/>
                    <a:pt x="3169919" y="1772602"/>
                  </a:cubicBezTo>
                  <a:cubicBezTo>
                    <a:pt x="3169919" y="1837372"/>
                    <a:pt x="3117532" y="1889760"/>
                    <a:pt x="3052762" y="1889760"/>
                  </a:cubicBezTo>
                  <a:lnTo>
                    <a:pt x="1939289" y="1889760"/>
                  </a:lnTo>
                  <a:cubicBezTo>
                    <a:pt x="1874519" y="1889760"/>
                    <a:pt x="1822132" y="1837372"/>
                    <a:pt x="1822132" y="1772602"/>
                  </a:cubicBezTo>
                  <a:cubicBezTo>
                    <a:pt x="1822132" y="1707832"/>
                    <a:pt x="1874519" y="1655445"/>
                    <a:pt x="1939289" y="1655445"/>
                  </a:cubicBezTo>
                  <a:close/>
                  <a:moveTo>
                    <a:pt x="1029652" y="1645920"/>
                  </a:moveTo>
                  <a:cubicBezTo>
                    <a:pt x="1099617" y="1645920"/>
                    <a:pt x="1156335" y="1702637"/>
                    <a:pt x="1156335" y="1772602"/>
                  </a:cubicBezTo>
                  <a:cubicBezTo>
                    <a:pt x="1156335" y="1842567"/>
                    <a:pt x="1099617" y="1899285"/>
                    <a:pt x="1029652" y="1899285"/>
                  </a:cubicBezTo>
                  <a:cubicBezTo>
                    <a:pt x="959687" y="1899285"/>
                    <a:pt x="902970" y="1842567"/>
                    <a:pt x="902970" y="1772602"/>
                  </a:cubicBezTo>
                  <a:cubicBezTo>
                    <a:pt x="902970" y="1702637"/>
                    <a:pt x="959687" y="1645920"/>
                    <a:pt x="1029652" y="1645920"/>
                  </a:cubicBezTo>
                  <a:close/>
                  <a:moveTo>
                    <a:pt x="1939289" y="552450"/>
                  </a:moveTo>
                  <a:lnTo>
                    <a:pt x="3053714" y="552450"/>
                  </a:lnTo>
                  <a:cubicBezTo>
                    <a:pt x="3117532" y="552450"/>
                    <a:pt x="3169919" y="604837"/>
                    <a:pt x="3169919" y="669607"/>
                  </a:cubicBezTo>
                  <a:cubicBezTo>
                    <a:pt x="3169919" y="734377"/>
                    <a:pt x="3117532" y="786765"/>
                    <a:pt x="3052762" y="786765"/>
                  </a:cubicBezTo>
                  <a:lnTo>
                    <a:pt x="1939289" y="786765"/>
                  </a:lnTo>
                  <a:cubicBezTo>
                    <a:pt x="1874519" y="786765"/>
                    <a:pt x="1822132" y="734377"/>
                    <a:pt x="1822132" y="669607"/>
                  </a:cubicBezTo>
                  <a:cubicBezTo>
                    <a:pt x="1822132" y="604837"/>
                    <a:pt x="1874519" y="552450"/>
                    <a:pt x="1939289" y="552450"/>
                  </a:cubicBezTo>
                  <a:close/>
                  <a:moveTo>
                    <a:pt x="1029652" y="542925"/>
                  </a:moveTo>
                  <a:cubicBezTo>
                    <a:pt x="1099617" y="542925"/>
                    <a:pt x="1156335" y="599642"/>
                    <a:pt x="1156335" y="669607"/>
                  </a:cubicBezTo>
                  <a:cubicBezTo>
                    <a:pt x="1156335" y="739572"/>
                    <a:pt x="1099617" y="796290"/>
                    <a:pt x="1029652" y="796290"/>
                  </a:cubicBezTo>
                  <a:cubicBezTo>
                    <a:pt x="959687" y="796290"/>
                    <a:pt x="902970" y="739572"/>
                    <a:pt x="902970" y="669607"/>
                  </a:cubicBezTo>
                  <a:cubicBezTo>
                    <a:pt x="902970" y="599642"/>
                    <a:pt x="959687" y="542925"/>
                    <a:pt x="1029652" y="542925"/>
                  </a:cubicBezTo>
                  <a:close/>
                  <a:moveTo>
                    <a:pt x="651510" y="234315"/>
                  </a:moveTo>
                  <a:cubicBezTo>
                    <a:pt x="421005" y="234315"/>
                    <a:pt x="233362" y="421957"/>
                    <a:pt x="233362" y="652462"/>
                  </a:cubicBezTo>
                  <a:lnTo>
                    <a:pt x="233362" y="685800"/>
                  </a:lnTo>
                  <a:cubicBezTo>
                    <a:pt x="233362" y="916305"/>
                    <a:pt x="421005" y="1103947"/>
                    <a:pt x="651510" y="1103947"/>
                  </a:cubicBezTo>
                  <a:lnTo>
                    <a:pt x="665797" y="1103947"/>
                  </a:lnTo>
                  <a:lnTo>
                    <a:pt x="3290887" y="1103947"/>
                  </a:lnTo>
                  <a:lnTo>
                    <a:pt x="3305175" y="1103947"/>
                  </a:lnTo>
                  <a:cubicBezTo>
                    <a:pt x="3535680" y="1103947"/>
                    <a:pt x="3723322" y="916305"/>
                    <a:pt x="3723322" y="685800"/>
                  </a:cubicBezTo>
                  <a:lnTo>
                    <a:pt x="3723322" y="652462"/>
                  </a:lnTo>
                  <a:cubicBezTo>
                    <a:pt x="3723322" y="421957"/>
                    <a:pt x="3535680" y="234315"/>
                    <a:pt x="3305175" y="234315"/>
                  </a:cubicBezTo>
                  <a:close/>
                  <a:moveTo>
                    <a:pt x="651510" y="0"/>
                  </a:moveTo>
                  <a:lnTo>
                    <a:pt x="3305175" y="0"/>
                  </a:lnTo>
                  <a:cubicBezTo>
                    <a:pt x="3664267" y="0"/>
                    <a:pt x="3956685" y="292417"/>
                    <a:pt x="3956685" y="651510"/>
                  </a:cubicBezTo>
                  <a:lnTo>
                    <a:pt x="3956685" y="684847"/>
                  </a:lnTo>
                  <a:cubicBezTo>
                    <a:pt x="3956685" y="907732"/>
                    <a:pt x="3843337" y="1105852"/>
                    <a:pt x="3670935" y="1223010"/>
                  </a:cubicBezTo>
                  <a:cubicBezTo>
                    <a:pt x="3843337" y="1343977"/>
                    <a:pt x="3956685" y="1543050"/>
                    <a:pt x="3956685" y="1768792"/>
                  </a:cubicBezTo>
                  <a:cubicBezTo>
                    <a:pt x="3956685" y="1833562"/>
                    <a:pt x="3904297" y="1887855"/>
                    <a:pt x="3839527" y="1887855"/>
                  </a:cubicBezTo>
                  <a:cubicBezTo>
                    <a:pt x="3774757" y="1887855"/>
                    <a:pt x="3722370" y="1838325"/>
                    <a:pt x="3722370" y="1773555"/>
                  </a:cubicBezTo>
                  <a:cubicBezTo>
                    <a:pt x="3722370" y="1530667"/>
                    <a:pt x="3528060" y="1336357"/>
                    <a:pt x="3289935" y="1336357"/>
                  </a:cubicBezTo>
                  <a:lnTo>
                    <a:pt x="665797" y="1336357"/>
                  </a:lnTo>
                  <a:cubicBezTo>
                    <a:pt x="427672" y="1336357"/>
                    <a:pt x="233362" y="1530667"/>
                    <a:pt x="233362" y="1768792"/>
                  </a:cubicBezTo>
                  <a:cubicBezTo>
                    <a:pt x="233362" y="2011680"/>
                    <a:pt x="427672" y="2205990"/>
                    <a:pt x="665797" y="2205990"/>
                  </a:cubicBezTo>
                  <a:lnTo>
                    <a:pt x="2665095" y="2205990"/>
                  </a:lnTo>
                  <a:cubicBezTo>
                    <a:pt x="2729865" y="2205990"/>
                    <a:pt x="2782252" y="2258377"/>
                    <a:pt x="2782252" y="2323147"/>
                  </a:cubicBezTo>
                  <a:cubicBezTo>
                    <a:pt x="2782252" y="2387917"/>
                    <a:pt x="2729865" y="2440305"/>
                    <a:pt x="2665095" y="2440305"/>
                  </a:cubicBezTo>
                  <a:lnTo>
                    <a:pt x="665797" y="2440305"/>
                  </a:lnTo>
                  <a:cubicBezTo>
                    <a:pt x="427672" y="2440305"/>
                    <a:pt x="233362" y="2634615"/>
                    <a:pt x="233362" y="2872740"/>
                  </a:cubicBezTo>
                  <a:cubicBezTo>
                    <a:pt x="233362" y="3115627"/>
                    <a:pt x="427672" y="3309937"/>
                    <a:pt x="665797" y="3309937"/>
                  </a:cubicBezTo>
                  <a:lnTo>
                    <a:pt x="2463165" y="3309937"/>
                  </a:lnTo>
                  <a:cubicBezTo>
                    <a:pt x="2527935" y="3309937"/>
                    <a:pt x="2580322" y="3362325"/>
                    <a:pt x="2580322" y="3427095"/>
                  </a:cubicBezTo>
                  <a:cubicBezTo>
                    <a:pt x="2580322" y="3491865"/>
                    <a:pt x="2527935" y="3544252"/>
                    <a:pt x="2463165" y="3544252"/>
                  </a:cubicBezTo>
                  <a:lnTo>
                    <a:pt x="665797" y="3544252"/>
                  </a:lnTo>
                  <a:cubicBezTo>
                    <a:pt x="299085" y="3544252"/>
                    <a:pt x="0" y="3246120"/>
                    <a:pt x="0" y="2878455"/>
                  </a:cubicBezTo>
                  <a:cubicBezTo>
                    <a:pt x="0" y="2646997"/>
                    <a:pt x="115252" y="2445067"/>
                    <a:pt x="290512" y="2323147"/>
                  </a:cubicBezTo>
                  <a:cubicBezTo>
                    <a:pt x="115252" y="2203132"/>
                    <a:pt x="0" y="2001202"/>
                    <a:pt x="0" y="1773555"/>
                  </a:cubicBezTo>
                  <a:cubicBezTo>
                    <a:pt x="0" y="1544955"/>
                    <a:pt x="113347" y="1343977"/>
                    <a:pt x="285750" y="1223010"/>
                  </a:cubicBezTo>
                  <a:cubicBezTo>
                    <a:pt x="113347" y="1105852"/>
                    <a:pt x="0" y="908685"/>
                    <a:pt x="0" y="684847"/>
                  </a:cubicBezTo>
                  <a:lnTo>
                    <a:pt x="0" y="651510"/>
                  </a:lnTo>
                  <a:cubicBezTo>
                    <a:pt x="0" y="292417"/>
                    <a:pt x="292417" y="0"/>
                    <a:pt x="6515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734E076-EE43-A402-644B-A42BAFA60BAB}"/>
              </a:ext>
            </a:extLst>
          </p:cNvPr>
          <p:cNvGrpSpPr/>
          <p:nvPr/>
        </p:nvGrpSpPr>
        <p:grpSpPr>
          <a:xfrm>
            <a:off x="12277203" y="7356009"/>
            <a:ext cx="5920878" cy="1045224"/>
            <a:chOff x="6856624" y="3598582"/>
            <a:chExt cx="2960439" cy="522612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FF7922EC-8AD7-D050-D86C-0516593AC696}"/>
                </a:ext>
              </a:extLst>
            </p:cNvPr>
            <p:cNvGrpSpPr/>
            <p:nvPr/>
          </p:nvGrpSpPr>
          <p:grpSpPr>
            <a:xfrm>
              <a:off x="6856624" y="3598582"/>
              <a:ext cx="2960439" cy="522612"/>
              <a:chOff x="6371297" y="3312628"/>
              <a:chExt cx="2960439" cy="522612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A3EF0F75-FEA3-1007-D5BD-4439225F3B9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371297" y="3353710"/>
                <a:ext cx="468001" cy="468000"/>
                <a:chOff x="5659835" y="3635563"/>
                <a:chExt cx="844932" cy="844931"/>
              </a:xfrm>
            </p:grpSpPr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45B76733-0CF6-EFC7-EB09-B6DC3639DEA8}"/>
                    </a:ext>
                  </a:extLst>
                </p:cNvPr>
                <p:cNvSpPr/>
                <p:nvPr/>
              </p:nvSpPr>
              <p:spPr>
                <a:xfrm>
                  <a:off x="5659835" y="3635563"/>
                  <a:ext cx="844932" cy="844931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>
                    <a:solidFill>
                      <a:srgbClr val="FFFFFF"/>
                    </a:solidFill>
                    <a:latin typeface="linea-basic-10" charset="0"/>
                    <a:ea typeface="linea-basic-10" charset="0"/>
                    <a:cs typeface="linea-basic-10" charset="0"/>
                  </a:endParaRPr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D1E38139-08F4-1FC2-CADA-260D065365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28072" y="3705595"/>
                  <a:ext cx="708443" cy="708442"/>
                </a:xfrm>
                <a:prstGeom prst="ellipse">
                  <a:avLst/>
                </a:prstGeom>
                <a:solidFill>
                  <a:schemeClr val="bg1"/>
                </a:solidFill>
                <a:ln/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>
                    <a:solidFill>
                      <a:srgbClr val="FFFFFF"/>
                    </a:solidFill>
                    <a:latin typeface="linea-basic-10" charset="0"/>
                    <a:ea typeface="linea-basic-10" charset="0"/>
                    <a:cs typeface="linea-basic-10" charset="0"/>
                  </a:endParaRPr>
                </a:p>
              </p:txBody>
            </p:sp>
          </p:grp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20713519-0799-806B-109B-BC7290DCCDC8}"/>
                  </a:ext>
                </a:extLst>
              </p:cNvPr>
              <p:cNvSpPr/>
              <p:nvPr/>
            </p:nvSpPr>
            <p:spPr>
              <a:xfrm>
                <a:off x="6927167" y="3312628"/>
                <a:ext cx="2404569" cy="5226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200" b="1" dirty="0">
                    <a:latin typeface="Source Sans Pro Black" panose="020B0503030403020204" pitchFamily="34" charset="0"/>
                    <a:ea typeface="Source Sans Pro Black" panose="020B0503030403020204" pitchFamily="34" charset="0"/>
                  </a:rPr>
                  <a:t>On-going software updates &amp; Patch management</a:t>
                </a:r>
                <a:endParaRPr lang="en-US" sz="2200" b="1" dirty="0">
                  <a:latin typeface="Source Sans Pro Black" panose="020B0503030403020204" pitchFamily="34" charset="0"/>
                  <a:ea typeface="Source Sans Pro Black" panose="020B0503030403020204" pitchFamily="34" charset="0"/>
                  <a:cs typeface="Roboto Light" panose="02000000000000000000" pitchFamily="2" charset="0"/>
                </a:endParaRPr>
              </a:p>
            </p:txBody>
          </p:sp>
        </p:grpSp>
        <p:sp>
          <p:nvSpPr>
            <p:cNvPr id="86" name="Freeform: Shape 74">
              <a:extLst>
                <a:ext uri="{FF2B5EF4-FFF2-40B4-BE49-F238E27FC236}">
                  <a16:creationId xmlns:a16="http://schemas.microsoft.com/office/drawing/2014/main" id="{BBF95B57-89B6-EF82-1CE5-FBB18A7101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2289" y="3765664"/>
              <a:ext cx="216438" cy="216000"/>
            </a:xfrm>
            <a:custGeom>
              <a:avLst/>
              <a:gdLst>
                <a:gd name="connsiteX0" fmla="*/ 1856422 w 4676775"/>
                <a:gd name="connsiteY0" fmla="*/ 1881187 h 4667250"/>
                <a:gd name="connsiteX1" fmla="*/ 1856422 w 4676775"/>
                <a:gd name="connsiteY1" fmla="*/ 2808922 h 4667250"/>
                <a:gd name="connsiteX2" fmla="*/ 2784157 w 4676775"/>
                <a:gd name="connsiteY2" fmla="*/ 2808922 h 4667250"/>
                <a:gd name="connsiteX3" fmla="*/ 2784157 w 4676775"/>
                <a:gd name="connsiteY3" fmla="*/ 1881187 h 4667250"/>
                <a:gd name="connsiteX4" fmla="*/ 1740217 w 4676775"/>
                <a:gd name="connsiteY4" fmla="*/ 1646872 h 4667250"/>
                <a:gd name="connsiteX5" fmla="*/ 2901315 w 4676775"/>
                <a:gd name="connsiteY5" fmla="*/ 1646872 h 4667250"/>
                <a:gd name="connsiteX6" fmla="*/ 3018472 w 4676775"/>
                <a:gd name="connsiteY6" fmla="*/ 1764029 h 4667250"/>
                <a:gd name="connsiteX7" fmla="*/ 3018472 w 4676775"/>
                <a:gd name="connsiteY7" fmla="*/ 2924174 h 4667250"/>
                <a:gd name="connsiteX8" fmla="*/ 2901315 w 4676775"/>
                <a:gd name="connsiteY8" fmla="*/ 3041332 h 4667250"/>
                <a:gd name="connsiteX9" fmla="*/ 1740217 w 4676775"/>
                <a:gd name="connsiteY9" fmla="*/ 3041332 h 4667250"/>
                <a:gd name="connsiteX10" fmla="*/ 1623060 w 4676775"/>
                <a:gd name="connsiteY10" fmla="*/ 2925127 h 4667250"/>
                <a:gd name="connsiteX11" fmla="*/ 1623060 w 4676775"/>
                <a:gd name="connsiteY11" fmla="*/ 1764029 h 4667250"/>
                <a:gd name="connsiteX12" fmla="*/ 1740217 w 4676775"/>
                <a:gd name="connsiteY12" fmla="*/ 1646872 h 4667250"/>
                <a:gd name="connsiteX13" fmla="*/ 1344930 w 4676775"/>
                <a:gd name="connsiteY13" fmla="*/ 1369695 h 4667250"/>
                <a:gd name="connsiteX14" fmla="*/ 1344930 w 4676775"/>
                <a:gd name="connsiteY14" fmla="*/ 3319462 h 4667250"/>
                <a:gd name="connsiteX15" fmla="*/ 3295650 w 4676775"/>
                <a:gd name="connsiteY15" fmla="*/ 3319462 h 4667250"/>
                <a:gd name="connsiteX16" fmla="*/ 3295650 w 4676775"/>
                <a:gd name="connsiteY16" fmla="*/ 1369695 h 4667250"/>
                <a:gd name="connsiteX17" fmla="*/ 1773555 w 4676775"/>
                <a:gd name="connsiteY17" fmla="*/ 0 h 4667250"/>
                <a:gd name="connsiteX18" fmla="*/ 2113597 w 4676775"/>
                <a:gd name="connsiteY18" fmla="*/ 0 h 4667250"/>
                <a:gd name="connsiteX19" fmla="*/ 2435542 w 4676775"/>
                <a:gd name="connsiteY19" fmla="*/ 321945 h 4667250"/>
                <a:gd name="connsiteX20" fmla="*/ 2435542 w 4676775"/>
                <a:gd name="connsiteY20" fmla="*/ 1136332 h 4667250"/>
                <a:gd name="connsiteX21" fmla="*/ 2747962 w 4676775"/>
                <a:gd name="connsiteY21" fmla="*/ 1136332 h 4667250"/>
                <a:gd name="connsiteX22" fmla="*/ 2747962 w 4676775"/>
                <a:gd name="connsiteY22" fmla="*/ 682942 h 4667250"/>
                <a:gd name="connsiteX23" fmla="*/ 2865120 w 4676775"/>
                <a:gd name="connsiteY23" fmla="*/ 565785 h 4667250"/>
                <a:gd name="connsiteX24" fmla="*/ 2982277 w 4676775"/>
                <a:gd name="connsiteY24" fmla="*/ 682942 h 4667250"/>
                <a:gd name="connsiteX25" fmla="*/ 2982277 w 4676775"/>
                <a:gd name="connsiteY25" fmla="*/ 1133475 h 4667250"/>
                <a:gd name="connsiteX26" fmla="*/ 3411855 w 4676775"/>
                <a:gd name="connsiteY26" fmla="*/ 1133475 h 4667250"/>
                <a:gd name="connsiteX27" fmla="*/ 3529012 w 4676775"/>
                <a:gd name="connsiteY27" fmla="*/ 1250632 h 4667250"/>
                <a:gd name="connsiteX28" fmla="*/ 3529012 w 4676775"/>
                <a:gd name="connsiteY28" fmla="*/ 1680210 h 4667250"/>
                <a:gd name="connsiteX29" fmla="*/ 3993832 w 4676775"/>
                <a:gd name="connsiteY29" fmla="*/ 1680210 h 4667250"/>
                <a:gd name="connsiteX30" fmla="*/ 4110990 w 4676775"/>
                <a:gd name="connsiteY30" fmla="*/ 1797367 h 4667250"/>
                <a:gd name="connsiteX31" fmla="*/ 3993832 w 4676775"/>
                <a:gd name="connsiteY31" fmla="*/ 1914525 h 4667250"/>
                <a:gd name="connsiteX32" fmla="*/ 3529012 w 4676775"/>
                <a:gd name="connsiteY32" fmla="*/ 1914525 h 4667250"/>
                <a:gd name="connsiteX33" fmla="*/ 3529012 w 4676775"/>
                <a:gd name="connsiteY33" fmla="*/ 2226945 h 4667250"/>
                <a:gd name="connsiteX34" fmla="*/ 4353878 w 4676775"/>
                <a:gd name="connsiteY34" fmla="*/ 2226945 h 4667250"/>
                <a:gd name="connsiteX35" fmla="*/ 4442460 w 4676775"/>
                <a:gd name="connsiteY35" fmla="*/ 2138362 h 4667250"/>
                <a:gd name="connsiteX36" fmla="*/ 4442460 w 4676775"/>
                <a:gd name="connsiteY36" fmla="*/ 1798320 h 4667250"/>
                <a:gd name="connsiteX37" fmla="*/ 4559618 w 4676775"/>
                <a:gd name="connsiteY37" fmla="*/ 1681162 h 4667250"/>
                <a:gd name="connsiteX38" fmla="*/ 4676775 w 4676775"/>
                <a:gd name="connsiteY38" fmla="*/ 1798320 h 4667250"/>
                <a:gd name="connsiteX39" fmla="*/ 4676775 w 4676775"/>
                <a:gd name="connsiteY39" fmla="*/ 2138362 h 4667250"/>
                <a:gd name="connsiteX40" fmla="*/ 4354830 w 4676775"/>
                <a:gd name="connsiteY40" fmla="*/ 2460307 h 4667250"/>
                <a:gd name="connsiteX41" fmla="*/ 3529012 w 4676775"/>
                <a:gd name="connsiteY41" fmla="*/ 2460307 h 4667250"/>
                <a:gd name="connsiteX42" fmla="*/ 3529012 w 4676775"/>
                <a:gd name="connsiteY42" fmla="*/ 2772727 h 4667250"/>
                <a:gd name="connsiteX43" fmla="*/ 3993832 w 4676775"/>
                <a:gd name="connsiteY43" fmla="*/ 2772727 h 4667250"/>
                <a:gd name="connsiteX44" fmla="*/ 4110990 w 4676775"/>
                <a:gd name="connsiteY44" fmla="*/ 2889885 h 4667250"/>
                <a:gd name="connsiteX45" fmla="*/ 3993832 w 4676775"/>
                <a:gd name="connsiteY45" fmla="*/ 3007042 h 4667250"/>
                <a:gd name="connsiteX46" fmla="*/ 3532822 w 4676775"/>
                <a:gd name="connsiteY46" fmla="*/ 3007042 h 4667250"/>
                <a:gd name="connsiteX47" fmla="*/ 3532822 w 4676775"/>
                <a:gd name="connsiteY47" fmla="*/ 3437572 h 4667250"/>
                <a:gd name="connsiteX48" fmla="*/ 3415665 w 4676775"/>
                <a:gd name="connsiteY48" fmla="*/ 3554730 h 4667250"/>
                <a:gd name="connsiteX49" fmla="*/ 2986087 w 4676775"/>
                <a:gd name="connsiteY49" fmla="*/ 3554730 h 4667250"/>
                <a:gd name="connsiteX50" fmla="*/ 2986087 w 4676775"/>
                <a:gd name="connsiteY50" fmla="*/ 3984307 h 4667250"/>
                <a:gd name="connsiteX51" fmla="*/ 2868930 w 4676775"/>
                <a:gd name="connsiteY51" fmla="*/ 4101465 h 4667250"/>
                <a:gd name="connsiteX52" fmla="*/ 2751772 w 4676775"/>
                <a:gd name="connsiteY52" fmla="*/ 3984307 h 4667250"/>
                <a:gd name="connsiteX53" fmla="*/ 2751772 w 4676775"/>
                <a:gd name="connsiteY53" fmla="*/ 3554730 h 4667250"/>
                <a:gd name="connsiteX54" fmla="*/ 2439352 w 4676775"/>
                <a:gd name="connsiteY54" fmla="*/ 3554730 h 4667250"/>
                <a:gd name="connsiteX55" fmla="*/ 2439352 w 4676775"/>
                <a:gd name="connsiteY55" fmla="*/ 4344353 h 4667250"/>
                <a:gd name="connsiteX56" fmla="*/ 2527935 w 4676775"/>
                <a:gd name="connsiteY56" fmla="*/ 4432935 h 4667250"/>
                <a:gd name="connsiteX57" fmla="*/ 2867977 w 4676775"/>
                <a:gd name="connsiteY57" fmla="*/ 4432935 h 4667250"/>
                <a:gd name="connsiteX58" fmla="*/ 2985135 w 4676775"/>
                <a:gd name="connsiteY58" fmla="*/ 4550092 h 4667250"/>
                <a:gd name="connsiteX59" fmla="*/ 2867977 w 4676775"/>
                <a:gd name="connsiteY59" fmla="*/ 4667250 h 4667250"/>
                <a:gd name="connsiteX60" fmla="*/ 2527935 w 4676775"/>
                <a:gd name="connsiteY60" fmla="*/ 4667250 h 4667250"/>
                <a:gd name="connsiteX61" fmla="*/ 2205990 w 4676775"/>
                <a:gd name="connsiteY61" fmla="*/ 4345305 h 4667250"/>
                <a:gd name="connsiteX62" fmla="*/ 2205990 w 4676775"/>
                <a:gd name="connsiteY62" fmla="*/ 3555682 h 4667250"/>
                <a:gd name="connsiteX63" fmla="*/ 1893570 w 4676775"/>
                <a:gd name="connsiteY63" fmla="*/ 3555682 h 4667250"/>
                <a:gd name="connsiteX64" fmla="*/ 1893570 w 4676775"/>
                <a:gd name="connsiteY64" fmla="*/ 3985260 h 4667250"/>
                <a:gd name="connsiteX65" fmla="*/ 1776412 w 4676775"/>
                <a:gd name="connsiteY65" fmla="*/ 4102417 h 4667250"/>
                <a:gd name="connsiteX66" fmla="*/ 1659255 w 4676775"/>
                <a:gd name="connsiteY66" fmla="*/ 3985260 h 4667250"/>
                <a:gd name="connsiteX67" fmla="*/ 1659255 w 4676775"/>
                <a:gd name="connsiteY67" fmla="*/ 3555682 h 4667250"/>
                <a:gd name="connsiteX68" fmla="*/ 1229677 w 4676775"/>
                <a:gd name="connsiteY68" fmla="*/ 3555682 h 4667250"/>
                <a:gd name="connsiteX69" fmla="*/ 1112520 w 4676775"/>
                <a:gd name="connsiteY69" fmla="*/ 3438525 h 4667250"/>
                <a:gd name="connsiteX70" fmla="*/ 1112520 w 4676775"/>
                <a:gd name="connsiteY70" fmla="*/ 3008947 h 4667250"/>
                <a:gd name="connsiteX71" fmla="*/ 682942 w 4676775"/>
                <a:gd name="connsiteY71" fmla="*/ 3008947 h 4667250"/>
                <a:gd name="connsiteX72" fmla="*/ 565785 w 4676775"/>
                <a:gd name="connsiteY72" fmla="*/ 2891790 h 4667250"/>
                <a:gd name="connsiteX73" fmla="*/ 682942 w 4676775"/>
                <a:gd name="connsiteY73" fmla="*/ 2774632 h 4667250"/>
                <a:gd name="connsiteX74" fmla="*/ 1111567 w 4676775"/>
                <a:gd name="connsiteY74" fmla="*/ 2774632 h 4667250"/>
                <a:gd name="connsiteX75" fmla="*/ 1111567 w 4676775"/>
                <a:gd name="connsiteY75" fmla="*/ 2462212 h 4667250"/>
                <a:gd name="connsiteX76" fmla="*/ 321945 w 4676775"/>
                <a:gd name="connsiteY76" fmla="*/ 2462212 h 4667250"/>
                <a:gd name="connsiteX77" fmla="*/ 233362 w 4676775"/>
                <a:gd name="connsiteY77" fmla="*/ 2550795 h 4667250"/>
                <a:gd name="connsiteX78" fmla="*/ 233362 w 4676775"/>
                <a:gd name="connsiteY78" fmla="*/ 2890837 h 4667250"/>
                <a:gd name="connsiteX79" fmla="*/ 116205 w 4676775"/>
                <a:gd name="connsiteY79" fmla="*/ 3007042 h 4667250"/>
                <a:gd name="connsiteX80" fmla="*/ 0 w 4676775"/>
                <a:gd name="connsiteY80" fmla="*/ 2889885 h 4667250"/>
                <a:gd name="connsiteX81" fmla="*/ 0 w 4676775"/>
                <a:gd name="connsiteY81" fmla="*/ 2549842 h 4667250"/>
                <a:gd name="connsiteX82" fmla="*/ 321945 w 4676775"/>
                <a:gd name="connsiteY82" fmla="*/ 2227897 h 4667250"/>
                <a:gd name="connsiteX83" fmla="*/ 1112520 w 4676775"/>
                <a:gd name="connsiteY83" fmla="*/ 2227897 h 4667250"/>
                <a:gd name="connsiteX84" fmla="*/ 1112520 w 4676775"/>
                <a:gd name="connsiteY84" fmla="*/ 1917382 h 4667250"/>
                <a:gd name="connsiteX85" fmla="*/ 682942 w 4676775"/>
                <a:gd name="connsiteY85" fmla="*/ 1917382 h 4667250"/>
                <a:gd name="connsiteX86" fmla="*/ 565785 w 4676775"/>
                <a:gd name="connsiteY86" fmla="*/ 1800225 h 4667250"/>
                <a:gd name="connsiteX87" fmla="*/ 682942 w 4676775"/>
                <a:gd name="connsiteY87" fmla="*/ 1683067 h 4667250"/>
                <a:gd name="connsiteX88" fmla="*/ 1108710 w 4676775"/>
                <a:gd name="connsiteY88" fmla="*/ 1683067 h 4667250"/>
                <a:gd name="connsiteX89" fmla="*/ 1108710 w 4676775"/>
                <a:gd name="connsiteY89" fmla="*/ 1253490 h 4667250"/>
                <a:gd name="connsiteX90" fmla="*/ 1225867 w 4676775"/>
                <a:gd name="connsiteY90" fmla="*/ 1136332 h 4667250"/>
                <a:gd name="connsiteX91" fmla="*/ 1655445 w 4676775"/>
                <a:gd name="connsiteY91" fmla="*/ 1136332 h 4667250"/>
                <a:gd name="connsiteX92" fmla="*/ 1655445 w 4676775"/>
                <a:gd name="connsiteY92" fmla="*/ 682942 h 4667250"/>
                <a:gd name="connsiteX93" fmla="*/ 1772602 w 4676775"/>
                <a:gd name="connsiteY93" fmla="*/ 565785 h 4667250"/>
                <a:gd name="connsiteX94" fmla="*/ 1889760 w 4676775"/>
                <a:gd name="connsiteY94" fmla="*/ 682942 h 4667250"/>
                <a:gd name="connsiteX95" fmla="*/ 1889760 w 4676775"/>
                <a:gd name="connsiteY95" fmla="*/ 1135380 h 4667250"/>
                <a:gd name="connsiteX96" fmla="*/ 2202180 w 4676775"/>
                <a:gd name="connsiteY96" fmla="*/ 1135380 h 4667250"/>
                <a:gd name="connsiteX97" fmla="*/ 2202180 w 4676775"/>
                <a:gd name="connsiteY97" fmla="*/ 321945 h 4667250"/>
                <a:gd name="connsiteX98" fmla="*/ 2113597 w 4676775"/>
                <a:gd name="connsiteY98" fmla="*/ 233362 h 4667250"/>
                <a:gd name="connsiteX99" fmla="*/ 1773555 w 4676775"/>
                <a:gd name="connsiteY99" fmla="*/ 233362 h 4667250"/>
                <a:gd name="connsiteX100" fmla="*/ 1656397 w 4676775"/>
                <a:gd name="connsiteY100" fmla="*/ 117157 h 4667250"/>
                <a:gd name="connsiteX101" fmla="*/ 1773555 w 4676775"/>
                <a:gd name="connsiteY101" fmla="*/ 0 h 466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4676775" h="4667250">
                  <a:moveTo>
                    <a:pt x="1856422" y="1881187"/>
                  </a:moveTo>
                  <a:lnTo>
                    <a:pt x="1856422" y="2808922"/>
                  </a:lnTo>
                  <a:lnTo>
                    <a:pt x="2784157" y="2808922"/>
                  </a:lnTo>
                  <a:lnTo>
                    <a:pt x="2784157" y="1881187"/>
                  </a:lnTo>
                  <a:close/>
                  <a:moveTo>
                    <a:pt x="1740217" y="1646872"/>
                  </a:moveTo>
                  <a:lnTo>
                    <a:pt x="2901315" y="1646872"/>
                  </a:lnTo>
                  <a:cubicBezTo>
                    <a:pt x="2966085" y="1646872"/>
                    <a:pt x="3018472" y="1699259"/>
                    <a:pt x="3018472" y="1764029"/>
                  </a:cubicBezTo>
                  <a:lnTo>
                    <a:pt x="3018472" y="2924174"/>
                  </a:lnTo>
                  <a:cubicBezTo>
                    <a:pt x="3018472" y="2988944"/>
                    <a:pt x="2966085" y="3041332"/>
                    <a:pt x="2901315" y="3041332"/>
                  </a:cubicBezTo>
                  <a:lnTo>
                    <a:pt x="1740217" y="3041332"/>
                  </a:lnTo>
                  <a:cubicBezTo>
                    <a:pt x="1675447" y="3041332"/>
                    <a:pt x="1623060" y="2989897"/>
                    <a:pt x="1623060" y="2925127"/>
                  </a:cubicBezTo>
                  <a:lnTo>
                    <a:pt x="1623060" y="1764029"/>
                  </a:lnTo>
                  <a:cubicBezTo>
                    <a:pt x="1623060" y="1699259"/>
                    <a:pt x="1675447" y="1646872"/>
                    <a:pt x="1740217" y="1646872"/>
                  </a:cubicBezTo>
                  <a:close/>
                  <a:moveTo>
                    <a:pt x="1344930" y="1369695"/>
                  </a:moveTo>
                  <a:lnTo>
                    <a:pt x="1344930" y="3319462"/>
                  </a:lnTo>
                  <a:lnTo>
                    <a:pt x="3295650" y="3319462"/>
                  </a:lnTo>
                  <a:lnTo>
                    <a:pt x="3295650" y="1369695"/>
                  </a:lnTo>
                  <a:close/>
                  <a:moveTo>
                    <a:pt x="1773555" y="0"/>
                  </a:moveTo>
                  <a:lnTo>
                    <a:pt x="2113597" y="0"/>
                  </a:lnTo>
                  <a:cubicBezTo>
                    <a:pt x="2290762" y="0"/>
                    <a:pt x="2435542" y="143827"/>
                    <a:pt x="2435542" y="321945"/>
                  </a:cubicBezTo>
                  <a:lnTo>
                    <a:pt x="2435542" y="1136332"/>
                  </a:lnTo>
                  <a:lnTo>
                    <a:pt x="2747962" y="1136332"/>
                  </a:lnTo>
                  <a:lnTo>
                    <a:pt x="2747962" y="682942"/>
                  </a:lnTo>
                  <a:cubicBezTo>
                    <a:pt x="2747962" y="618172"/>
                    <a:pt x="2800350" y="565785"/>
                    <a:pt x="2865120" y="565785"/>
                  </a:cubicBezTo>
                  <a:cubicBezTo>
                    <a:pt x="2929890" y="565785"/>
                    <a:pt x="2982277" y="618172"/>
                    <a:pt x="2982277" y="682942"/>
                  </a:cubicBezTo>
                  <a:lnTo>
                    <a:pt x="2982277" y="1133475"/>
                  </a:lnTo>
                  <a:lnTo>
                    <a:pt x="3411855" y="1133475"/>
                  </a:lnTo>
                  <a:cubicBezTo>
                    <a:pt x="3476625" y="1133475"/>
                    <a:pt x="3529012" y="1185862"/>
                    <a:pt x="3529012" y="1250632"/>
                  </a:cubicBezTo>
                  <a:lnTo>
                    <a:pt x="3529012" y="1680210"/>
                  </a:lnTo>
                  <a:lnTo>
                    <a:pt x="3993832" y="1680210"/>
                  </a:lnTo>
                  <a:cubicBezTo>
                    <a:pt x="4058602" y="1680210"/>
                    <a:pt x="4110990" y="1732597"/>
                    <a:pt x="4110990" y="1797367"/>
                  </a:cubicBezTo>
                  <a:cubicBezTo>
                    <a:pt x="4110990" y="1862137"/>
                    <a:pt x="4058602" y="1914525"/>
                    <a:pt x="3993832" y="1914525"/>
                  </a:cubicBezTo>
                  <a:lnTo>
                    <a:pt x="3529012" y="1914525"/>
                  </a:lnTo>
                  <a:lnTo>
                    <a:pt x="3529012" y="2226945"/>
                  </a:lnTo>
                  <a:lnTo>
                    <a:pt x="4353878" y="2226945"/>
                  </a:lnTo>
                  <a:cubicBezTo>
                    <a:pt x="4402455" y="2226945"/>
                    <a:pt x="4442460" y="2186940"/>
                    <a:pt x="4442460" y="2138362"/>
                  </a:cubicBezTo>
                  <a:lnTo>
                    <a:pt x="4442460" y="1798320"/>
                  </a:lnTo>
                  <a:cubicBezTo>
                    <a:pt x="4442460" y="1733550"/>
                    <a:pt x="4494847" y="1681162"/>
                    <a:pt x="4559618" y="1681162"/>
                  </a:cubicBezTo>
                  <a:cubicBezTo>
                    <a:pt x="4624387" y="1681162"/>
                    <a:pt x="4676775" y="1733550"/>
                    <a:pt x="4676775" y="1798320"/>
                  </a:cubicBezTo>
                  <a:lnTo>
                    <a:pt x="4676775" y="2138362"/>
                  </a:lnTo>
                  <a:cubicBezTo>
                    <a:pt x="4676775" y="2315527"/>
                    <a:pt x="4532947" y="2460307"/>
                    <a:pt x="4354830" y="2460307"/>
                  </a:cubicBezTo>
                  <a:lnTo>
                    <a:pt x="3529012" y="2460307"/>
                  </a:lnTo>
                  <a:lnTo>
                    <a:pt x="3529012" y="2772727"/>
                  </a:lnTo>
                  <a:lnTo>
                    <a:pt x="3993832" y="2772727"/>
                  </a:lnTo>
                  <a:cubicBezTo>
                    <a:pt x="4058602" y="2772727"/>
                    <a:pt x="4110990" y="2825115"/>
                    <a:pt x="4110990" y="2889885"/>
                  </a:cubicBezTo>
                  <a:cubicBezTo>
                    <a:pt x="4110990" y="2954655"/>
                    <a:pt x="4058602" y="3007042"/>
                    <a:pt x="3993832" y="3007042"/>
                  </a:cubicBezTo>
                  <a:lnTo>
                    <a:pt x="3532822" y="3007042"/>
                  </a:lnTo>
                  <a:lnTo>
                    <a:pt x="3532822" y="3437572"/>
                  </a:lnTo>
                  <a:cubicBezTo>
                    <a:pt x="3532822" y="3502342"/>
                    <a:pt x="3480435" y="3554730"/>
                    <a:pt x="3415665" y="3554730"/>
                  </a:cubicBezTo>
                  <a:lnTo>
                    <a:pt x="2986087" y="3554730"/>
                  </a:lnTo>
                  <a:lnTo>
                    <a:pt x="2986087" y="3984307"/>
                  </a:lnTo>
                  <a:cubicBezTo>
                    <a:pt x="2986087" y="4049077"/>
                    <a:pt x="2933700" y="4101465"/>
                    <a:pt x="2868930" y="4101465"/>
                  </a:cubicBezTo>
                  <a:cubicBezTo>
                    <a:pt x="2804160" y="4101465"/>
                    <a:pt x="2751772" y="4049077"/>
                    <a:pt x="2751772" y="3984307"/>
                  </a:cubicBezTo>
                  <a:lnTo>
                    <a:pt x="2751772" y="3554730"/>
                  </a:lnTo>
                  <a:lnTo>
                    <a:pt x="2439352" y="3554730"/>
                  </a:lnTo>
                  <a:lnTo>
                    <a:pt x="2439352" y="4344353"/>
                  </a:lnTo>
                  <a:cubicBezTo>
                    <a:pt x="2439352" y="4392930"/>
                    <a:pt x="2479357" y="4432935"/>
                    <a:pt x="2527935" y="4432935"/>
                  </a:cubicBezTo>
                  <a:lnTo>
                    <a:pt x="2867977" y="4432935"/>
                  </a:lnTo>
                  <a:cubicBezTo>
                    <a:pt x="2932747" y="4432935"/>
                    <a:pt x="2985135" y="4485322"/>
                    <a:pt x="2985135" y="4550092"/>
                  </a:cubicBezTo>
                  <a:cubicBezTo>
                    <a:pt x="2985135" y="4614863"/>
                    <a:pt x="2932747" y="4667250"/>
                    <a:pt x="2867977" y="4667250"/>
                  </a:cubicBezTo>
                  <a:lnTo>
                    <a:pt x="2527935" y="4667250"/>
                  </a:lnTo>
                  <a:cubicBezTo>
                    <a:pt x="2350770" y="4667250"/>
                    <a:pt x="2205990" y="4523422"/>
                    <a:pt x="2205990" y="4345305"/>
                  </a:cubicBezTo>
                  <a:lnTo>
                    <a:pt x="2205990" y="3555682"/>
                  </a:lnTo>
                  <a:lnTo>
                    <a:pt x="1893570" y="3555682"/>
                  </a:lnTo>
                  <a:lnTo>
                    <a:pt x="1893570" y="3985260"/>
                  </a:lnTo>
                  <a:cubicBezTo>
                    <a:pt x="1893570" y="4050030"/>
                    <a:pt x="1841182" y="4102417"/>
                    <a:pt x="1776412" y="4102417"/>
                  </a:cubicBezTo>
                  <a:cubicBezTo>
                    <a:pt x="1711642" y="4102417"/>
                    <a:pt x="1659255" y="4050030"/>
                    <a:pt x="1659255" y="3985260"/>
                  </a:cubicBezTo>
                  <a:lnTo>
                    <a:pt x="1659255" y="3555682"/>
                  </a:lnTo>
                  <a:lnTo>
                    <a:pt x="1229677" y="3555682"/>
                  </a:lnTo>
                  <a:cubicBezTo>
                    <a:pt x="1164907" y="3555682"/>
                    <a:pt x="1112520" y="3503295"/>
                    <a:pt x="1112520" y="3438525"/>
                  </a:cubicBezTo>
                  <a:lnTo>
                    <a:pt x="1112520" y="3008947"/>
                  </a:lnTo>
                  <a:lnTo>
                    <a:pt x="682942" y="3008947"/>
                  </a:lnTo>
                  <a:cubicBezTo>
                    <a:pt x="618172" y="3008947"/>
                    <a:pt x="565785" y="2956560"/>
                    <a:pt x="565785" y="2891790"/>
                  </a:cubicBezTo>
                  <a:cubicBezTo>
                    <a:pt x="565785" y="2827020"/>
                    <a:pt x="618172" y="2774632"/>
                    <a:pt x="682942" y="2774632"/>
                  </a:cubicBezTo>
                  <a:lnTo>
                    <a:pt x="1111567" y="2774632"/>
                  </a:lnTo>
                  <a:lnTo>
                    <a:pt x="1111567" y="2462212"/>
                  </a:lnTo>
                  <a:lnTo>
                    <a:pt x="321945" y="2462212"/>
                  </a:lnTo>
                  <a:cubicBezTo>
                    <a:pt x="273367" y="2462212"/>
                    <a:pt x="233362" y="2502217"/>
                    <a:pt x="233362" y="2550795"/>
                  </a:cubicBezTo>
                  <a:lnTo>
                    <a:pt x="233362" y="2890837"/>
                  </a:lnTo>
                  <a:cubicBezTo>
                    <a:pt x="233362" y="2954655"/>
                    <a:pt x="180022" y="3007042"/>
                    <a:pt x="116205" y="3007042"/>
                  </a:cubicBezTo>
                  <a:cubicBezTo>
                    <a:pt x="52387" y="3007042"/>
                    <a:pt x="0" y="2954655"/>
                    <a:pt x="0" y="2889885"/>
                  </a:cubicBezTo>
                  <a:lnTo>
                    <a:pt x="0" y="2549842"/>
                  </a:lnTo>
                  <a:cubicBezTo>
                    <a:pt x="0" y="2372677"/>
                    <a:pt x="143827" y="2227897"/>
                    <a:pt x="321945" y="2227897"/>
                  </a:cubicBezTo>
                  <a:lnTo>
                    <a:pt x="1112520" y="2227897"/>
                  </a:lnTo>
                  <a:lnTo>
                    <a:pt x="1112520" y="1917382"/>
                  </a:lnTo>
                  <a:lnTo>
                    <a:pt x="682942" y="1917382"/>
                  </a:lnTo>
                  <a:cubicBezTo>
                    <a:pt x="618172" y="1917382"/>
                    <a:pt x="565785" y="1864995"/>
                    <a:pt x="565785" y="1800225"/>
                  </a:cubicBezTo>
                  <a:cubicBezTo>
                    <a:pt x="565785" y="1735455"/>
                    <a:pt x="618172" y="1683067"/>
                    <a:pt x="682942" y="1683067"/>
                  </a:cubicBezTo>
                  <a:lnTo>
                    <a:pt x="1108710" y="1683067"/>
                  </a:lnTo>
                  <a:lnTo>
                    <a:pt x="1108710" y="1253490"/>
                  </a:lnTo>
                  <a:cubicBezTo>
                    <a:pt x="1108710" y="1188720"/>
                    <a:pt x="1161097" y="1136332"/>
                    <a:pt x="1225867" y="1136332"/>
                  </a:cubicBezTo>
                  <a:lnTo>
                    <a:pt x="1655445" y="1136332"/>
                  </a:lnTo>
                  <a:lnTo>
                    <a:pt x="1655445" y="682942"/>
                  </a:lnTo>
                  <a:cubicBezTo>
                    <a:pt x="1655445" y="618172"/>
                    <a:pt x="1707832" y="565785"/>
                    <a:pt x="1772602" y="565785"/>
                  </a:cubicBezTo>
                  <a:cubicBezTo>
                    <a:pt x="1837372" y="565785"/>
                    <a:pt x="1889760" y="618172"/>
                    <a:pt x="1889760" y="682942"/>
                  </a:cubicBezTo>
                  <a:lnTo>
                    <a:pt x="1889760" y="1135380"/>
                  </a:lnTo>
                  <a:lnTo>
                    <a:pt x="2202180" y="1135380"/>
                  </a:lnTo>
                  <a:lnTo>
                    <a:pt x="2202180" y="321945"/>
                  </a:lnTo>
                  <a:cubicBezTo>
                    <a:pt x="2202180" y="273367"/>
                    <a:pt x="2162175" y="233362"/>
                    <a:pt x="2113597" y="233362"/>
                  </a:cubicBezTo>
                  <a:lnTo>
                    <a:pt x="1773555" y="233362"/>
                  </a:lnTo>
                  <a:cubicBezTo>
                    <a:pt x="1708785" y="233362"/>
                    <a:pt x="1656397" y="181927"/>
                    <a:pt x="1656397" y="117157"/>
                  </a:cubicBezTo>
                  <a:cubicBezTo>
                    <a:pt x="1656397" y="52387"/>
                    <a:pt x="1708785" y="0"/>
                    <a:pt x="177355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E3E57C3-A7CC-1DEF-9765-69A97E91F700}"/>
              </a:ext>
            </a:extLst>
          </p:cNvPr>
          <p:cNvGrpSpPr/>
          <p:nvPr/>
        </p:nvGrpSpPr>
        <p:grpSpPr>
          <a:xfrm>
            <a:off x="12216055" y="9142227"/>
            <a:ext cx="5522916" cy="1055708"/>
            <a:chOff x="6826050" y="4491691"/>
            <a:chExt cx="2761458" cy="527854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452A29B-285B-5391-FD84-9FBD7EDDF25B}"/>
                </a:ext>
              </a:extLst>
            </p:cNvPr>
            <p:cNvGrpSpPr/>
            <p:nvPr/>
          </p:nvGrpSpPr>
          <p:grpSpPr>
            <a:xfrm>
              <a:off x="6826050" y="4491691"/>
              <a:ext cx="2761458" cy="527854"/>
              <a:chOff x="8918424" y="3265972"/>
              <a:chExt cx="2761458" cy="527854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D30B5FD0-51C9-2290-34C7-EF82598D49A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918424" y="3325826"/>
                <a:ext cx="468001" cy="468000"/>
                <a:chOff x="5659835" y="3635563"/>
                <a:chExt cx="844932" cy="844931"/>
              </a:xfrm>
            </p:grpSpPr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E17E45DF-18CA-5B49-2354-BD00C96D52D4}"/>
                    </a:ext>
                  </a:extLst>
                </p:cNvPr>
                <p:cNvSpPr/>
                <p:nvPr/>
              </p:nvSpPr>
              <p:spPr>
                <a:xfrm>
                  <a:off x="5659835" y="3635563"/>
                  <a:ext cx="844932" cy="844931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>
                    <a:solidFill>
                      <a:srgbClr val="FFFFFF"/>
                    </a:solidFill>
                    <a:latin typeface="linea-basic-10" charset="0"/>
                    <a:ea typeface="linea-basic-10" charset="0"/>
                    <a:cs typeface="linea-basic-10" charset="0"/>
                  </a:endParaRPr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D0C57661-43A2-688A-D1BD-9F08152CE585}"/>
                    </a:ext>
                  </a:extLst>
                </p:cNvPr>
                <p:cNvSpPr/>
                <p:nvPr/>
              </p:nvSpPr>
              <p:spPr>
                <a:xfrm>
                  <a:off x="5728071" y="3705595"/>
                  <a:ext cx="708460" cy="708459"/>
                </a:xfrm>
                <a:prstGeom prst="ellipse">
                  <a:avLst/>
                </a:prstGeom>
                <a:solidFill>
                  <a:schemeClr val="bg1"/>
                </a:solidFill>
                <a:ln/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>
                    <a:solidFill>
                      <a:srgbClr val="FFFFFF"/>
                    </a:solidFill>
                    <a:latin typeface="linea-basic-10" charset="0"/>
                    <a:ea typeface="linea-basic-10" charset="0"/>
                    <a:cs typeface="linea-basic-10" charset="0"/>
                  </a:endParaRPr>
                </a:p>
              </p:txBody>
            </p:sp>
          </p:grp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9BBF047B-7AA9-7248-7860-2DDA9EEEACDB}"/>
                  </a:ext>
                </a:extLst>
              </p:cNvPr>
              <p:cNvSpPr/>
              <p:nvPr/>
            </p:nvSpPr>
            <p:spPr>
              <a:xfrm>
                <a:off x="9474630" y="3265972"/>
                <a:ext cx="2205252" cy="5226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200" b="1" dirty="0">
                    <a:latin typeface="Source Sans Pro Black" panose="020B0503030403020204" pitchFamily="34" charset="0"/>
                    <a:ea typeface="Source Sans Pro Black" panose="020B0503030403020204" pitchFamily="34" charset="0"/>
                  </a:rPr>
                  <a:t>Security Testing &amp; Compliance Reviews</a:t>
                </a:r>
                <a:endParaRPr lang="en-US" sz="2200" b="1" dirty="0">
                  <a:latin typeface="Source Sans Pro Black" panose="020B0503030403020204" pitchFamily="34" charset="0"/>
                  <a:ea typeface="Source Sans Pro Black" panose="020B0503030403020204" pitchFamily="34" charset="0"/>
                  <a:cs typeface="Roboto Light" panose="02000000000000000000" pitchFamily="2" charset="0"/>
                </a:endParaRPr>
              </a:p>
            </p:txBody>
          </p:sp>
        </p:grpSp>
        <p:sp>
          <p:nvSpPr>
            <p:cNvPr id="93" name="Freeform: Shape 68">
              <a:extLst>
                <a:ext uri="{FF2B5EF4-FFF2-40B4-BE49-F238E27FC236}">
                  <a16:creationId xmlns:a16="http://schemas.microsoft.com/office/drawing/2014/main" id="{7107E8A9-4FB2-9B0D-A028-92912B3C0E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7829" y="4679679"/>
              <a:ext cx="284442" cy="216000"/>
            </a:xfrm>
            <a:custGeom>
              <a:avLst/>
              <a:gdLst>
                <a:gd name="connsiteX0" fmla="*/ 2452687 w 4671060"/>
                <a:gd name="connsiteY0" fmla="*/ 1314450 h 3547110"/>
                <a:gd name="connsiteX1" fmla="*/ 2452687 w 4671060"/>
                <a:gd name="connsiteY1" fmla="*/ 3311843 h 3547110"/>
                <a:gd name="connsiteX2" fmla="*/ 3274695 w 4671060"/>
                <a:gd name="connsiteY2" fmla="*/ 2455545 h 3547110"/>
                <a:gd name="connsiteX3" fmla="*/ 3274695 w 4671060"/>
                <a:gd name="connsiteY3" fmla="*/ 1530668 h 3547110"/>
                <a:gd name="connsiteX4" fmla="*/ 3058477 w 4671060"/>
                <a:gd name="connsiteY4" fmla="*/ 1314450 h 3547110"/>
                <a:gd name="connsiteX5" fmla="*/ 1612582 w 4671060"/>
                <a:gd name="connsiteY5" fmla="*/ 1314450 h 3547110"/>
                <a:gd name="connsiteX6" fmla="*/ 1396365 w 4671060"/>
                <a:gd name="connsiteY6" fmla="*/ 1530668 h 3547110"/>
                <a:gd name="connsiteX7" fmla="*/ 1396365 w 4671060"/>
                <a:gd name="connsiteY7" fmla="*/ 2455545 h 3547110"/>
                <a:gd name="connsiteX8" fmla="*/ 2218372 w 4671060"/>
                <a:gd name="connsiteY8" fmla="*/ 3312795 h 3547110"/>
                <a:gd name="connsiteX9" fmla="*/ 2218372 w 4671060"/>
                <a:gd name="connsiteY9" fmla="*/ 1314450 h 3547110"/>
                <a:gd name="connsiteX10" fmla="*/ 627697 w 4671060"/>
                <a:gd name="connsiteY10" fmla="*/ 783908 h 3547110"/>
                <a:gd name="connsiteX11" fmla="*/ 744855 w 4671060"/>
                <a:gd name="connsiteY11" fmla="*/ 901065 h 3547110"/>
                <a:gd name="connsiteX12" fmla="*/ 744855 w 4671060"/>
                <a:gd name="connsiteY12" fmla="*/ 1326833 h 3547110"/>
                <a:gd name="connsiteX13" fmla="*/ 922972 w 4671060"/>
                <a:gd name="connsiteY13" fmla="*/ 1504950 h 3547110"/>
                <a:gd name="connsiteX14" fmla="*/ 1164907 w 4671060"/>
                <a:gd name="connsiteY14" fmla="*/ 1504950 h 3547110"/>
                <a:gd name="connsiteX15" fmla="*/ 1612582 w 4671060"/>
                <a:gd name="connsiteY15" fmla="*/ 1079183 h 3547110"/>
                <a:gd name="connsiteX16" fmla="*/ 3058477 w 4671060"/>
                <a:gd name="connsiteY16" fmla="*/ 1079183 h 3547110"/>
                <a:gd name="connsiteX17" fmla="*/ 3506152 w 4671060"/>
                <a:gd name="connsiteY17" fmla="*/ 1504950 h 3547110"/>
                <a:gd name="connsiteX18" fmla="*/ 3748087 w 4671060"/>
                <a:gd name="connsiteY18" fmla="*/ 1504950 h 3547110"/>
                <a:gd name="connsiteX19" fmla="*/ 3926205 w 4671060"/>
                <a:gd name="connsiteY19" fmla="*/ 1326833 h 3547110"/>
                <a:gd name="connsiteX20" fmla="*/ 3926205 w 4671060"/>
                <a:gd name="connsiteY20" fmla="*/ 901065 h 3547110"/>
                <a:gd name="connsiteX21" fmla="*/ 4043362 w 4671060"/>
                <a:gd name="connsiteY21" fmla="*/ 783908 h 3547110"/>
                <a:gd name="connsiteX22" fmla="*/ 4160520 w 4671060"/>
                <a:gd name="connsiteY22" fmla="*/ 901065 h 3547110"/>
                <a:gd name="connsiteX23" fmla="*/ 4160520 w 4671060"/>
                <a:gd name="connsiteY23" fmla="*/ 1326833 h 3547110"/>
                <a:gd name="connsiteX24" fmla="*/ 3749040 w 4671060"/>
                <a:gd name="connsiteY24" fmla="*/ 1738313 h 3547110"/>
                <a:gd name="connsiteX25" fmla="*/ 3508057 w 4671060"/>
                <a:gd name="connsiteY25" fmla="*/ 1738313 h 3547110"/>
                <a:gd name="connsiteX26" fmla="*/ 3508057 w 4671060"/>
                <a:gd name="connsiteY26" fmla="*/ 2024063 h 3547110"/>
                <a:gd name="connsiteX27" fmla="*/ 4553902 w 4671060"/>
                <a:gd name="connsiteY27" fmla="*/ 2024063 h 3547110"/>
                <a:gd name="connsiteX28" fmla="*/ 4671060 w 4671060"/>
                <a:gd name="connsiteY28" fmla="*/ 2141220 h 3547110"/>
                <a:gd name="connsiteX29" fmla="*/ 4553902 w 4671060"/>
                <a:gd name="connsiteY29" fmla="*/ 2258378 h 3547110"/>
                <a:gd name="connsiteX30" fmla="*/ 3508057 w 4671060"/>
                <a:gd name="connsiteY30" fmla="*/ 2258378 h 3547110"/>
                <a:gd name="connsiteX31" fmla="*/ 3508057 w 4671060"/>
                <a:gd name="connsiteY31" fmla="*/ 2454593 h 3547110"/>
                <a:gd name="connsiteX32" fmla="*/ 3504247 w 4671060"/>
                <a:gd name="connsiteY32" fmla="*/ 2541270 h 3547110"/>
                <a:gd name="connsiteX33" fmla="*/ 3749040 w 4671060"/>
                <a:gd name="connsiteY33" fmla="*/ 2541270 h 3547110"/>
                <a:gd name="connsiteX34" fmla="*/ 4160520 w 4671060"/>
                <a:gd name="connsiteY34" fmla="*/ 2952750 h 3547110"/>
                <a:gd name="connsiteX35" fmla="*/ 4160520 w 4671060"/>
                <a:gd name="connsiteY35" fmla="*/ 3378518 h 3547110"/>
                <a:gd name="connsiteX36" fmla="*/ 4043362 w 4671060"/>
                <a:gd name="connsiteY36" fmla="*/ 3495675 h 3547110"/>
                <a:gd name="connsiteX37" fmla="*/ 3926205 w 4671060"/>
                <a:gd name="connsiteY37" fmla="*/ 3378518 h 3547110"/>
                <a:gd name="connsiteX38" fmla="*/ 3926205 w 4671060"/>
                <a:gd name="connsiteY38" fmla="*/ 2952750 h 3547110"/>
                <a:gd name="connsiteX39" fmla="*/ 3748087 w 4671060"/>
                <a:gd name="connsiteY39" fmla="*/ 2774633 h 3547110"/>
                <a:gd name="connsiteX40" fmla="*/ 3459480 w 4671060"/>
                <a:gd name="connsiteY40" fmla="*/ 2774633 h 3547110"/>
                <a:gd name="connsiteX41" fmla="*/ 2415540 w 4671060"/>
                <a:gd name="connsiteY41" fmla="*/ 3547110 h 3547110"/>
                <a:gd name="connsiteX42" fmla="*/ 2255520 w 4671060"/>
                <a:gd name="connsiteY42" fmla="*/ 3547110 h 3547110"/>
                <a:gd name="connsiteX43" fmla="*/ 1211580 w 4671060"/>
                <a:gd name="connsiteY43" fmla="*/ 2774633 h 3547110"/>
                <a:gd name="connsiteX44" fmla="*/ 922972 w 4671060"/>
                <a:gd name="connsiteY44" fmla="*/ 2774633 h 3547110"/>
                <a:gd name="connsiteX45" fmla="*/ 744855 w 4671060"/>
                <a:gd name="connsiteY45" fmla="*/ 2952750 h 3547110"/>
                <a:gd name="connsiteX46" fmla="*/ 744855 w 4671060"/>
                <a:gd name="connsiteY46" fmla="*/ 3378518 h 3547110"/>
                <a:gd name="connsiteX47" fmla="*/ 627697 w 4671060"/>
                <a:gd name="connsiteY47" fmla="*/ 3495675 h 3547110"/>
                <a:gd name="connsiteX48" fmla="*/ 510540 w 4671060"/>
                <a:gd name="connsiteY48" fmla="*/ 3378518 h 3547110"/>
                <a:gd name="connsiteX49" fmla="*/ 510540 w 4671060"/>
                <a:gd name="connsiteY49" fmla="*/ 2952750 h 3547110"/>
                <a:gd name="connsiteX50" fmla="*/ 922020 w 4671060"/>
                <a:gd name="connsiteY50" fmla="*/ 2541270 h 3547110"/>
                <a:gd name="connsiteX51" fmla="*/ 1166812 w 4671060"/>
                <a:gd name="connsiteY51" fmla="*/ 2541270 h 3547110"/>
                <a:gd name="connsiteX52" fmla="*/ 1163002 w 4671060"/>
                <a:gd name="connsiteY52" fmla="*/ 2454593 h 3547110"/>
                <a:gd name="connsiteX53" fmla="*/ 1163002 w 4671060"/>
                <a:gd name="connsiteY53" fmla="*/ 2258378 h 3547110"/>
                <a:gd name="connsiteX54" fmla="*/ 117157 w 4671060"/>
                <a:gd name="connsiteY54" fmla="*/ 2258378 h 3547110"/>
                <a:gd name="connsiteX55" fmla="*/ 0 w 4671060"/>
                <a:gd name="connsiteY55" fmla="*/ 2141220 h 3547110"/>
                <a:gd name="connsiteX56" fmla="*/ 117157 w 4671060"/>
                <a:gd name="connsiteY56" fmla="*/ 2024063 h 3547110"/>
                <a:gd name="connsiteX57" fmla="*/ 1163002 w 4671060"/>
                <a:gd name="connsiteY57" fmla="*/ 2024063 h 3547110"/>
                <a:gd name="connsiteX58" fmla="*/ 1163002 w 4671060"/>
                <a:gd name="connsiteY58" fmla="*/ 1738313 h 3547110"/>
                <a:gd name="connsiteX59" fmla="*/ 922020 w 4671060"/>
                <a:gd name="connsiteY59" fmla="*/ 1738313 h 3547110"/>
                <a:gd name="connsiteX60" fmla="*/ 510540 w 4671060"/>
                <a:gd name="connsiteY60" fmla="*/ 1326833 h 3547110"/>
                <a:gd name="connsiteX61" fmla="*/ 510540 w 4671060"/>
                <a:gd name="connsiteY61" fmla="*/ 901065 h 3547110"/>
                <a:gd name="connsiteX62" fmla="*/ 627697 w 4671060"/>
                <a:gd name="connsiteY62" fmla="*/ 783908 h 3547110"/>
                <a:gd name="connsiteX63" fmla="*/ 2337435 w 4671060"/>
                <a:gd name="connsiteY63" fmla="*/ 0 h 3547110"/>
                <a:gd name="connsiteX64" fmla="*/ 3081338 w 4671060"/>
                <a:gd name="connsiteY64" fmla="*/ 743902 h 3547110"/>
                <a:gd name="connsiteX65" fmla="*/ 2964180 w 4671060"/>
                <a:gd name="connsiteY65" fmla="*/ 861060 h 3547110"/>
                <a:gd name="connsiteX66" fmla="*/ 2847023 w 4671060"/>
                <a:gd name="connsiteY66" fmla="*/ 743902 h 3547110"/>
                <a:gd name="connsiteX67" fmla="*/ 2336483 w 4671060"/>
                <a:gd name="connsiteY67" fmla="*/ 233362 h 3547110"/>
                <a:gd name="connsiteX68" fmla="*/ 1825943 w 4671060"/>
                <a:gd name="connsiteY68" fmla="*/ 743902 h 3547110"/>
                <a:gd name="connsiteX69" fmla="*/ 1708785 w 4671060"/>
                <a:gd name="connsiteY69" fmla="*/ 861060 h 3547110"/>
                <a:gd name="connsiteX70" fmla="*/ 1591628 w 4671060"/>
                <a:gd name="connsiteY70" fmla="*/ 743902 h 3547110"/>
                <a:gd name="connsiteX71" fmla="*/ 2337435 w 4671060"/>
                <a:gd name="connsiteY71" fmla="*/ 0 h 3547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4671060" h="3547110">
                  <a:moveTo>
                    <a:pt x="2452687" y="1314450"/>
                  </a:moveTo>
                  <a:lnTo>
                    <a:pt x="2452687" y="3311843"/>
                  </a:lnTo>
                  <a:cubicBezTo>
                    <a:pt x="2908935" y="3292793"/>
                    <a:pt x="3274695" y="2916555"/>
                    <a:pt x="3274695" y="2455545"/>
                  </a:cubicBezTo>
                  <a:lnTo>
                    <a:pt x="3274695" y="1530668"/>
                  </a:lnTo>
                  <a:cubicBezTo>
                    <a:pt x="3274695" y="1411605"/>
                    <a:pt x="3177540" y="1314450"/>
                    <a:pt x="3058477" y="1314450"/>
                  </a:cubicBezTo>
                  <a:close/>
                  <a:moveTo>
                    <a:pt x="1612582" y="1314450"/>
                  </a:moveTo>
                  <a:cubicBezTo>
                    <a:pt x="1493520" y="1314450"/>
                    <a:pt x="1396365" y="1411605"/>
                    <a:pt x="1396365" y="1530668"/>
                  </a:cubicBezTo>
                  <a:lnTo>
                    <a:pt x="1396365" y="2455545"/>
                  </a:lnTo>
                  <a:cubicBezTo>
                    <a:pt x="1396365" y="2916555"/>
                    <a:pt x="1762125" y="3292793"/>
                    <a:pt x="2218372" y="3312795"/>
                  </a:cubicBezTo>
                  <a:lnTo>
                    <a:pt x="2218372" y="1314450"/>
                  </a:lnTo>
                  <a:close/>
                  <a:moveTo>
                    <a:pt x="627697" y="783908"/>
                  </a:moveTo>
                  <a:cubicBezTo>
                    <a:pt x="692467" y="783908"/>
                    <a:pt x="744855" y="836295"/>
                    <a:pt x="744855" y="901065"/>
                  </a:cubicBezTo>
                  <a:lnTo>
                    <a:pt x="744855" y="1326833"/>
                  </a:lnTo>
                  <a:cubicBezTo>
                    <a:pt x="744855" y="1424940"/>
                    <a:pt x="824865" y="1504950"/>
                    <a:pt x="922972" y="1504950"/>
                  </a:cubicBezTo>
                  <a:lnTo>
                    <a:pt x="1164907" y="1504950"/>
                  </a:lnTo>
                  <a:cubicBezTo>
                    <a:pt x="1177290" y="1267778"/>
                    <a:pt x="1372552" y="1079183"/>
                    <a:pt x="1612582" y="1079183"/>
                  </a:cubicBezTo>
                  <a:lnTo>
                    <a:pt x="3058477" y="1079183"/>
                  </a:lnTo>
                  <a:cubicBezTo>
                    <a:pt x="3297555" y="1079183"/>
                    <a:pt x="3493770" y="1268730"/>
                    <a:pt x="3506152" y="1504950"/>
                  </a:cubicBezTo>
                  <a:lnTo>
                    <a:pt x="3748087" y="1504950"/>
                  </a:lnTo>
                  <a:cubicBezTo>
                    <a:pt x="3846195" y="1504950"/>
                    <a:pt x="3926205" y="1424940"/>
                    <a:pt x="3926205" y="1326833"/>
                  </a:cubicBezTo>
                  <a:lnTo>
                    <a:pt x="3926205" y="901065"/>
                  </a:lnTo>
                  <a:cubicBezTo>
                    <a:pt x="3926205" y="836295"/>
                    <a:pt x="3978592" y="783908"/>
                    <a:pt x="4043362" y="783908"/>
                  </a:cubicBezTo>
                  <a:cubicBezTo>
                    <a:pt x="4108132" y="783908"/>
                    <a:pt x="4160520" y="836295"/>
                    <a:pt x="4160520" y="901065"/>
                  </a:cubicBezTo>
                  <a:lnTo>
                    <a:pt x="4160520" y="1326833"/>
                  </a:lnTo>
                  <a:cubicBezTo>
                    <a:pt x="4160520" y="1553528"/>
                    <a:pt x="3975735" y="1738313"/>
                    <a:pt x="3749040" y="1738313"/>
                  </a:cubicBezTo>
                  <a:lnTo>
                    <a:pt x="3508057" y="1738313"/>
                  </a:lnTo>
                  <a:lnTo>
                    <a:pt x="3508057" y="2024063"/>
                  </a:lnTo>
                  <a:lnTo>
                    <a:pt x="4553902" y="2024063"/>
                  </a:lnTo>
                  <a:cubicBezTo>
                    <a:pt x="4618673" y="2024063"/>
                    <a:pt x="4671060" y="2076450"/>
                    <a:pt x="4671060" y="2141220"/>
                  </a:cubicBezTo>
                  <a:cubicBezTo>
                    <a:pt x="4671060" y="2205990"/>
                    <a:pt x="4618673" y="2258378"/>
                    <a:pt x="4553902" y="2258378"/>
                  </a:cubicBezTo>
                  <a:lnTo>
                    <a:pt x="3508057" y="2258378"/>
                  </a:lnTo>
                  <a:lnTo>
                    <a:pt x="3508057" y="2454593"/>
                  </a:lnTo>
                  <a:cubicBezTo>
                    <a:pt x="3508057" y="2484120"/>
                    <a:pt x="3506152" y="2512695"/>
                    <a:pt x="3504247" y="2541270"/>
                  </a:cubicBezTo>
                  <a:lnTo>
                    <a:pt x="3749040" y="2541270"/>
                  </a:lnTo>
                  <a:cubicBezTo>
                    <a:pt x="3975735" y="2541270"/>
                    <a:pt x="4160520" y="2726055"/>
                    <a:pt x="4160520" y="2952750"/>
                  </a:cubicBezTo>
                  <a:lnTo>
                    <a:pt x="4160520" y="3378518"/>
                  </a:lnTo>
                  <a:cubicBezTo>
                    <a:pt x="4160520" y="3443288"/>
                    <a:pt x="4108132" y="3495675"/>
                    <a:pt x="4043362" y="3495675"/>
                  </a:cubicBezTo>
                  <a:cubicBezTo>
                    <a:pt x="3978592" y="3495675"/>
                    <a:pt x="3926205" y="3443288"/>
                    <a:pt x="3926205" y="3378518"/>
                  </a:cubicBezTo>
                  <a:lnTo>
                    <a:pt x="3926205" y="2952750"/>
                  </a:lnTo>
                  <a:cubicBezTo>
                    <a:pt x="3926205" y="2854643"/>
                    <a:pt x="3846195" y="2774633"/>
                    <a:pt x="3748087" y="2774633"/>
                  </a:cubicBezTo>
                  <a:lnTo>
                    <a:pt x="3459480" y="2774633"/>
                  </a:lnTo>
                  <a:cubicBezTo>
                    <a:pt x="3322320" y="3221355"/>
                    <a:pt x="2906077" y="3547110"/>
                    <a:pt x="2415540" y="3547110"/>
                  </a:cubicBezTo>
                  <a:lnTo>
                    <a:pt x="2255520" y="3547110"/>
                  </a:lnTo>
                  <a:cubicBezTo>
                    <a:pt x="1764982" y="3547110"/>
                    <a:pt x="1348740" y="3221355"/>
                    <a:pt x="1211580" y="2774633"/>
                  </a:cubicBezTo>
                  <a:lnTo>
                    <a:pt x="922972" y="2774633"/>
                  </a:lnTo>
                  <a:cubicBezTo>
                    <a:pt x="824865" y="2774633"/>
                    <a:pt x="744855" y="2854643"/>
                    <a:pt x="744855" y="2952750"/>
                  </a:cubicBezTo>
                  <a:lnTo>
                    <a:pt x="744855" y="3378518"/>
                  </a:lnTo>
                  <a:cubicBezTo>
                    <a:pt x="744855" y="3443288"/>
                    <a:pt x="692467" y="3495675"/>
                    <a:pt x="627697" y="3495675"/>
                  </a:cubicBezTo>
                  <a:cubicBezTo>
                    <a:pt x="562927" y="3495675"/>
                    <a:pt x="510540" y="3443288"/>
                    <a:pt x="510540" y="3378518"/>
                  </a:cubicBezTo>
                  <a:lnTo>
                    <a:pt x="510540" y="2952750"/>
                  </a:lnTo>
                  <a:cubicBezTo>
                    <a:pt x="510540" y="2726055"/>
                    <a:pt x="695325" y="2541270"/>
                    <a:pt x="922020" y="2541270"/>
                  </a:cubicBezTo>
                  <a:lnTo>
                    <a:pt x="1166812" y="2541270"/>
                  </a:lnTo>
                  <a:cubicBezTo>
                    <a:pt x="1164907" y="2512695"/>
                    <a:pt x="1163002" y="2484120"/>
                    <a:pt x="1163002" y="2454593"/>
                  </a:cubicBezTo>
                  <a:lnTo>
                    <a:pt x="1163002" y="2258378"/>
                  </a:lnTo>
                  <a:lnTo>
                    <a:pt x="117157" y="2258378"/>
                  </a:lnTo>
                  <a:cubicBezTo>
                    <a:pt x="52387" y="2258378"/>
                    <a:pt x="0" y="2205990"/>
                    <a:pt x="0" y="2141220"/>
                  </a:cubicBezTo>
                  <a:cubicBezTo>
                    <a:pt x="0" y="2076450"/>
                    <a:pt x="52387" y="2024063"/>
                    <a:pt x="117157" y="2024063"/>
                  </a:cubicBezTo>
                  <a:lnTo>
                    <a:pt x="1163002" y="2024063"/>
                  </a:lnTo>
                  <a:lnTo>
                    <a:pt x="1163002" y="1738313"/>
                  </a:lnTo>
                  <a:lnTo>
                    <a:pt x="922020" y="1738313"/>
                  </a:lnTo>
                  <a:cubicBezTo>
                    <a:pt x="695325" y="1738313"/>
                    <a:pt x="510540" y="1553528"/>
                    <a:pt x="510540" y="1326833"/>
                  </a:cubicBezTo>
                  <a:lnTo>
                    <a:pt x="510540" y="901065"/>
                  </a:lnTo>
                  <a:cubicBezTo>
                    <a:pt x="510540" y="836295"/>
                    <a:pt x="562927" y="783908"/>
                    <a:pt x="627697" y="783908"/>
                  </a:cubicBezTo>
                  <a:close/>
                  <a:moveTo>
                    <a:pt x="2337435" y="0"/>
                  </a:moveTo>
                  <a:cubicBezTo>
                    <a:pt x="2747963" y="0"/>
                    <a:pt x="3081338" y="333375"/>
                    <a:pt x="3081338" y="743902"/>
                  </a:cubicBezTo>
                  <a:cubicBezTo>
                    <a:pt x="3081338" y="808672"/>
                    <a:pt x="3028950" y="861060"/>
                    <a:pt x="2964180" y="861060"/>
                  </a:cubicBezTo>
                  <a:cubicBezTo>
                    <a:pt x="2899410" y="861060"/>
                    <a:pt x="2847023" y="808672"/>
                    <a:pt x="2847023" y="743902"/>
                  </a:cubicBezTo>
                  <a:cubicBezTo>
                    <a:pt x="2847023" y="461962"/>
                    <a:pt x="2618423" y="233362"/>
                    <a:pt x="2336483" y="233362"/>
                  </a:cubicBezTo>
                  <a:cubicBezTo>
                    <a:pt x="2054543" y="233362"/>
                    <a:pt x="1825943" y="461962"/>
                    <a:pt x="1825943" y="743902"/>
                  </a:cubicBezTo>
                  <a:cubicBezTo>
                    <a:pt x="1825943" y="808672"/>
                    <a:pt x="1773555" y="861060"/>
                    <a:pt x="1708785" y="861060"/>
                  </a:cubicBezTo>
                  <a:cubicBezTo>
                    <a:pt x="1644015" y="861060"/>
                    <a:pt x="1591628" y="808672"/>
                    <a:pt x="1591628" y="743902"/>
                  </a:cubicBezTo>
                  <a:cubicBezTo>
                    <a:pt x="1591628" y="333375"/>
                    <a:pt x="1926908" y="0"/>
                    <a:pt x="233743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chemeClr val="accent4">
                    <a:lumMod val="75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6A12C82-88C4-7266-0413-6FE7392891CC}"/>
              </a:ext>
            </a:extLst>
          </p:cNvPr>
          <p:cNvGrpSpPr/>
          <p:nvPr/>
        </p:nvGrpSpPr>
        <p:grpSpPr>
          <a:xfrm>
            <a:off x="12208135" y="11013617"/>
            <a:ext cx="6391340" cy="1045224"/>
            <a:chOff x="6822090" y="5427386"/>
            <a:chExt cx="3195670" cy="52261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587B5C7-7744-8E93-43DD-25005CF47586}"/>
                </a:ext>
              </a:extLst>
            </p:cNvPr>
            <p:cNvGrpSpPr/>
            <p:nvPr/>
          </p:nvGrpSpPr>
          <p:grpSpPr>
            <a:xfrm>
              <a:off x="6822090" y="5427386"/>
              <a:ext cx="3195670" cy="522612"/>
              <a:chOff x="8918424" y="3294073"/>
              <a:chExt cx="3195670" cy="522612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426BD1B7-4A6B-4162-FDEC-4B42B9CF1FB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918424" y="3325826"/>
                <a:ext cx="468001" cy="468000"/>
                <a:chOff x="5659835" y="3635563"/>
                <a:chExt cx="844932" cy="844931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F72E51AE-05C3-BB9F-DE1C-61531BAB0BDB}"/>
                    </a:ext>
                  </a:extLst>
                </p:cNvPr>
                <p:cNvSpPr/>
                <p:nvPr/>
              </p:nvSpPr>
              <p:spPr>
                <a:xfrm>
                  <a:off x="5659835" y="3635563"/>
                  <a:ext cx="844932" cy="844931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>
                    <a:solidFill>
                      <a:srgbClr val="FFFFFF"/>
                    </a:solidFill>
                    <a:latin typeface="linea-basic-10" charset="0"/>
                    <a:ea typeface="linea-basic-10" charset="0"/>
                    <a:cs typeface="linea-basic-10" charset="0"/>
                  </a:endParaRPr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4E65C73D-C83F-BCA5-FF4E-4D23707E9FF6}"/>
                    </a:ext>
                  </a:extLst>
                </p:cNvPr>
                <p:cNvSpPr/>
                <p:nvPr/>
              </p:nvSpPr>
              <p:spPr>
                <a:xfrm>
                  <a:off x="5728071" y="3705595"/>
                  <a:ext cx="708460" cy="708459"/>
                </a:xfrm>
                <a:prstGeom prst="ellipse">
                  <a:avLst/>
                </a:prstGeom>
                <a:solidFill>
                  <a:schemeClr val="bg1"/>
                </a:solidFill>
                <a:ln/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>
                    <a:solidFill>
                      <a:srgbClr val="FFFFFF"/>
                    </a:solidFill>
                    <a:latin typeface="linea-basic-10" charset="0"/>
                    <a:ea typeface="linea-basic-10" charset="0"/>
                    <a:cs typeface="linea-basic-10" charset="0"/>
                  </a:endParaRPr>
                </a:p>
              </p:txBody>
            </p:sp>
          </p:grp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032CFF3B-2E85-649B-7DC6-1EA2B8208908}"/>
                  </a:ext>
                </a:extLst>
              </p:cNvPr>
              <p:cNvSpPr/>
              <p:nvPr/>
            </p:nvSpPr>
            <p:spPr>
              <a:xfrm>
                <a:off x="9506180" y="3294073"/>
                <a:ext cx="2607914" cy="5226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200" b="1" dirty="0">
                    <a:latin typeface="Source Sans Pro Black" panose="020B0503030403020204" pitchFamily="34" charset="0"/>
                    <a:ea typeface="Source Sans Pro Black" panose="020B0503030403020204" pitchFamily="34" charset="0"/>
                  </a:rPr>
                  <a:t>Develop a Robust back-up &amp; Recovery Plan</a:t>
                </a:r>
                <a:endParaRPr lang="en-US" sz="2200" b="1" dirty="0">
                  <a:latin typeface="Source Sans Pro Black" panose="020B0503030403020204" pitchFamily="34" charset="0"/>
                  <a:ea typeface="Source Sans Pro Black" panose="020B0503030403020204" pitchFamily="34" charset="0"/>
                  <a:cs typeface="Roboto Light" panose="02000000000000000000" pitchFamily="2" charset="0"/>
                </a:endParaRPr>
              </a:p>
            </p:txBody>
          </p:sp>
        </p:grpSp>
        <p:sp>
          <p:nvSpPr>
            <p:cNvPr id="100" name="Freeform: Shape 75">
              <a:extLst>
                <a:ext uri="{FF2B5EF4-FFF2-40B4-BE49-F238E27FC236}">
                  <a16:creationId xmlns:a16="http://schemas.microsoft.com/office/drawing/2014/main" id="{2EA34F58-C872-F0F0-10CF-B93AA821A5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2876" y="5584739"/>
              <a:ext cx="216000" cy="216000"/>
            </a:xfrm>
            <a:custGeom>
              <a:avLst/>
              <a:gdLst>
                <a:gd name="connsiteX0" fmla="*/ 2762250 w 4876800"/>
                <a:gd name="connsiteY0" fmla="*/ 3543300 h 4876800"/>
                <a:gd name="connsiteX1" fmla="*/ 3333750 w 4876800"/>
                <a:gd name="connsiteY1" fmla="*/ 3543300 h 4876800"/>
                <a:gd name="connsiteX2" fmla="*/ 3429000 w 4876800"/>
                <a:gd name="connsiteY2" fmla="*/ 3638550 h 4876800"/>
                <a:gd name="connsiteX3" fmla="*/ 3333750 w 4876800"/>
                <a:gd name="connsiteY3" fmla="*/ 3733800 h 4876800"/>
                <a:gd name="connsiteX4" fmla="*/ 2762250 w 4876800"/>
                <a:gd name="connsiteY4" fmla="*/ 3733800 h 4876800"/>
                <a:gd name="connsiteX5" fmla="*/ 2667000 w 4876800"/>
                <a:gd name="connsiteY5" fmla="*/ 3638550 h 4876800"/>
                <a:gd name="connsiteX6" fmla="*/ 2762250 w 4876800"/>
                <a:gd name="connsiteY6" fmla="*/ 3543300 h 4876800"/>
                <a:gd name="connsiteX7" fmla="*/ 2381250 w 4876800"/>
                <a:gd name="connsiteY7" fmla="*/ 3543300 h 4876800"/>
                <a:gd name="connsiteX8" fmla="*/ 2476500 w 4876800"/>
                <a:gd name="connsiteY8" fmla="*/ 3638550 h 4876800"/>
                <a:gd name="connsiteX9" fmla="*/ 2381250 w 4876800"/>
                <a:gd name="connsiteY9" fmla="*/ 3733800 h 4876800"/>
                <a:gd name="connsiteX10" fmla="*/ 2286000 w 4876800"/>
                <a:gd name="connsiteY10" fmla="*/ 3638550 h 4876800"/>
                <a:gd name="connsiteX11" fmla="*/ 2381250 w 4876800"/>
                <a:gd name="connsiteY11" fmla="*/ 3543300 h 4876800"/>
                <a:gd name="connsiteX12" fmla="*/ 2762250 w 4876800"/>
                <a:gd name="connsiteY12" fmla="*/ 2971800 h 4876800"/>
                <a:gd name="connsiteX13" fmla="*/ 3333750 w 4876800"/>
                <a:gd name="connsiteY13" fmla="*/ 2971800 h 4876800"/>
                <a:gd name="connsiteX14" fmla="*/ 3429000 w 4876800"/>
                <a:gd name="connsiteY14" fmla="*/ 3067050 h 4876800"/>
                <a:gd name="connsiteX15" fmla="*/ 3333750 w 4876800"/>
                <a:gd name="connsiteY15" fmla="*/ 3162300 h 4876800"/>
                <a:gd name="connsiteX16" fmla="*/ 2762250 w 4876800"/>
                <a:gd name="connsiteY16" fmla="*/ 3162300 h 4876800"/>
                <a:gd name="connsiteX17" fmla="*/ 2667000 w 4876800"/>
                <a:gd name="connsiteY17" fmla="*/ 3067050 h 4876800"/>
                <a:gd name="connsiteX18" fmla="*/ 2762250 w 4876800"/>
                <a:gd name="connsiteY18" fmla="*/ 2971800 h 4876800"/>
                <a:gd name="connsiteX19" fmla="*/ 2381250 w 4876800"/>
                <a:gd name="connsiteY19" fmla="*/ 2971800 h 4876800"/>
                <a:gd name="connsiteX20" fmla="*/ 2476500 w 4876800"/>
                <a:gd name="connsiteY20" fmla="*/ 3067050 h 4876800"/>
                <a:gd name="connsiteX21" fmla="*/ 2381250 w 4876800"/>
                <a:gd name="connsiteY21" fmla="*/ 3162300 h 4876800"/>
                <a:gd name="connsiteX22" fmla="*/ 2286000 w 4876800"/>
                <a:gd name="connsiteY22" fmla="*/ 3067050 h 4876800"/>
                <a:gd name="connsiteX23" fmla="*/ 2381250 w 4876800"/>
                <a:gd name="connsiteY23" fmla="*/ 2971800 h 4876800"/>
                <a:gd name="connsiteX24" fmla="*/ 190500 w 4876800"/>
                <a:gd name="connsiteY24" fmla="*/ 2590800 h 4876800"/>
                <a:gd name="connsiteX25" fmla="*/ 190500 w 4876800"/>
                <a:gd name="connsiteY25" fmla="*/ 4591050 h 4876800"/>
                <a:gd name="connsiteX26" fmla="*/ 285750 w 4876800"/>
                <a:gd name="connsiteY26" fmla="*/ 4686300 h 4876800"/>
                <a:gd name="connsiteX27" fmla="*/ 3714750 w 4876800"/>
                <a:gd name="connsiteY27" fmla="*/ 4686300 h 4876800"/>
                <a:gd name="connsiteX28" fmla="*/ 3810000 w 4876800"/>
                <a:gd name="connsiteY28" fmla="*/ 4591050 h 4876800"/>
                <a:gd name="connsiteX29" fmla="*/ 3810000 w 4876800"/>
                <a:gd name="connsiteY29" fmla="*/ 2590800 h 4876800"/>
                <a:gd name="connsiteX30" fmla="*/ 285750 w 4876800"/>
                <a:gd name="connsiteY30" fmla="*/ 1447800 h 4876800"/>
                <a:gd name="connsiteX31" fmla="*/ 190500 w 4876800"/>
                <a:gd name="connsiteY31" fmla="*/ 1543050 h 4876800"/>
                <a:gd name="connsiteX32" fmla="*/ 190500 w 4876800"/>
                <a:gd name="connsiteY32" fmla="*/ 2400300 h 4876800"/>
                <a:gd name="connsiteX33" fmla="*/ 3810000 w 4876800"/>
                <a:gd name="connsiteY33" fmla="*/ 2400300 h 4876800"/>
                <a:gd name="connsiteX34" fmla="*/ 3810000 w 4876800"/>
                <a:gd name="connsiteY34" fmla="*/ 1924050 h 4876800"/>
                <a:gd name="connsiteX35" fmla="*/ 3714750 w 4876800"/>
                <a:gd name="connsiteY35" fmla="*/ 1828800 h 4876800"/>
                <a:gd name="connsiteX36" fmla="*/ 2079117 w 4876800"/>
                <a:gd name="connsiteY36" fmla="*/ 1828800 h 4876800"/>
                <a:gd name="connsiteX37" fmla="*/ 1877082 w 4876800"/>
                <a:gd name="connsiteY37" fmla="*/ 1745085 h 4876800"/>
                <a:gd name="connsiteX38" fmla="*/ 1607715 w 4876800"/>
                <a:gd name="connsiteY38" fmla="*/ 1475727 h 4876800"/>
                <a:gd name="connsiteX39" fmla="*/ 1540383 w 4876800"/>
                <a:gd name="connsiteY39" fmla="*/ 1447800 h 4876800"/>
                <a:gd name="connsiteX40" fmla="*/ 1162050 w 4876800"/>
                <a:gd name="connsiteY40" fmla="*/ 190500 h 4876800"/>
                <a:gd name="connsiteX41" fmla="*/ 1066800 w 4876800"/>
                <a:gd name="connsiteY41" fmla="*/ 285750 h 4876800"/>
                <a:gd name="connsiteX42" fmla="*/ 1066800 w 4876800"/>
                <a:gd name="connsiteY42" fmla="*/ 1257300 h 4876800"/>
                <a:gd name="connsiteX43" fmla="*/ 1540383 w 4876800"/>
                <a:gd name="connsiteY43" fmla="*/ 1257300 h 4876800"/>
                <a:gd name="connsiteX44" fmla="*/ 1742418 w 4876800"/>
                <a:gd name="connsiteY44" fmla="*/ 1341015 h 4876800"/>
                <a:gd name="connsiteX45" fmla="*/ 2011785 w 4876800"/>
                <a:gd name="connsiteY45" fmla="*/ 1610372 h 4876800"/>
                <a:gd name="connsiteX46" fmla="*/ 2079117 w 4876800"/>
                <a:gd name="connsiteY46" fmla="*/ 1638300 h 4876800"/>
                <a:gd name="connsiteX47" fmla="*/ 3714750 w 4876800"/>
                <a:gd name="connsiteY47" fmla="*/ 1638300 h 4876800"/>
                <a:gd name="connsiteX48" fmla="*/ 4000500 w 4876800"/>
                <a:gd name="connsiteY48" fmla="*/ 1924050 h 4876800"/>
                <a:gd name="connsiteX49" fmla="*/ 4000500 w 4876800"/>
                <a:gd name="connsiteY49" fmla="*/ 3429000 h 4876800"/>
                <a:gd name="connsiteX50" fmla="*/ 4591050 w 4876800"/>
                <a:gd name="connsiteY50" fmla="*/ 3429000 h 4876800"/>
                <a:gd name="connsiteX51" fmla="*/ 4686300 w 4876800"/>
                <a:gd name="connsiteY51" fmla="*/ 3333750 h 4876800"/>
                <a:gd name="connsiteX52" fmla="*/ 4686300 w 4876800"/>
                <a:gd name="connsiteY52" fmla="*/ 666750 h 4876800"/>
                <a:gd name="connsiteX53" fmla="*/ 4591050 w 4876800"/>
                <a:gd name="connsiteY53" fmla="*/ 571500 h 4876800"/>
                <a:gd name="connsiteX54" fmla="*/ 2955417 w 4876800"/>
                <a:gd name="connsiteY54" fmla="*/ 571500 h 4876800"/>
                <a:gd name="connsiteX55" fmla="*/ 2753373 w 4876800"/>
                <a:gd name="connsiteY55" fmla="*/ 487785 h 4876800"/>
                <a:gd name="connsiteX56" fmla="*/ 2484015 w 4876800"/>
                <a:gd name="connsiteY56" fmla="*/ 218427 h 4876800"/>
                <a:gd name="connsiteX57" fmla="*/ 2416683 w 4876800"/>
                <a:gd name="connsiteY57" fmla="*/ 190500 h 4876800"/>
                <a:gd name="connsiteX58" fmla="*/ 1162050 w 4876800"/>
                <a:gd name="connsiteY58" fmla="*/ 0 h 4876800"/>
                <a:gd name="connsiteX59" fmla="*/ 2416683 w 4876800"/>
                <a:gd name="connsiteY59" fmla="*/ 0 h 4876800"/>
                <a:gd name="connsiteX60" fmla="*/ 2618727 w 4876800"/>
                <a:gd name="connsiteY60" fmla="*/ 83715 h 4876800"/>
                <a:gd name="connsiteX61" fmla="*/ 2888085 w 4876800"/>
                <a:gd name="connsiteY61" fmla="*/ 353072 h 4876800"/>
                <a:gd name="connsiteX62" fmla="*/ 2955417 w 4876800"/>
                <a:gd name="connsiteY62" fmla="*/ 381000 h 4876800"/>
                <a:gd name="connsiteX63" fmla="*/ 4591050 w 4876800"/>
                <a:gd name="connsiteY63" fmla="*/ 381000 h 4876800"/>
                <a:gd name="connsiteX64" fmla="*/ 4876800 w 4876800"/>
                <a:gd name="connsiteY64" fmla="*/ 666750 h 4876800"/>
                <a:gd name="connsiteX65" fmla="*/ 4876800 w 4876800"/>
                <a:gd name="connsiteY65" fmla="*/ 3333750 h 4876800"/>
                <a:gd name="connsiteX66" fmla="*/ 4591050 w 4876800"/>
                <a:gd name="connsiteY66" fmla="*/ 3619500 h 4876800"/>
                <a:gd name="connsiteX67" fmla="*/ 4000500 w 4876800"/>
                <a:gd name="connsiteY67" fmla="*/ 3619500 h 4876800"/>
                <a:gd name="connsiteX68" fmla="*/ 4000500 w 4876800"/>
                <a:gd name="connsiteY68" fmla="*/ 4591050 h 4876800"/>
                <a:gd name="connsiteX69" fmla="*/ 3714750 w 4876800"/>
                <a:gd name="connsiteY69" fmla="*/ 4876800 h 4876800"/>
                <a:gd name="connsiteX70" fmla="*/ 285750 w 4876800"/>
                <a:gd name="connsiteY70" fmla="*/ 4876800 h 4876800"/>
                <a:gd name="connsiteX71" fmla="*/ 0 w 4876800"/>
                <a:gd name="connsiteY71" fmla="*/ 4591050 h 4876800"/>
                <a:gd name="connsiteX72" fmla="*/ 0 w 4876800"/>
                <a:gd name="connsiteY72" fmla="*/ 1543050 h 4876800"/>
                <a:gd name="connsiteX73" fmla="*/ 285750 w 4876800"/>
                <a:gd name="connsiteY73" fmla="*/ 1257300 h 4876800"/>
                <a:gd name="connsiteX74" fmla="*/ 876300 w 4876800"/>
                <a:gd name="connsiteY74" fmla="*/ 1257300 h 4876800"/>
                <a:gd name="connsiteX75" fmla="*/ 876300 w 4876800"/>
                <a:gd name="connsiteY75" fmla="*/ 285750 h 4876800"/>
                <a:gd name="connsiteX76" fmla="*/ 1162050 w 4876800"/>
                <a:gd name="connsiteY76" fmla="*/ 0 h 487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876800" h="4876800">
                  <a:moveTo>
                    <a:pt x="2762250" y="3543300"/>
                  </a:moveTo>
                  <a:lnTo>
                    <a:pt x="3333750" y="3543300"/>
                  </a:lnTo>
                  <a:cubicBezTo>
                    <a:pt x="3386347" y="3543300"/>
                    <a:pt x="3429000" y="3585953"/>
                    <a:pt x="3429000" y="3638550"/>
                  </a:cubicBezTo>
                  <a:cubicBezTo>
                    <a:pt x="3429000" y="3691147"/>
                    <a:pt x="3386347" y="3733800"/>
                    <a:pt x="3333750" y="3733800"/>
                  </a:cubicBezTo>
                  <a:lnTo>
                    <a:pt x="2762250" y="3733800"/>
                  </a:lnTo>
                  <a:cubicBezTo>
                    <a:pt x="2709653" y="3733800"/>
                    <a:pt x="2667000" y="3691147"/>
                    <a:pt x="2667000" y="3638550"/>
                  </a:cubicBezTo>
                  <a:cubicBezTo>
                    <a:pt x="2667000" y="3585953"/>
                    <a:pt x="2709653" y="3543300"/>
                    <a:pt x="2762250" y="3543300"/>
                  </a:cubicBezTo>
                  <a:close/>
                  <a:moveTo>
                    <a:pt x="2381250" y="3543300"/>
                  </a:moveTo>
                  <a:cubicBezTo>
                    <a:pt x="2433828" y="3543300"/>
                    <a:pt x="2476500" y="3585972"/>
                    <a:pt x="2476500" y="3638550"/>
                  </a:cubicBezTo>
                  <a:cubicBezTo>
                    <a:pt x="2476500" y="3691128"/>
                    <a:pt x="2433828" y="3733800"/>
                    <a:pt x="2381250" y="3733800"/>
                  </a:cubicBezTo>
                  <a:cubicBezTo>
                    <a:pt x="2328672" y="3733800"/>
                    <a:pt x="2286000" y="3691128"/>
                    <a:pt x="2286000" y="3638550"/>
                  </a:cubicBezTo>
                  <a:cubicBezTo>
                    <a:pt x="2286000" y="3585972"/>
                    <a:pt x="2328672" y="3543300"/>
                    <a:pt x="2381250" y="3543300"/>
                  </a:cubicBezTo>
                  <a:close/>
                  <a:moveTo>
                    <a:pt x="2762250" y="2971800"/>
                  </a:moveTo>
                  <a:lnTo>
                    <a:pt x="3333750" y="2971800"/>
                  </a:lnTo>
                  <a:cubicBezTo>
                    <a:pt x="3386347" y="2971800"/>
                    <a:pt x="3429000" y="3014453"/>
                    <a:pt x="3429000" y="3067050"/>
                  </a:cubicBezTo>
                  <a:cubicBezTo>
                    <a:pt x="3429000" y="3119647"/>
                    <a:pt x="3386347" y="3162300"/>
                    <a:pt x="3333750" y="3162300"/>
                  </a:cubicBezTo>
                  <a:lnTo>
                    <a:pt x="2762250" y="3162300"/>
                  </a:lnTo>
                  <a:cubicBezTo>
                    <a:pt x="2709653" y="3162300"/>
                    <a:pt x="2667000" y="3119647"/>
                    <a:pt x="2667000" y="3067050"/>
                  </a:cubicBezTo>
                  <a:cubicBezTo>
                    <a:pt x="2667000" y="3014453"/>
                    <a:pt x="2709653" y="2971800"/>
                    <a:pt x="2762250" y="2971800"/>
                  </a:cubicBezTo>
                  <a:close/>
                  <a:moveTo>
                    <a:pt x="2381250" y="2971800"/>
                  </a:moveTo>
                  <a:cubicBezTo>
                    <a:pt x="2433828" y="2971800"/>
                    <a:pt x="2476500" y="3014472"/>
                    <a:pt x="2476500" y="3067050"/>
                  </a:cubicBezTo>
                  <a:cubicBezTo>
                    <a:pt x="2476500" y="3119628"/>
                    <a:pt x="2433828" y="3162300"/>
                    <a:pt x="2381250" y="3162300"/>
                  </a:cubicBezTo>
                  <a:cubicBezTo>
                    <a:pt x="2328672" y="3162300"/>
                    <a:pt x="2286000" y="3119628"/>
                    <a:pt x="2286000" y="3067050"/>
                  </a:cubicBezTo>
                  <a:cubicBezTo>
                    <a:pt x="2286000" y="3014472"/>
                    <a:pt x="2328672" y="2971800"/>
                    <a:pt x="2381250" y="2971800"/>
                  </a:cubicBezTo>
                  <a:close/>
                  <a:moveTo>
                    <a:pt x="190500" y="2590800"/>
                  </a:moveTo>
                  <a:lnTo>
                    <a:pt x="190500" y="4591050"/>
                  </a:lnTo>
                  <a:cubicBezTo>
                    <a:pt x="190500" y="4643571"/>
                    <a:pt x="233229" y="4686300"/>
                    <a:pt x="285750" y="4686300"/>
                  </a:cubicBezTo>
                  <a:lnTo>
                    <a:pt x="3714750" y="4686300"/>
                  </a:lnTo>
                  <a:cubicBezTo>
                    <a:pt x="3767271" y="4686300"/>
                    <a:pt x="3810000" y="4643571"/>
                    <a:pt x="3810000" y="4591050"/>
                  </a:cubicBezTo>
                  <a:lnTo>
                    <a:pt x="3810000" y="2590800"/>
                  </a:lnTo>
                  <a:close/>
                  <a:moveTo>
                    <a:pt x="285750" y="1447800"/>
                  </a:moveTo>
                  <a:cubicBezTo>
                    <a:pt x="233229" y="1447800"/>
                    <a:pt x="190500" y="1490529"/>
                    <a:pt x="190500" y="1543050"/>
                  </a:cubicBezTo>
                  <a:lnTo>
                    <a:pt x="190500" y="2400300"/>
                  </a:lnTo>
                  <a:lnTo>
                    <a:pt x="3810000" y="2400300"/>
                  </a:lnTo>
                  <a:lnTo>
                    <a:pt x="3810000" y="1924050"/>
                  </a:lnTo>
                  <a:cubicBezTo>
                    <a:pt x="3810000" y="1871529"/>
                    <a:pt x="3767271" y="1828800"/>
                    <a:pt x="3714750" y="1828800"/>
                  </a:cubicBezTo>
                  <a:lnTo>
                    <a:pt x="2079117" y="1828800"/>
                  </a:lnTo>
                  <a:cubicBezTo>
                    <a:pt x="2003926" y="1828800"/>
                    <a:pt x="1930289" y="1798291"/>
                    <a:pt x="1877082" y="1745085"/>
                  </a:cubicBezTo>
                  <a:lnTo>
                    <a:pt x="1607715" y="1475727"/>
                  </a:lnTo>
                  <a:cubicBezTo>
                    <a:pt x="1589970" y="1457972"/>
                    <a:pt x="1565424" y="1447800"/>
                    <a:pt x="1540383" y="1447800"/>
                  </a:cubicBezTo>
                  <a:close/>
                  <a:moveTo>
                    <a:pt x="1162050" y="190500"/>
                  </a:moveTo>
                  <a:cubicBezTo>
                    <a:pt x="1109529" y="190500"/>
                    <a:pt x="1066800" y="233229"/>
                    <a:pt x="1066800" y="285750"/>
                  </a:cubicBezTo>
                  <a:lnTo>
                    <a:pt x="1066800" y="1257300"/>
                  </a:lnTo>
                  <a:lnTo>
                    <a:pt x="1540383" y="1257300"/>
                  </a:lnTo>
                  <a:cubicBezTo>
                    <a:pt x="1615573" y="1257300"/>
                    <a:pt x="1689211" y="1287808"/>
                    <a:pt x="1742418" y="1341015"/>
                  </a:cubicBezTo>
                  <a:lnTo>
                    <a:pt x="2011785" y="1610372"/>
                  </a:lnTo>
                  <a:cubicBezTo>
                    <a:pt x="2029530" y="1628127"/>
                    <a:pt x="2054076" y="1638300"/>
                    <a:pt x="2079117" y="1638300"/>
                  </a:cubicBezTo>
                  <a:lnTo>
                    <a:pt x="3714750" y="1638300"/>
                  </a:lnTo>
                  <a:cubicBezTo>
                    <a:pt x="3872312" y="1638300"/>
                    <a:pt x="4000500" y="1766487"/>
                    <a:pt x="4000500" y="1924050"/>
                  </a:cubicBezTo>
                  <a:lnTo>
                    <a:pt x="4000500" y="3429000"/>
                  </a:lnTo>
                  <a:lnTo>
                    <a:pt x="4591050" y="3429000"/>
                  </a:lnTo>
                  <a:cubicBezTo>
                    <a:pt x="4643571" y="3429000"/>
                    <a:pt x="4686300" y="3386271"/>
                    <a:pt x="4686300" y="3333750"/>
                  </a:cubicBezTo>
                  <a:lnTo>
                    <a:pt x="4686300" y="666750"/>
                  </a:lnTo>
                  <a:cubicBezTo>
                    <a:pt x="4686300" y="614229"/>
                    <a:pt x="4643571" y="571500"/>
                    <a:pt x="4591050" y="571500"/>
                  </a:cubicBezTo>
                  <a:lnTo>
                    <a:pt x="2955417" y="571500"/>
                  </a:lnTo>
                  <a:cubicBezTo>
                    <a:pt x="2880226" y="571500"/>
                    <a:pt x="2806579" y="540991"/>
                    <a:pt x="2753373" y="487785"/>
                  </a:cubicBezTo>
                  <a:lnTo>
                    <a:pt x="2484015" y="218427"/>
                  </a:lnTo>
                  <a:cubicBezTo>
                    <a:pt x="2466280" y="200672"/>
                    <a:pt x="2441734" y="190500"/>
                    <a:pt x="2416683" y="190500"/>
                  </a:cubicBezTo>
                  <a:close/>
                  <a:moveTo>
                    <a:pt x="1162050" y="0"/>
                  </a:moveTo>
                  <a:lnTo>
                    <a:pt x="2416683" y="0"/>
                  </a:lnTo>
                  <a:cubicBezTo>
                    <a:pt x="2491873" y="0"/>
                    <a:pt x="2565521" y="30508"/>
                    <a:pt x="2618727" y="83715"/>
                  </a:cubicBezTo>
                  <a:lnTo>
                    <a:pt x="2888085" y="353072"/>
                  </a:lnTo>
                  <a:cubicBezTo>
                    <a:pt x="2905820" y="370827"/>
                    <a:pt x="2930366" y="381000"/>
                    <a:pt x="2955417" y="381000"/>
                  </a:cubicBezTo>
                  <a:lnTo>
                    <a:pt x="4591050" y="381000"/>
                  </a:lnTo>
                  <a:cubicBezTo>
                    <a:pt x="4748612" y="381000"/>
                    <a:pt x="4876800" y="509187"/>
                    <a:pt x="4876800" y="666750"/>
                  </a:cubicBezTo>
                  <a:lnTo>
                    <a:pt x="4876800" y="3333750"/>
                  </a:lnTo>
                  <a:cubicBezTo>
                    <a:pt x="4876800" y="3491312"/>
                    <a:pt x="4748612" y="3619500"/>
                    <a:pt x="4591050" y="3619500"/>
                  </a:cubicBezTo>
                  <a:lnTo>
                    <a:pt x="4000500" y="3619500"/>
                  </a:lnTo>
                  <a:lnTo>
                    <a:pt x="4000500" y="4591050"/>
                  </a:lnTo>
                  <a:cubicBezTo>
                    <a:pt x="4000500" y="4748612"/>
                    <a:pt x="3872312" y="4876800"/>
                    <a:pt x="3714750" y="4876800"/>
                  </a:cubicBezTo>
                  <a:lnTo>
                    <a:pt x="285750" y="4876800"/>
                  </a:lnTo>
                  <a:cubicBezTo>
                    <a:pt x="128187" y="4876800"/>
                    <a:pt x="0" y="4748612"/>
                    <a:pt x="0" y="4591050"/>
                  </a:cubicBezTo>
                  <a:lnTo>
                    <a:pt x="0" y="1543050"/>
                  </a:lnTo>
                  <a:cubicBezTo>
                    <a:pt x="0" y="1385487"/>
                    <a:pt x="128187" y="1257300"/>
                    <a:pt x="285750" y="1257300"/>
                  </a:cubicBezTo>
                  <a:lnTo>
                    <a:pt x="876300" y="1257300"/>
                  </a:lnTo>
                  <a:lnTo>
                    <a:pt x="876300" y="285750"/>
                  </a:lnTo>
                  <a:cubicBezTo>
                    <a:pt x="876300" y="128187"/>
                    <a:pt x="1004487" y="0"/>
                    <a:pt x="116205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8F1BA09-C55D-B117-1A28-6EF9950A4628}"/>
              </a:ext>
            </a:extLst>
          </p:cNvPr>
          <p:cNvSpPr/>
          <p:nvPr/>
        </p:nvSpPr>
        <p:spPr>
          <a:xfrm>
            <a:off x="17396891" y="4670148"/>
            <a:ext cx="585521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  <a:p>
            <a:pPr lvl="1"/>
            <a:r>
              <a:rPr lang="en-US" sz="3200" dirty="0">
                <a:latin typeface="+mj-lt"/>
              </a:rPr>
              <a:t>An internal threat is when an employee or member of the organization intentionally or unintentionally becomes a security risk to the organization due to poor cybersecurity awareness or not following best practices. In addition to this, former employees who have not been dis-enrolled from the network could log in and cause damage.</a:t>
            </a:r>
            <a:endParaRPr lang="en-US" sz="3200" dirty="0">
              <a:latin typeface="Source Sans Pro Light" panose="020B0403030403020204" pitchFamily="34" charset="0"/>
            </a:endParaRPr>
          </a:p>
        </p:txBody>
      </p:sp>
      <p:sp>
        <p:nvSpPr>
          <p:cNvPr id="106" name="Text Placeholder 33">
            <a:extLst>
              <a:ext uri="{FF2B5EF4-FFF2-40B4-BE49-F238E27FC236}">
                <a16:creationId xmlns:a16="http://schemas.microsoft.com/office/drawing/2014/main" id="{0C6E9CCE-3B3A-759D-9FA3-ADA99E4B880F}"/>
              </a:ext>
            </a:extLst>
          </p:cNvPr>
          <p:cNvSpPr txBox="1">
            <a:spLocks/>
          </p:cNvSpPr>
          <p:nvPr/>
        </p:nvSpPr>
        <p:spPr>
          <a:xfrm>
            <a:off x="18048583" y="4732930"/>
            <a:ext cx="5269114" cy="79606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800" b="1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What is an internal Threat?</a:t>
            </a:r>
          </a:p>
        </p:txBody>
      </p:sp>
      <p:sp>
        <p:nvSpPr>
          <p:cNvPr id="107" name="Text Placeholder 32">
            <a:extLst>
              <a:ext uri="{FF2B5EF4-FFF2-40B4-BE49-F238E27FC236}">
                <a16:creationId xmlns:a16="http://schemas.microsoft.com/office/drawing/2014/main" id="{03768BD1-E680-1CE6-4395-6254F0799B43}"/>
              </a:ext>
            </a:extLst>
          </p:cNvPr>
          <p:cNvSpPr txBox="1">
            <a:spLocks/>
          </p:cNvSpPr>
          <p:nvPr/>
        </p:nvSpPr>
        <p:spPr>
          <a:xfrm>
            <a:off x="18048583" y="4068735"/>
            <a:ext cx="4642420" cy="132839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b="1" dirty="0">
                <a:gradFill>
                  <a:gsLst>
                    <a:gs pos="0">
                      <a:schemeClr val="accent1">
                        <a:lumMod val="89000"/>
                      </a:schemeClr>
                    </a:gs>
                    <a:gs pos="23000">
                      <a:schemeClr val="accent1">
                        <a:lumMod val="89000"/>
                      </a:schemeClr>
                    </a:gs>
                    <a:gs pos="69000">
                      <a:schemeClr val="accent1">
                        <a:lumMod val="75000"/>
                      </a:schemeClr>
                    </a:gs>
                    <a:gs pos="97000">
                      <a:schemeClr val="accent1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Watch Internal Threats!</a:t>
            </a:r>
          </a:p>
        </p:txBody>
      </p:sp>
    </p:spTree>
    <p:extLst>
      <p:ext uri="{BB962C8B-B14F-4D97-AF65-F5344CB8AC3E}">
        <p14:creationId xmlns:p14="http://schemas.microsoft.com/office/powerpoint/2010/main" val="378703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5" grpId="0"/>
      <p:bldP spid="106" grpId="0"/>
      <p:bldP spid="10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F2D2E8-29B9-C447-A659-459A28D49158}"/>
              </a:ext>
            </a:extLst>
          </p:cNvPr>
          <p:cNvSpPr txBox="1"/>
          <p:nvPr/>
        </p:nvSpPr>
        <p:spPr>
          <a:xfrm>
            <a:off x="4126463" y="816249"/>
            <a:ext cx="155865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chemeClr val="tx2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“To catch a wolf, think like a wolf”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57D687-CD25-CE4E-9F6E-19FA2CC5617B}"/>
              </a:ext>
            </a:extLst>
          </p:cNvPr>
          <p:cNvSpPr/>
          <p:nvPr/>
        </p:nvSpPr>
        <p:spPr>
          <a:xfrm>
            <a:off x="10128781" y="1878077"/>
            <a:ext cx="405912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600" b="1" dirty="0">
                <a:solidFill>
                  <a:schemeClr val="tx2"/>
                </a:solidFill>
                <a:latin typeface="Source Sans Pro Light" panose="020B0403030403020204" pitchFamily="34" charset="0"/>
              </a:rPr>
              <a:t>More Recommendations</a:t>
            </a:r>
          </a:p>
        </p:txBody>
      </p:sp>
      <p:grpSp>
        <p:nvGrpSpPr>
          <p:cNvPr id="21" name="Graphic 19">
            <a:extLst>
              <a:ext uri="{FF2B5EF4-FFF2-40B4-BE49-F238E27FC236}">
                <a16:creationId xmlns:a16="http://schemas.microsoft.com/office/drawing/2014/main" id="{B97623A0-D43E-625F-FB3E-49B39E0C7A67}"/>
              </a:ext>
            </a:extLst>
          </p:cNvPr>
          <p:cNvGrpSpPr/>
          <p:nvPr/>
        </p:nvGrpSpPr>
        <p:grpSpPr>
          <a:xfrm>
            <a:off x="13924279" y="2955295"/>
            <a:ext cx="9529151" cy="9970011"/>
            <a:chOff x="8117839" y="1145663"/>
            <a:chExt cx="9529151" cy="9970011"/>
          </a:xfrm>
        </p:grpSpPr>
        <p:grpSp>
          <p:nvGrpSpPr>
            <p:cNvPr id="22" name="Graphic 19">
              <a:extLst>
                <a:ext uri="{FF2B5EF4-FFF2-40B4-BE49-F238E27FC236}">
                  <a16:creationId xmlns:a16="http://schemas.microsoft.com/office/drawing/2014/main" id="{683EE085-F34A-ED36-0726-FAE3FDC0F857}"/>
                </a:ext>
              </a:extLst>
            </p:cNvPr>
            <p:cNvGrpSpPr/>
            <p:nvPr/>
          </p:nvGrpSpPr>
          <p:grpSpPr>
            <a:xfrm>
              <a:off x="14023203" y="7103744"/>
              <a:ext cx="2972412" cy="2896552"/>
              <a:chOff x="14023203" y="7103744"/>
              <a:chExt cx="2972412" cy="2896552"/>
            </a:xfrm>
          </p:grpSpPr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84450278-A0B6-A639-2EF1-7F86CA3A3358}"/>
                  </a:ext>
                </a:extLst>
              </p:cNvPr>
              <p:cNvSpPr/>
              <p:nvPr/>
            </p:nvSpPr>
            <p:spPr>
              <a:xfrm>
                <a:off x="14097573" y="7179516"/>
                <a:ext cx="2819823" cy="2740684"/>
              </a:xfrm>
              <a:custGeom>
                <a:avLst/>
                <a:gdLst>
                  <a:gd name="connsiteX0" fmla="*/ 2770884 w 2819823"/>
                  <a:gd name="connsiteY0" fmla="*/ 2172129 h 2740684"/>
                  <a:gd name="connsiteX1" fmla="*/ 2813746 w 2819823"/>
                  <a:gd name="connsiteY1" fmla="*/ 2127361 h 2740684"/>
                  <a:gd name="connsiteX2" fmla="*/ 2813746 w 2819823"/>
                  <a:gd name="connsiteY2" fmla="*/ 2046399 h 2740684"/>
                  <a:gd name="connsiteX3" fmla="*/ 2803268 w 2819823"/>
                  <a:gd name="connsiteY3" fmla="*/ 2013061 h 2740684"/>
                  <a:gd name="connsiteX4" fmla="*/ 2790886 w 2819823"/>
                  <a:gd name="connsiteY4" fmla="*/ 1973056 h 2740684"/>
                  <a:gd name="connsiteX5" fmla="*/ 2771836 w 2819823"/>
                  <a:gd name="connsiteY5" fmla="*/ 1919716 h 2740684"/>
                  <a:gd name="connsiteX6" fmla="*/ 2632771 w 2819823"/>
                  <a:gd name="connsiteY6" fmla="*/ 1595866 h 2740684"/>
                  <a:gd name="connsiteX7" fmla="*/ 2369880 w 2819823"/>
                  <a:gd name="connsiteY7" fmla="*/ 1172004 h 2740684"/>
                  <a:gd name="connsiteX8" fmla="*/ 2191763 w 2819823"/>
                  <a:gd name="connsiteY8" fmla="*/ 956739 h 2740684"/>
                  <a:gd name="connsiteX9" fmla="*/ 1990786 w 2819823"/>
                  <a:gd name="connsiteY9" fmla="*/ 755761 h 2740684"/>
                  <a:gd name="connsiteX10" fmla="*/ 1559303 w 2819823"/>
                  <a:gd name="connsiteY10" fmla="*/ 424291 h 2740684"/>
                  <a:gd name="connsiteX11" fmla="*/ 1159253 w 2819823"/>
                  <a:gd name="connsiteY11" fmla="*/ 199501 h 2740684"/>
                  <a:gd name="connsiteX12" fmla="*/ 867788 w 2819823"/>
                  <a:gd name="connsiteY12" fmla="*/ 72819 h 2740684"/>
                  <a:gd name="connsiteX13" fmla="*/ 784921 w 2819823"/>
                  <a:gd name="connsiteY13" fmla="*/ 41386 h 2740684"/>
                  <a:gd name="connsiteX14" fmla="*/ 755393 w 2819823"/>
                  <a:gd name="connsiteY14" fmla="*/ 30909 h 2740684"/>
                  <a:gd name="connsiteX15" fmla="*/ 740153 w 2819823"/>
                  <a:gd name="connsiteY15" fmla="*/ 27098 h 2740684"/>
                  <a:gd name="connsiteX16" fmla="*/ 721103 w 2819823"/>
                  <a:gd name="connsiteY16" fmla="*/ 20431 h 2740684"/>
                  <a:gd name="connsiteX17" fmla="*/ 484884 w 2819823"/>
                  <a:gd name="connsiteY17" fmla="*/ 23289 h 2740684"/>
                  <a:gd name="connsiteX18" fmla="*/ 349628 w 2819823"/>
                  <a:gd name="connsiteY18" fmla="*/ 172831 h 2740684"/>
                  <a:gd name="connsiteX19" fmla="*/ 347724 w 2819823"/>
                  <a:gd name="connsiteY19" fmla="*/ 278559 h 2740684"/>
                  <a:gd name="connsiteX20" fmla="*/ 340103 w 2819823"/>
                  <a:gd name="connsiteY20" fmla="*/ 276654 h 2740684"/>
                  <a:gd name="connsiteX21" fmla="*/ 119124 w 2819823"/>
                  <a:gd name="connsiteY21" fmla="*/ 302371 h 2740684"/>
                  <a:gd name="connsiteX22" fmla="*/ 3871 w 2819823"/>
                  <a:gd name="connsiteY22" fmla="*/ 462391 h 2740684"/>
                  <a:gd name="connsiteX23" fmla="*/ 23874 w 2819823"/>
                  <a:gd name="connsiteY23" fmla="*/ 612886 h 2740684"/>
                  <a:gd name="connsiteX24" fmla="*/ 119124 w 2819823"/>
                  <a:gd name="connsiteY24" fmla="*/ 728139 h 2740684"/>
                  <a:gd name="connsiteX25" fmla="*/ 61974 w 2819823"/>
                  <a:gd name="connsiteY25" fmla="*/ 838629 h 2740684"/>
                  <a:gd name="connsiteX26" fmla="*/ 73403 w 2819823"/>
                  <a:gd name="connsiteY26" fmla="*/ 997696 h 2740684"/>
                  <a:gd name="connsiteX27" fmla="*/ 161986 w 2819823"/>
                  <a:gd name="connsiteY27" fmla="*/ 1115806 h 2740684"/>
                  <a:gd name="connsiteX28" fmla="*/ 107693 w 2819823"/>
                  <a:gd name="connsiteY28" fmla="*/ 1219629 h 2740684"/>
                  <a:gd name="connsiteX29" fmla="*/ 118171 w 2819823"/>
                  <a:gd name="connsiteY29" fmla="*/ 1410129 h 2740684"/>
                  <a:gd name="connsiteX30" fmla="*/ 231518 w 2819823"/>
                  <a:gd name="connsiteY30" fmla="*/ 1526334 h 2740684"/>
                  <a:gd name="connsiteX31" fmla="*/ 289621 w 2819823"/>
                  <a:gd name="connsiteY31" fmla="*/ 1548241 h 2740684"/>
                  <a:gd name="connsiteX32" fmla="*/ 414399 w 2819823"/>
                  <a:gd name="connsiteY32" fmla="*/ 1600629 h 2740684"/>
                  <a:gd name="connsiteX33" fmla="*/ 534413 w 2819823"/>
                  <a:gd name="connsiteY33" fmla="*/ 1658731 h 2740684"/>
                  <a:gd name="connsiteX34" fmla="*/ 572513 w 2819823"/>
                  <a:gd name="connsiteY34" fmla="*/ 1678734 h 2740684"/>
                  <a:gd name="connsiteX35" fmla="*/ 586801 w 2819823"/>
                  <a:gd name="connsiteY35" fmla="*/ 1686354 h 2740684"/>
                  <a:gd name="connsiteX36" fmla="*/ 597278 w 2819823"/>
                  <a:gd name="connsiteY36" fmla="*/ 1690164 h 2740684"/>
                  <a:gd name="connsiteX37" fmla="*/ 609661 w 2819823"/>
                  <a:gd name="connsiteY37" fmla="*/ 1696831 h 2740684"/>
                  <a:gd name="connsiteX38" fmla="*/ 642999 w 2819823"/>
                  <a:gd name="connsiteY38" fmla="*/ 1716834 h 2740684"/>
                  <a:gd name="connsiteX39" fmla="*/ 757299 w 2819823"/>
                  <a:gd name="connsiteY39" fmla="*/ 1791129 h 2740684"/>
                  <a:gd name="connsiteX40" fmla="*/ 903030 w 2819823"/>
                  <a:gd name="connsiteY40" fmla="*/ 1905429 h 2740684"/>
                  <a:gd name="connsiteX41" fmla="*/ 1044953 w 2819823"/>
                  <a:gd name="connsiteY41" fmla="*/ 2049256 h 2740684"/>
                  <a:gd name="connsiteX42" fmla="*/ 1160205 w 2819823"/>
                  <a:gd name="connsiteY42" fmla="*/ 2205466 h 2740684"/>
                  <a:gd name="connsiteX43" fmla="*/ 1239263 w 2819823"/>
                  <a:gd name="connsiteY43" fmla="*/ 2353104 h 2740684"/>
                  <a:gd name="connsiteX44" fmla="*/ 1284030 w 2819823"/>
                  <a:gd name="connsiteY44" fmla="*/ 2464546 h 2740684"/>
                  <a:gd name="connsiteX45" fmla="*/ 1294509 w 2819823"/>
                  <a:gd name="connsiteY45" fmla="*/ 2496932 h 2740684"/>
                  <a:gd name="connsiteX46" fmla="*/ 1375471 w 2819823"/>
                  <a:gd name="connsiteY46" fmla="*/ 2735057 h 2740684"/>
                  <a:gd name="connsiteX47" fmla="*/ 1555493 w 2819823"/>
                  <a:gd name="connsiteY47" fmla="*/ 2675049 h 2740684"/>
                  <a:gd name="connsiteX48" fmla="*/ 2770884 w 2819823"/>
                  <a:gd name="connsiteY48" fmla="*/ 2172129 h 2740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2819823" h="2740684">
                    <a:moveTo>
                      <a:pt x="2770884" y="2172129"/>
                    </a:moveTo>
                    <a:cubicBezTo>
                      <a:pt x="2789934" y="2167366"/>
                      <a:pt x="2806126" y="2151174"/>
                      <a:pt x="2813746" y="2127361"/>
                    </a:cubicBezTo>
                    <a:cubicBezTo>
                      <a:pt x="2821366" y="2103549"/>
                      <a:pt x="2822318" y="2074021"/>
                      <a:pt x="2813746" y="2046399"/>
                    </a:cubicBezTo>
                    <a:cubicBezTo>
                      <a:pt x="2813746" y="2046399"/>
                      <a:pt x="2809936" y="2034969"/>
                      <a:pt x="2803268" y="2013061"/>
                    </a:cubicBezTo>
                    <a:cubicBezTo>
                      <a:pt x="2799459" y="2002584"/>
                      <a:pt x="2795649" y="1989249"/>
                      <a:pt x="2790886" y="1973056"/>
                    </a:cubicBezTo>
                    <a:cubicBezTo>
                      <a:pt x="2786124" y="1957816"/>
                      <a:pt x="2779455" y="1939719"/>
                      <a:pt x="2771836" y="1919716"/>
                    </a:cubicBezTo>
                    <a:cubicBezTo>
                      <a:pt x="2743261" y="1840659"/>
                      <a:pt x="2699446" y="1726359"/>
                      <a:pt x="2632771" y="1595866"/>
                    </a:cubicBezTo>
                    <a:cubicBezTo>
                      <a:pt x="2567049" y="1465374"/>
                      <a:pt x="2479418" y="1316784"/>
                      <a:pt x="2369880" y="1172004"/>
                    </a:cubicBezTo>
                    <a:cubicBezTo>
                      <a:pt x="2315588" y="1099614"/>
                      <a:pt x="2255580" y="1026271"/>
                      <a:pt x="2191763" y="956739"/>
                    </a:cubicBezTo>
                    <a:cubicBezTo>
                      <a:pt x="2127946" y="887206"/>
                      <a:pt x="2060318" y="819579"/>
                      <a:pt x="1990786" y="755761"/>
                    </a:cubicBezTo>
                    <a:cubicBezTo>
                      <a:pt x="1851721" y="628126"/>
                      <a:pt x="1702178" y="516684"/>
                      <a:pt x="1559303" y="424291"/>
                    </a:cubicBezTo>
                    <a:cubicBezTo>
                      <a:pt x="1416428" y="330946"/>
                      <a:pt x="1278316" y="257604"/>
                      <a:pt x="1159253" y="199501"/>
                    </a:cubicBezTo>
                    <a:cubicBezTo>
                      <a:pt x="1040191" y="142351"/>
                      <a:pt x="939226" y="100441"/>
                      <a:pt x="867788" y="72819"/>
                    </a:cubicBezTo>
                    <a:cubicBezTo>
                      <a:pt x="832546" y="59484"/>
                      <a:pt x="803971" y="49006"/>
                      <a:pt x="784921" y="41386"/>
                    </a:cubicBezTo>
                    <a:cubicBezTo>
                      <a:pt x="765871" y="34719"/>
                      <a:pt x="755393" y="30909"/>
                      <a:pt x="755393" y="30909"/>
                    </a:cubicBezTo>
                    <a:cubicBezTo>
                      <a:pt x="750630" y="29004"/>
                      <a:pt x="745868" y="28051"/>
                      <a:pt x="740153" y="27098"/>
                    </a:cubicBezTo>
                    <a:lnTo>
                      <a:pt x="721103" y="20431"/>
                    </a:lnTo>
                    <a:cubicBezTo>
                      <a:pt x="637284" y="-9096"/>
                      <a:pt x="551559" y="-5286"/>
                      <a:pt x="484884" y="23289"/>
                    </a:cubicBezTo>
                    <a:cubicBezTo>
                      <a:pt x="417255" y="51864"/>
                      <a:pt x="367726" y="105204"/>
                      <a:pt x="349628" y="172831"/>
                    </a:cubicBezTo>
                    <a:cubicBezTo>
                      <a:pt x="340103" y="208073"/>
                      <a:pt x="340103" y="244269"/>
                      <a:pt x="347724" y="278559"/>
                    </a:cubicBezTo>
                    <a:lnTo>
                      <a:pt x="340103" y="276654"/>
                    </a:lnTo>
                    <a:cubicBezTo>
                      <a:pt x="262951" y="255698"/>
                      <a:pt x="182941" y="265223"/>
                      <a:pt x="119124" y="302371"/>
                    </a:cubicBezTo>
                    <a:cubicBezTo>
                      <a:pt x="56259" y="338566"/>
                      <a:pt x="16253" y="395716"/>
                      <a:pt x="3871" y="462391"/>
                    </a:cubicBezTo>
                    <a:cubicBezTo>
                      <a:pt x="-5654" y="514779"/>
                      <a:pt x="2918" y="567166"/>
                      <a:pt x="23874" y="612886"/>
                    </a:cubicBezTo>
                    <a:cubicBezTo>
                      <a:pt x="44828" y="658606"/>
                      <a:pt x="77213" y="698611"/>
                      <a:pt x="119124" y="728139"/>
                    </a:cubicBezTo>
                    <a:cubicBezTo>
                      <a:pt x="91501" y="758619"/>
                      <a:pt x="71499" y="796719"/>
                      <a:pt x="61974" y="838629"/>
                    </a:cubicBezTo>
                    <a:cubicBezTo>
                      <a:pt x="49591" y="893873"/>
                      <a:pt x="55305" y="949119"/>
                      <a:pt x="73403" y="997696"/>
                    </a:cubicBezTo>
                    <a:cubicBezTo>
                      <a:pt x="91501" y="1046273"/>
                      <a:pt x="121980" y="1087231"/>
                      <a:pt x="161986" y="1115806"/>
                    </a:cubicBezTo>
                    <a:cubicBezTo>
                      <a:pt x="137221" y="1144381"/>
                      <a:pt x="118171" y="1179624"/>
                      <a:pt x="107693" y="1219629"/>
                    </a:cubicBezTo>
                    <a:cubicBezTo>
                      <a:pt x="88643" y="1287256"/>
                      <a:pt x="95311" y="1354884"/>
                      <a:pt x="118171" y="1410129"/>
                    </a:cubicBezTo>
                    <a:cubicBezTo>
                      <a:pt x="141030" y="1465374"/>
                      <a:pt x="180084" y="1507284"/>
                      <a:pt x="231518" y="1526334"/>
                    </a:cubicBezTo>
                    <a:cubicBezTo>
                      <a:pt x="231518" y="1526334"/>
                      <a:pt x="255330" y="1534906"/>
                      <a:pt x="289621" y="1548241"/>
                    </a:cubicBezTo>
                    <a:cubicBezTo>
                      <a:pt x="324863" y="1561576"/>
                      <a:pt x="370584" y="1580626"/>
                      <a:pt x="414399" y="1600629"/>
                    </a:cubicBezTo>
                    <a:cubicBezTo>
                      <a:pt x="459166" y="1620631"/>
                      <a:pt x="502028" y="1642539"/>
                      <a:pt x="534413" y="1658731"/>
                    </a:cubicBezTo>
                    <a:cubicBezTo>
                      <a:pt x="550605" y="1667304"/>
                      <a:pt x="562988" y="1673971"/>
                      <a:pt x="572513" y="1678734"/>
                    </a:cubicBezTo>
                    <a:cubicBezTo>
                      <a:pt x="581086" y="1683496"/>
                      <a:pt x="586801" y="1686354"/>
                      <a:pt x="586801" y="1686354"/>
                    </a:cubicBezTo>
                    <a:cubicBezTo>
                      <a:pt x="589659" y="1688259"/>
                      <a:pt x="593468" y="1689211"/>
                      <a:pt x="597278" y="1690164"/>
                    </a:cubicBezTo>
                    <a:cubicBezTo>
                      <a:pt x="597278" y="1690164"/>
                      <a:pt x="601088" y="1692069"/>
                      <a:pt x="609661" y="1696831"/>
                    </a:cubicBezTo>
                    <a:cubicBezTo>
                      <a:pt x="617280" y="1701594"/>
                      <a:pt x="628711" y="1708261"/>
                      <a:pt x="642999" y="1716834"/>
                    </a:cubicBezTo>
                    <a:cubicBezTo>
                      <a:pt x="671574" y="1733979"/>
                      <a:pt x="711578" y="1759696"/>
                      <a:pt x="757299" y="1791129"/>
                    </a:cubicBezTo>
                    <a:cubicBezTo>
                      <a:pt x="803018" y="1823514"/>
                      <a:pt x="853501" y="1861614"/>
                      <a:pt x="903030" y="1905429"/>
                    </a:cubicBezTo>
                    <a:cubicBezTo>
                      <a:pt x="952561" y="1949244"/>
                      <a:pt x="1001138" y="1997821"/>
                      <a:pt x="1044953" y="2049256"/>
                    </a:cubicBezTo>
                    <a:cubicBezTo>
                      <a:pt x="1088768" y="2100691"/>
                      <a:pt x="1127821" y="2153079"/>
                      <a:pt x="1160205" y="2205466"/>
                    </a:cubicBezTo>
                    <a:cubicBezTo>
                      <a:pt x="1192591" y="2257854"/>
                      <a:pt x="1219261" y="2308336"/>
                      <a:pt x="1239263" y="2353104"/>
                    </a:cubicBezTo>
                    <a:cubicBezTo>
                      <a:pt x="1259266" y="2397871"/>
                      <a:pt x="1273553" y="2436924"/>
                      <a:pt x="1284030" y="2464546"/>
                    </a:cubicBezTo>
                    <a:cubicBezTo>
                      <a:pt x="1288793" y="2477882"/>
                      <a:pt x="1291651" y="2489311"/>
                      <a:pt x="1294509" y="2496932"/>
                    </a:cubicBezTo>
                    <a:cubicBezTo>
                      <a:pt x="1297366" y="2504551"/>
                      <a:pt x="1375471" y="2735057"/>
                      <a:pt x="1375471" y="2735057"/>
                    </a:cubicBezTo>
                    <a:cubicBezTo>
                      <a:pt x="1384043" y="2761726"/>
                      <a:pt x="1514536" y="2685526"/>
                      <a:pt x="1555493" y="2675049"/>
                    </a:cubicBezTo>
                    <a:lnTo>
                      <a:pt x="2770884" y="2172129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132D9BCF-CF55-9367-DAB9-78B810004F7C}"/>
                  </a:ext>
                </a:extLst>
              </p:cNvPr>
              <p:cNvSpPr/>
              <p:nvPr/>
            </p:nvSpPr>
            <p:spPr>
              <a:xfrm>
                <a:off x="14023203" y="7103744"/>
                <a:ext cx="2972412" cy="2896552"/>
              </a:xfrm>
              <a:custGeom>
                <a:avLst/>
                <a:gdLst>
                  <a:gd name="connsiteX0" fmla="*/ 1463176 w 2972412"/>
                  <a:gd name="connsiteY0" fmla="*/ 2896553 h 2896552"/>
                  <a:gd name="connsiteX1" fmla="*/ 1463176 w 2972412"/>
                  <a:gd name="connsiteY1" fmla="*/ 2896553 h 2896552"/>
                  <a:gd name="connsiteX2" fmla="*/ 1379356 w 2972412"/>
                  <a:gd name="connsiteY2" fmla="*/ 2838450 h 2896552"/>
                  <a:gd name="connsiteX3" fmla="*/ 1298394 w 2972412"/>
                  <a:gd name="connsiteY3" fmla="*/ 2601278 h 2896552"/>
                  <a:gd name="connsiteX4" fmla="*/ 1294584 w 2972412"/>
                  <a:gd name="connsiteY4" fmla="*/ 2589848 h 2896552"/>
                  <a:gd name="connsiteX5" fmla="*/ 1288869 w 2972412"/>
                  <a:gd name="connsiteY5" fmla="*/ 2571750 h 2896552"/>
                  <a:gd name="connsiteX6" fmla="*/ 1288869 w 2972412"/>
                  <a:gd name="connsiteY6" fmla="*/ 2570798 h 2896552"/>
                  <a:gd name="connsiteX7" fmla="*/ 1246959 w 2972412"/>
                  <a:gd name="connsiteY7" fmla="*/ 2465070 h 2896552"/>
                  <a:gd name="connsiteX8" fmla="*/ 1172663 w 2972412"/>
                  <a:gd name="connsiteY8" fmla="*/ 2326005 h 2896552"/>
                  <a:gd name="connsiteX9" fmla="*/ 1064079 w 2972412"/>
                  <a:gd name="connsiteY9" fmla="*/ 2178368 h 2896552"/>
                  <a:gd name="connsiteX10" fmla="*/ 928823 w 2972412"/>
                  <a:gd name="connsiteY10" fmla="*/ 2042160 h 2896552"/>
                  <a:gd name="connsiteX11" fmla="*/ 789758 w 2972412"/>
                  <a:gd name="connsiteY11" fmla="*/ 1933575 h 2896552"/>
                  <a:gd name="connsiteX12" fmla="*/ 680221 w 2972412"/>
                  <a:gd name="connsiteY12" fmla="*/ 1862138 h 2896552"/>
                  <a:gd name="connsiteX13" fmla="*/ 642121 w 2972412"/>
                  <a:gd name="connsiteY13" fmla="*/ 1840230 h 2896552"/>
                  <a:gd name="connsiteX14" fmla="*/ 625929 w 2972412"/>
                  <a:gd name="connsiteY14" fmla="*/ 1832610 h 2896552"/>
                  <a:gd name="connsiteX15" fmla="*/ 612594 w 2972412"/>
                  <a:gd name="connsiteY15" fmla="*/ 1824990 h 2896552"/>
                  <a:gd name="connsiteX16" fmla="*/ 575446 w 2972412"/>
                  <a:gd name="connsiteY16" fmla="*/ 1804988 h 2896552"/>
                  <a:gd name="connsiteX17" fmla="*/ 460194 w 2972412"/>
                  <a:gd name="connsiteY17" fmla="*/ 1748790 h 2896552"/>
                  <a:gd name="connsiteX18" fmla="*/ 338273 w 2972412"/>
                  <a:gd name="connsiteY18" fmla="*/ 1697355 h 2896552"/>
                  <a:gd name="connsiteX19" fmla="*/ 294458 w 2972412"/>
                  <a:gd name="connsiteY19" fmla="*/ 1680210 h 2896552"/>
                  <a:gd name="connsiteX20" fmla="*/ 294458 w 2972412"/>
                  <a:gd name="connsiteY20" fmla="*/ 1680210 h 2896552"/>
                  <a:gd name="connsiteX21" fmla="*/ 282076 w 2972412"/>
                  <a:gd name="connsiteY21" fmla="*/ 1675448 h 2896552"/>
                  <a:gd name="connsiteX22" fmla="*/ 123961 w 2972412"/>
                  <a:gd name="connsiteY22" fmla="*/ 1516380 h 2896552"/>
                  <a:gd name="connsiteX23" fmla="*/ 110626 w 2972412"/>
                  <a:gd name="connsiteY23" fmla="*/ 1276350 h 2896552"/>
                  <a:gd name="connsiteX24" fmla="*/ 139201 w 2972412"/>
                  <a:gd name="connsiteY24" fmla="*/ 1203960 h 2896552"/>
                  <a:gd name="connsiteX25" fmla="*/ 78241 w 2972412"/>
                  <a:gd name="connsiteY25" fmla="*/ 1101090 h 2896552"/>
                  <a:gd name="connsiteX26" fmla="*/ 63954 w 2972412"/>
                  <a:gd name="connsiteY26" fmla="*/ 898207 h 2896552"/>
                  <a:gd name="connsiteX27" fmla="*/ 94433 w 2972412"/>
                  <a:gd name="connsiteY27" fmla="*/ 816293 h 2896552"/>
                  <a:gd name="connsiteX28" fmla="*/ 30616 w 2972412"/>
                  <a:gd name="connsiteY28" fmla="*/ 720090 h 2896552"/>
                  <a:gd name="connsiteX29" fmla="*/ 4898 w 2972412"/>
                  <a:gd name="connsiteY29" fmla="*/ 524828 h 2896552"/>
                  <a:gd name="connsiteX30" fmla="*/ 157298 w 2972412"/>
                  <a:gd name="connsiteY30" fmla="*/ 312420 h 2896552"/>
                  <a:gd name="connsiteX31" fmla="*/ 344941 w 2972412"/>
                  <a:gd name="connsiteY31" fmla="*/ 265748 h 2896552"/>
                  <a:gd name="connsiteX32" fmla="*/ 352561 w 2972412"/>
                  <a:gd name="connsiteY32" fmla="*/ 229553 h 2896552"/>
                  <a:gd name="connsiteX33" fmla="*/ 531631 w 2972412"/>
                  <a:gd name="connsiteY33" fmla="*/ 29528 h 2896552"/>
                  <a:gd name="connsiteX34" fmla="*/ 681173 w 2972412"/>
                  <a:gd name="connsiteY34" fmla="*/ 0 h 2896552"/>
                  <a:gd name="connsiteX35" fmla="*/ 823096 w 2972412"/>
                  <a:gd name="connsiteY35" fmla="*/ 24765 h 2896552"/>
                  <a:gd name="connsiteX36" fmla="*/ 838336 w 2972412"/>
                  <a:gd name="connsiteY36" fmla="*/ 30480 h 2896552"/>
                  <a:gd name="connsiteX37" fmla="*/ 856433 w 2972412"/>
                  <a:gd name="connsiteY37" fmla="*/ 36195 h 2896552"/>
                  <a:gd name="connsiteX38" fmla="*/ 886913 w 2972412"/>
                  <a:gd name="connsiteY38" fmla="*/ 46673 h 2896552"/>
                  <a:gd name="connsiteX39" fmla="*/ 970733 w 2972412"/>
                  <a:gd name="connsiteY39" fmla="*/ 78105 h 2896552"/>
                  <a:gd name="connsiteX40" fmla="*/ 1267913 w 2972412"/>
                  <a:gd name="connsiteY40" fmla="*/ 206693 h 2896552"/>
                  <a:gd name="connsiteX41" fmla="*/ 1676536 w 2972412"/>
                  <a:gd name="connsiteY41" fmla="*/ 436245 h 2896552"/>
                  <a:gd name="connsiteX42" fmla="*/ 2118496 w 2972412"/>
                  <a:gd name="connsiteY42" fmla="*/ 775335 h 2896552"/>
                  <a:gd name="connsiteX43" fmla="*/ 2324236 w 2972412"/>
                  <a:gd name="connsiteY43" fmla="*/ 981075 h 2896552"/>
                  <a:gd name="connsiteX44" fmla="*/ 2506163 w 2972412"/>
                  <a:gd name="connsiteY44" fmla="*/ 1202055 h 2896552"/>
                  <a:gd name="connsiteX45" fmla="*/ 2776673 w 2972412"/>
                  <a:gd name="connsiteY45" fmla="*/ 1637348 h 2896552"/>
                  <a:gd name="connsiteX46" fmla="*/ 2919548 w 2972412"/>
                  <a:gd name="connsiteY46" fmla="*/ 1969770 h 2896552"/>
                  <a:gd name="connsiteX47" fmla="*/ 2925263 w 2972412"/>
                  <a:gd name="connsiteY47" fmla="*/ 1986915 h 2896552"/>
                  <a:gd name="connsiteX48" fmla="*/ 2938598 w 2972412"/>
                  <a:gd name="connsiteY48" fmla="*/ 2025015 h 2896552"/>
                  <a:gd name="connsiteX49" fmla="*/ 2962411 w 2972412"/>
                  <a:gd name="connsiteY49" fmla="*/ 2098358 h 2896552"/>
                  <a:gd name="connsiteX50" fmla="*/ 2962411 w 2972412"/>
                  <a:gd name="connsiteY50" fmla="*/ 2226945 h 2896552"/>
                  <a:gd name="connsiteX51" fmla="*/ 2872876 w 2972412"/>
                  <a:gd name="connsiteY51" fmla="*/ 2319338 h 2896552"/>
                  <a:gd name="connsiteX52" fmla="*/ 1656534 w 2972412"/>
                  <a:gd name="connsiteY52" fmla="*/ 2827020 h 2896552"/>
                  <a:gd name="connsiteX53" fmla="*/ 1651771 w 2972412"/>
                  <a:gd name="connsiteY53" fmla="*/ 2827973 h 2896552"/>
                  <a:gd name="connsiteX54" fmla="*/ 1600336 w 2972412"/>
                  <a:gd name="connsiteY54" fmla="*/ 2850833 h 2896552"/>
                  <a:gd name="connsiteX55" fmla="*/ 1463176 w 2972412"/>
                  <a:gd name="connsiteY55" fmla="*/ 2896553 h 2896552"/>
                  <a:gd name="connsiteX56" fmla="*/ 1431744 w 2972412"/>
                  <a:gd name="connsiteY56" fmla="*/ 2518410 h 2896552"/>
                  <a:gd name="connsiteX57" fmla="*/ 1440316 w 2972412"/>
                  <a:gd name="connsiteY57" fmla="*/ 2545080 h 2896552"/>
                  <a:gd name="connsiteX58" fmla="*/ 1442221 w 2972412"/>
                  <a:gd name="connsiteY58" fmla="*/ 2551748 h 2896552"/>
                  <a:gd name="connsiteX59" fmla="*/ 1443173 w 2972412"/>
                  <a:gd name="connsiteY59" fmla="*/ 2553653 h 2896552"/>
                  <a:gd name="connsiteX60" fmla="*/ 1502229 w 2972412"/>
                  <a:gd name="connsiteY60" fmla="*/ 2727960 h 2896552"/>
                  <a:gd name="connsiteX61" fmla="*/ 1535566 w 2972412"/>
                  <a:gd name="connsiteY61" fmla="*/ 2712720 h 2896552"/>
                  <a:gd name="connsiteX62" fmla="*/ 1607004 w 2972412"/>
                  <a:gd name="connsiteY62" fmla="*/ 2683193 h 2896552"/>
                  <a:gd name="connsiteX63" fmla="*/ 2817631 w 2972412"/>
                  <a:gd name="connsiteY63" fmla="*/ 2177415 h 2896552"/>
                  <a:gd name="connsiteX64" fmla="*/ 2816679 w 2972412"/>
                  <a:gd name="connsiteY64" fmla="*/ 2145983 h 2896552"/>
                  <a:gd name="connsiteX65" fmla="*/ 2793819 w 2972412"/>
                  <a:gd name="connsiteY65" fmla="*/ 2073593 h 2896552"/>
                  <a:gd name="connsiteX66" fmla="*/ 2782388 w 2972412"/>
                  <a:gd name="connsiteY66" fmla="*/ 2039303 h 2896552"/>
                  <a:gd name="connsiteX67" fmla="*/ 2776673 w 2972412"/>
                  <a:gd name="connsiteY67" fmla="*/ 2022157 h 2896552"/>
                  <a:gd name="connsiteX68" fmla="*/ 2641419 w 2972412"/>
                  <a:gd name="connsiteY68" fmla="*/ 1707832 h 2896552"/>
                  <a:gd name="connsiteX69" fmla="*/ 2385196 w 2972412"/>
                  <a:gd name="connsiteY69" fmla="*/ 1294448 h 2896552"/>
                  <a:gd name="connsiteX70" fmla="*/ 2211842 w 2972412"/>
                  <a:gd name="connsiteY70" fmla="*/ 1084898 h 2896552"/>
                  <a:gd name="connsiteX71" fmla="*/ 2015626 w 2972412"/>
                  <a:gd name="connsiteY71" fmla="*/ 888682 h 2896552"/>
                  <a:gd name="connsiteX72" fmla="*/ 1593669 w 2972412"/>
                  <a:gd name="connsiteY72" fmla="*/ 564832 h 2896552"/>
                  <a:gd name="connsiteX73" fmla="*/ 1201238 w 2972412"/>
                  <a:gd name="connsiteY73" fmla="*/ 344805 h 2896552"/>
                  <a:gd name="connsiteX74" fmla="*/ 915488 w 2972412"/>
                  <a:gd name="connsiteY74" fmla="*/ 220980 h 2896552"/>
                  <a:gd name="connsiteX75" fmla="*/ 834526 w 2972412"/>
                  <a:gd name="connsiteY75" fmla="*/ 190500 h 2896552"/>
                  <a:gd name="connsiteX76" fmla="*/ 804998 w 2972412"/>
                  <a:gd name="connsiteY76" fmla="*/ 180023 h 2896552"/>
                  <a:gd name="connsiteX77" fmla="*/ 799283 w 2972412"/>
                  <a:gd name="connsiteY77" fmla="*/ 178118 h 2896552"/>
                  <a:gd name="connsiteX78" fmla="*/ 794521 w 2972412"/>
                  <a:gd name="connsiteY78" fmla="*/ 177165 h 2896552"/>
                  <a:gd name="connsiteX79" fmla="*/ 771661 w 2972412"/>
                  <a:gd name="connsiteY79" fmla="*/ 169545 h 2896552"/>
                  <a:gd name="connsiteX80" fmla="*/ 680221 w 2972412"/>
                  <a:gd name="connsiteY80" fmla="*/ 153353 h 2896552"/>
                  <a:gd name="connsiteX81" fmla="*/ 590686 w 2972412"/>
                  <a:gd name="connsiteY81" fmla="*/ 170498 h 2896552"/>
                  <a:gd name="connsiteX82" fmla="*/ 499246 w 2972412"/>
                  <a:gd name="connsiteY82" fmla="*/ 269557 h 2896552"/>
                  <a:gd name="connsiteX83" fmla="*/ 498294 w 2972412"/>
                  <a:gd name="connsiteY83" fmla="*/ 340995 h 2896552"/>
                  <a:gd name="connsiteX84" fmla="*/ 524011 w 2972412"/>
                  <a:gd name="connsiteY84" fmla="*/ 462915 h 2896552"/>
                  <a:gd name="connsiteX85" fmla="*/ 396376 w 2972412"/>
                  <a:gd name="connsiteY85" fmla="*/ 427673 h 2896552"/>
                  <a:gd name="connsiteX86" fmla="*/ 335416 w 2972412"/>
                  <a:gd name="connsiteY86" fmla="*/ 419100 h 2896552"/>
                  <a:gd name="connsiteX87" fmla="*/ 233498 w 2972412"/>
                  <a:gd name="connsiteY87" fmla="*/ 445770 h 2896552"/>
                  <a:gd name="connsiteX88" fmla="*/ 155394 w 2972412"/>
                  <a:gd name="connsiteY88" fmla="*/ 552450 h 2896552"/>
                  <a:gd name="connsiteX89" fmla="*/ 169681 w 2972412"/>
                  <a:gd name="connsiteY89" fmla="*/ 659130 h 2896552"/>
                  <a:gd name="connsiteX90" fmla="*/ 239213 w 2972412"/>
                  <a:gd name="connsiteY90" fmla="*/ 743903 h 2896552"/>
                  <a:gd name="connsiteX91" fmla="*/ 309698 w 2972412"/>
                  <a:gd name="connsiteY91" fmla="*/ 793432 h 2896552"/>
                  <a:gd name="connsiteX92" fmla="*/ 251596 w 2972412"/>
                  <a:gd name="connsiteY92" fmla="*/ 857250 h 2896552"/>
                  <a:gd name="connsiteX93" fmla="*/ 212544 w 2972412"/>
                  <a:gd name="connsiteY93" fmla="*/ 933450 h 2896552"/>
                  <a:gd name="connsiteX94" fmla="*/ 221116 w 2972412"/>
                  <a:gd name="connsiteY94" fmla="*/ 1048703 h 2896552"/>
                  <a:gd name="connsiteX95" fmla="*/ 283029 w 2972412"/>
                  <a:gd name="connsiteY95" fmla="*/ 1131570 h 2896552"/>
                  <a:gd name="connsiteX96" fmla="*/ 350656 w 2972412"/>
                  <a:gd name="connsiteY96" fmla="*/ 1180148 h 2896552"/>
                  <a:gd name="connsiteX97" fmla="*/ 296363 w 2972412"/>
                  <a:gd name="connsiteY97" fmla="*/ 1243013 h 2896552"/>
                  <a:gd name="connsiteX98" fmla="*/ 257311 w 2972412"/>
                  <a:gd name="connsiteY98" fmla="*/ 1317307 h 2896552"/>
                  <a:gd name="connsiteX99" fmla="*/ 264931 w 2972412"/>
                  <a:gd name="connsiteY99" fmla="*/ 1459230 h 2896552"/>
                  <a:gd name="connsiteX100" fmla="*/ 332558 w 2972412"/>
                  <a:gd name="connsiteY100" fmla="*/ 1532573 h 2896552"/>
                  <a:gd name="connsiteX101" fmla="*/ 393519 w 2972412"/>
                  <a:gd name="connsiteY101" fmla="*/ 1555432 h 2896552"/>
                  <a:gd name="connsiteX102" fmla="*/ 523058 w 2972412"/>
                  <a:gd name="connsiteY102" fmla="*/ 1609725 h 2896552"/>
                  <a:gd name="connsiteX103" fmla="*/ 646883 w 2972412"/>
                  <a:gd name="connsiteY103" fmla="*/ 1669732 h 2896552"/>
                  <a:gd name="connsiteX104" fmla="*/ 698319 w 2972412"/>
                  <a:gd name="connsiteY104" fmla="*/ 1697355 h 2896552"/>
                  <a:gd name="connsiteX105" fmla="*/ 704033 w 2972412"/>
                  <a:gd name="connsiteY105" fmla="*/ 1699260 h 2896552"/>
                  <a:gd name="connsiteX106" fmla="*/ 738323 w 2972412"/>
                  <a:gd name="connsiteY106" fmla="*/ 1719263 h 2896552"/>
                  <a:gd name="connsiteX107" fmla="*/ 760231 w 2972412"/>
                  <a:gd name="connsiteY107" fmla="*/ 1731645 h 2896552"/>
                  <a:gd name="connsiteX108" fmla="*/ 879294 w 2972412"/>
                  <a:gd name="connsiteY108" fmla="*/ 1808798 h 2896552"/>
                  <a:gd name="connsiteX109" fmla="*/ 1031694 w 2972412"/>
                  <a:gd name="connsiteY109" fmla="*/ 1928813 h 2896552"/>
                  <a:gd name="connsiteX110" fmla="*/ 1181236 w 2972412"/>
                  <a:gd name="connsiteY110" fmla="*/ 2080260 h 2896552"/>
                  <a:gd name="connsiteX111" fmla="*/ 1303156 w 2972412"/>
                  <a:gd name="connsiteY111" fmla="*/ 2245995 h 2896552"/>
                  <a:gd name="connsiteX112" fmla="*/ 1386976 w 2972412"/>
                  <a:gd name="connsiteY112" fmla="*/ 2402205 h 2896552"/>
                  <a:gd name="connsiteX113" fmla="*/ 1431744 w 2972412"/>
                  <a:gd name="connsiteY113" fmla="*/ 2518410 h 2896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2972412" h="2896552">
                    <a:moveTo>
                      <a:pt x="1463176" y="2896553"/>
                    </a:moveTo>
                    <a:lnTo>
                      <a:pt x="1463176" y="2896553"/>
                    </a:lnTo>
                    <a:cubicBezTo>
                      <a:pt x="1424123" y="2896553"/>
                      <a:pt x="1390786" y="2873693"/>
                      <a:pt x="1379356" y="2838450"/>
                    </a:cubicBezTo>
                    <a:cubicBezTo>
                      <a:pt x="1366021" y="2799398"/>
                      <a:pt x="1304109" y="2617470"/>
                      <a:pt x="1298394" y="2601278"/>
                    </a:cubicBezTo>
                    <a:cubicBezTo>
                      <a:pt x="1297441" y="2597468"/>
                      <a:pt x="1295536" y="2593658"/>
                      <a:pt x="1294584" y="2589848"/>
                    </a:cubicBezTo>
                    <a:cubicBezTo>
                      <a:pt x="1292679" y="2584133"/>
                      <a:pt x="1290773" y="2577465"/>
                      <a:pt x="1288869" y="2571750"/>
                    </a:cubicBezTo>
                    <a:lnTo>
                      <a:pt x="1288869" y="2570798"/>
                    </a:lnTo>
                    <a:cubicBezTo>
                      <a:pt x="1278391" y="2541270"/>
                      <a:pt x="1265056" y="2506028"/>
                      <a:pt x="1246959" y="2465070"/>
                    </a:cubicBezTo>
                    <a:cubicBezTo>
                      <a:pt x="1225051" y="2417445"/>
                      <a:pt x="1200286" y="2369820"/>
                      <a:pt x="1172663" y="2326005"/>
                    </a:cubicBezTo>
                    <a:cubicBezTo>
                      <a:pt x="1142184" y="2276475"/>
                      <a:pt x="1105036" y="2226945"/>
                      <a:pt x="1064079" y="2178368"/>
                    </a:cubicBezTo>
                    <a:cubicBezTo>
                      <a:pt x="1025979" y="2133600"/>
                      <a:pt x="980258" y="2087880"/>
                      <a:pt x="928823" y="2042160"/>
                    </a:cubicBezTo>
                    <a:cubicBezTo>
                      <a:pt x="885961" y="2005013"/>
                      <a:pt x="839288" y="1967865"/>
                      <a:pt x="789758" y="1933575"/>
                    </a:cubicBezTo>
                    <a:cubicBezTo>
                      <a:pt x="746896" y="1903095"/>
                      <a:pt x="708796" y="1879282"/>
                      <a:pt x="680221" y="1862138"/>
                    </a:cubicBezTo>
                    <a:lnTo>
                      <a:pt x="642121" y="1840230"/>
                    </a:lnTo>
                    <a:cubicBezTo>
                      <a:pt x="636406" y="1838325"/>
                      <a:pt x="630691" y="1835468"/>
                      <a:pt x="625929" y="1832610"/>
                    </a:cubicBezTo>
                    <a:lnTo>
                      <a:pt x="612594" y="1824990"/>
                    </a:lnTo>
                    <a:lnTo>
                      <a:pt x="575446" y="1804988"/>
                    </a:lnTo>
                    <a:cubicBezTo>
                      <a:pt x="540204" y="1786890"/>
                      <a:pt x="498294" y="1765935"/>
                      <a:pt x="460194" y="1748790"/>
                    </a:cubicBezTo>
                    <a:cubicBezTo>
                      <a:pt x="409711" y="1725930"/>
                      <a:pt x="362086" y="1706880"/>
                      <a:pt x="338273" y="1697355"/>
                    </a:cubicBezTo>
                    <a:cubicBezTo>
                      <a:pt x="319223" y="1689735"/>
                      <a:pt x="303983" y="1684020"/>
                      <a:pt x="294458" y="1680210"/>
                    </a:cubicBezTo>
                    <a:lnTo>
                      <a:pt x="294458" y="1680210"/>
                    </a:lnTo>
                    <a:lnTo>
                      <a:pt x="282076" y="1675448"/>
                    </a:lnTo>
                    <a:cubicBezTo>
                      <a:pt x="211591" y="1649730"/>
                      <a:pt x="155394" y="1593532"/>
                      <a:pt x="123961" y="1516380"/>
                    </a:cubicBezTo>
                    <a:cubicBezTo>
                      <a:pt x="93481" y="1442085"/>
                      <a:pt x="88719" y="1356360"/>
                      <a:pt x="110626" y="1276350"/>
                    </a:cubicBezTo>
                    <a:cubicBezTo>
                      <a:pt x="117294" y="1250632"/>
                      <a:pt x="126819" y="1226820"/>
                      <a:pt x="139201" y="1203960"/>
                    </a:cubicBezTo>
                    <a:cubicBezTo>
                      <a:pt x="113483" y="1174432"/>
                      <a:pt x="93481" y="1139190"/>
                      <a:pt x="78241" y="1101090"/>
                    </a:cubicBezTo>
                    <a:cubicBezTo>
                      <a:pt x="53475" y="1035368"/>
                      <a:pt x="48713" y="965835"/>
                      <a:pt x="63954" y="898207"/>
                    </a:cubicBezTo>
                    <a:cubicBezTo>
                      <a:pt x="70621" y="869632"/>
                      <a:pt x="81098" y="842010"/>
                      <a:pt x="94433" y="816293"/>
                    </a:cubicBezTo>
                    <a:cubicBezTo>
                      <a:pt x="68716" y="787718"/>
                      <a:pt x="46808" y="755332"/>
                      <a:pt x="30616" y="720090"/>
                    </a:cubicBezTo>
                    <a:cubicBezTo>
                      <a:pt x="2041" y="657225"/>
                      <a:pt x="-6531" y="589598"/>
                      <a:pt x="4898" y="524828"/>
                    </a:cubicBezTo>
                    <a:cubicBezTo>
                      <a:pt x="20138" y="436245"/>
                      <a:pt x="76336" y="358140"/>
                      <a:pt x="157298" y="312420"/>
                    </a:cubicBezTo>
                    <a:cubicBezTo>
                      <a:pt x="212544" y="280035"/>
                      <a:pt x="278266" y="264795"/>
                      <a:pt x="344941" y="265748"/>
                    </a:cubicBezTo>
                    <a:cubicBezTo>
                      <a:pt x="346846" y="253365"/>
                      <a:pt x="348751" y="240982"/>
                      <a:pt x="352561" y="229553"/>
                    </a:cubicBezTo>
                    <a:cubicBezTo>
                      <a:pt x="376373" y="140018"/>
                      <a:pt x="441144" y="67628"/>
                      <a:pt x="531631" y="29528"/>
                    </a:cubicBezTo>
                    <a:cubicBezTo>
                      <a:pt x="577351" y="10478"/>
                      <a:pt x="628786" y="0"/>
                      <a:pt x="681173" y="0"/>
                    </a:cubicBezTo>
                    <a:cubicBezTo>
                      <a:pt x="728798" y="0"/>
                      <a:pt x="776423" y="8573"/>
                      <a:pt x="823096" y="24765"/>
                    </a:cubicBezTo>
                    <a:lnTo>
                      <a:pt x="838336" y="30480"/>
                    </a:lnTo>
                    <a:cubicBezTo>
                      <a:pt x="845004" y="32385"/>
                      <a:pt x="850719" y="34290"/>
                      <a:pt x="856433" y="36195"/>
                    </a:cubicBezTo>
                    <a:lnTo>
                      <a:pt x="886913" y="46673"/>
                    </a:lnTo>
                    <a:cubicBezTo>
                      <a:pt x="905963" y="53340"/>
                      <a:pt x="934538" y="63818"/>
                      <a:pt x="970733" y="78105"/>
                    </a:cubicBezTo>
                    <a:cubicBezTo>
                      <a:pt x="1068841" y="116205"/>
                      <a:pt x="1168854" y="160020"/>
                      <a:pt x="1267913" y="206693"/>
                    </a:cubicBezTo>
                    <a:cubicBezTo>
                      <a:pt x="1416504" y="279082"/>
                      <a:pt x="1549854" y="353378"/>
                      <a:pt x="1676536" y="436245"/>
                    </a:cubicBezTo>
                    <a:cubicBezTo>
                      <a:pt x="1837509" y="540068"/>
                      <a:pt x="1986098" y="654368"/>
                      <a:pt x="2118496" y="775335"/>
                    </a:cubicBezTo>
                    <a:cubicBezTo>
                      <a:pt x="2189934" y="841057"/>
                      <a:pt x="2259467" y="909638"/>
                      <a:pt x="2324236" y="981075"/>
                    </a:cubicBezTo>
                    <a:cubicBezTo>
                      <a:pt x="2385196" y="1047750"/>
                      <a:pt x="2446156" y="1122045"/>
                      <a:pt x="2506163" y="1202055"/>
                    </a:cubicBezTo>
                    <a:cubicBezTo>
                      <a:pt x="2607129" y="1335405"/>
                      <a:pt x="2697617" y="1482090"/>
                      <a:pt x="2776673" y="1637348"/>
                    </a:cubicBezTo>
                    <a:cubicBezTo>
                      <a:pt x="2830967" y="1744028"/>
                      <a:pt x="2877638" y="1853565"/>
                      <a:pt x="2919548" y="1969770"/>
                    </a:cubicBezTo>
                    <a:lnTo>
                      <a:pt x="2925263" y="1986915"/>
                    </a:lnTo>
                    <a:cubicBezTo>
                      <a:pt x="2930026" y="2000250"/>
                      <a:pt x="2934788" y="2013585"/>
                      <a:pt x="2938598" y="2025015"/>
                    </a:cubicBezTo>
                    <a:lnTo>
                      <a:pt x="2962411" y="2098358"/>
                    </a:lnTo>
                    <a:cubicBezTo>
                      <a:pt x="2975746" y="2141220"/>
                      <a:pt x="2975746" y="2186940"/>
                      <a:pt x="2962411" y="2226945"/>
                    </a:cubicBezTo>
                    <a:cubicBezTo>
                      <a:pt x="2946219" y="2272665"/>
                      <a:pt x="2913834" y="2306003"/>
                      <a:pt x="2872876" y="2319338"/>
                    </a:cubicBezTo>
                    <a:lnTo>
                      <a:pt x="1656534" y="2827020"/>
                    </a:lnTo>
                    <a:lnTo>
                      <a:pt x="1651771" y="2827973"/>
                    </a:lnTo>
                    <a:cubicBezTo>
                      <a:pt x="1644151" y="2829878"/>
                      <a:pt x="1617481" y="2842260"/>
                      <a:pt x="1600336" y="2850833"/>
                    </a:cubicBezTo>
                    <a:cubicBezTo>
                      <a:pt x="1537471" y="2879408"/>
                      <a:pt x="1497466" y="2896553"/>
                      <a:pt x="1463176" y="2896553"/>
                    </a:cubicBezTo>
                    <a:close/>
                    <a:moveTo>
                      <a:pt x="1431744" y="2518410"/>
                    </a:moveTo>
                    <a:cubicBezTo>
                      <a:pt x="1435554" y="2528888"/>
                      <a:pt x="1438411" y="2538413"/>
                      <a:pt x="1440316" y="2545080"/>
                    </a:cubicBezTo>
                    <a:cubicBezTo>
                      <a:pt x="1441269" y="2547938"/>
                      <a:pt x="1442221" y="2549843"/>
                      <a:pt x="1442221" y="2551748"/>
                    </a:cubicBezTo>
                    <a:lnTo>
                      <a:pt x="1443173" y="2553653"/>
                    </a:lnTo>
                    <a:cubicBezTo>
                      <a:pt x="1445079" y="2559368"/>
                      <a:pt x="1474606" y="2646998"/>
                      <a:pt x="1502229" y="2727960"/>
                    </a:cubicBezTo>
                    <a:cubicBezTo>
                      <a:pt x="1514611" y="2722245"/>
                      <a:pt x="1526041" y="2717483"/>
                      <a:pt x="1535566" y="2712720"/>
                    </a:cubicBezTo>
                    <a:cubicBezTo>
                      <a:pt x="1566998" y="2698433"/>
                      <a:pt x="1588906" y="2688908"/>
                      <a:pt x="1607004" y="2683193"/>
                    </a:cubicBezTo>
                    <a:lnTo>
                      <a:pt x="2817631" y="2177415"/>
                    </a:lnTo>
                    <a:cubicBezTo>
                      <a:pt x="2819536" y="2170748"/>
                      <a:pt x="2820488" y="2158365"/>
                      <a:pt x="2816679" y="2145983"/>
                    </a:cubicBezTo>
                    <a:lnTo>
                      <a:pt x="2793819" y="2073593"/>
                    </a:lnTo>
                    <a:cubicBezTo>
                      <a:pt x="2790961" y="2064068"/>
                      <a:pt x="2786198" y="2052638"/>
                      <a:pt x="2782388" y="2039303"/>
                    </a:cubicBezTo>
                    <a:lnTo>
                      <a:pt x="2776673" y="2022157"/>
                    </a:lnTo>
                    <a:cubicBezTo>
                      <a:pt x="2737621" y="1911668"/>
                      <a:pt x="2692854" y="1808798"/>
                      <a:pt x="2641419" y="1707832"/>
                    </a:cubicBezTo>
                    <a:cubicBezTo>
                      <a:pt x="2567123" y="1560195"/>
                      <a:pt x="2480446" y="1421130"/>
                      <a:pt x="2385196" y="1294448"/>
                    </a:cubicBezTo>
                    <a:cubicBezTo>
                      <a:pt x="2328046" y="1218248"/>
                      <a:pt x="2269944" y="1147763"/>
                      <a:pt x="2211842" y="1084898"/>
                    </a:cubicBezTo>
                    <a:cubicBezTo>
                      <a:pt x="2149929" y="1017270"/>
                      <a:pt x="2084206" y="951548"/>
                      <a:pt x="2015626" y="888682"/>
                    </a:cubicBezTo>
                    <a:cubicBezTo>
                      <a:pt x="1889896" y="773430"/>
                      <a:pt x="1747973" y="664845"/>
                      <a:pt x="1593669" y="564832"/>
                    </a:cubicBezTo>
                    <a:cubicBezTo>
                      <a:pt x="1471748" y="485775"/>
                      <a:pt x="1344113" y="414338"/>
                      <a:pt x="1201238" y="344805"/>
                    </a:cubicBezTo>
                    <a:cubicBezTo>
                      <a:pt x="1105988" y="299085"/>
                      <a:pt x="1009786" y="257175"/>
                      <a:pt x="915488" y="220980"/>
                    </a:cubicBezTo>
                    <a:cubicBezTo>
                      <a:pt x="880246" y="207645"/>
                      <a:pt x="852623" y="197168"/>
                      <a:pt x="834526" y="190500"/>
                    </a:cubicBezTo>
                    <a:lnTo>
                      <a:pt x="804998" y="180023"/>
                    </a:lnTo>
                    <a:cubicBezTo>
                      <a:pt x="804046" y="179070"/>
                      <a:pt x="801188" y="179070"/>
                      <a:pt x="799283" y="178118"/>
                    </a:cubicBezTo>
                    <a:lnTo>
                      <a:pt x="794521" y="177165"/>
                    </a:lnTo>
                    <a:lnTo>
                      <a:pt x="771661" y="169545"/>
                    </a:lnTo>
                    <a:cubicBezTo>
                      <a:pt x="741181" y="159068"/>
                      <a:pt x="710701" y="153353"/>
                      <a:pt x="680221" y="153353"/>
                    </a:cubicBezTo>
                    <a:cubicBezTo>
                      <a:pt x="647836" y="153353"/>
                      <a:pt x="617356" y="159068"/>
                      <a:pt x="590686" y="170498"/>
                    </a:cubicBezTo>
                    <a:cubicBezTo>
                      <a:pt x="543061" y="190500"/>
                      <a:pt x="510676" y="225743"/>
                      <a:pt x="499246" y="269557"/>
                    </a:cubicBezTo>
                    <a:cubicBezTo>
                      <a:pt x="493531" y="292418"/>
                      <a:pt x="492579" y="316230"/>
                      <a:pt x="498294" y="340995"/>
                    </a:cubicBezTo>
                    <a:lnTo>
                      <a:pt x="524011" y="462915"/>
                    </a:lnTo>
                    <a:lnTo>
                      <a:pt x="396376" y="427673"/>
                    </a:lnTo>
                    <a:cubicBezTo>
                      <a:pt x="376373" y="421957"/>
                      <a:pt x="355419" y="419100"/>
                      <a:pt x="335416" y="419100"/>
                    </a:cubicBezTo>
                    <a:cubicBezTo>
                      <a:pt x="298269" y="419100"/>
                      <a:pt x="263026" y="427673"/>
                      <a:pt x="233498" y="445770"/>
                    </a:cubicBezTo>
                    <a:cubicBezTo>
                      <a:pt x="191588" y="469582"/>
                      <a:pt x="163966" y="507682"/>
                      <a:pt x="155394" y="552450"/>
                    </a:cubicBezTo>
                    <a:cubicBezTo>
                      <a:pt x="148726" y="586740"/>
                      <a:pt x="154441" y="623888"/>
                      <a:pt x="169681" y="659130"/>
                    </a:cubicBezTo>
                    <a:cubicBezTo>
                      <a:pt x="184921" y="693420"/>
                      <a:pt x="208733" y="721995"/>
                      <a:pt x="239213" y="743903"/>
                    </a:cubicBezTo>
                    <a:lnTo>
                      <a:pt x="309698" y="793432"/>
                    </a:lnTo>
                    <a:lnTo>
                      <a:pt x="251596" y="857250"/>
                    </a:lnTo>
                    <a:cubicBezTo>
                      <a:pt x="232546" y="878205"/>
                      <a:pt x="219211" y="904875"/>
                      <a:pt x="212544" y="933450"/>
                    </a:cubicBezTo>
                    <a:cubicBezTo>
                      <a:pt x="203971" y="971550"/>
                      <a:pt x="206829" y="1011555"/>
                      <a:pt x="221116" y="1048703"/>
                    </a:cubicBezTo>
                    <a:cubicBezTo>
                      <a:pt x="234451" y="1082993"/>
                      <a:pt x="255406" y="1112520"/>
                      <a:pt x="283029" y="1131570"/>
                    </a:cubicBezTo>
                    <a:lnTo>
                      <a:pt x="350656" y="1180148"/>
                    </a:lnTo>
                    <a:lnTo>
                      <a:pt x="296363" y="1243013"/>
                    </a:lnTo>
                    <a:cubicBezTo>
                      <a:pt x="278266" y="1263968"/>
                      <a:pt x="264931" y="1288732"/>
                      <a:pt x="257311" y="1317307"/>
                    </a:cubicBezTo>
                    <a:cubicBezTo>
                      <a:pt x="243976" y="1364932"/>
                      <a:pt x="246833" y="1415415"/>
                      <a:pt x="264931" y="1459230"/>
                    </a:cubicBezTo>
                    <a:cubicBezTo>
                      <a:pt x="275408" y="1484948"/>
                      <a:pt x="295411" y="1518285"/>
                      <a:pt x="332558" y="1532573"/>
                    </a:cubicBezTo>
                    <a:cubicBezTo>
                      <a:pt x="343988" y="1536382"/>
                      <a:pt x="361133" y="1543050"/>
                      <a:pt x="393519" y="1555432"/>
                    </a:cubicBezTo>
                    <a:cubicBezTo>
                      <a:pt x="419236" y="1564957"/>
                      <a:pt x="468766" y="1584960"/>
                      <a:pt x="523058" y="1609725"/>
                    </a:cubicBezTo>
                    <a:cubicBezTo>
                      <a:pt x="563063" y="1627823"/>
                      <a:pt x="608783" y="1649730"/>
                      <a:pt x="646883" y="1669732"/>
                    </a:cubicBezTo>
                    <a:lnTo>
                      <a:pt x="698319" y="1697355"/>
                    </a:lnTo>
                    <a:lnTo>
                      <a:pt x="704033" y="1699260"/>
                    </a:lnTo>
                    <a:lnTo>
                      <a:pt x="738323" y="1719263"/>
                    </a:lnTo>
                    <a:lnTo>
                      <a:pt x="760231" y="1731645"/>
                    </a:lnTo>
                    <a:cubicBezTo>
                      <a:pt x="790711" y="1750695"/>
                      <a:pt x="831669" y="1775460"/>
                      <a:pt x="879294" y="1808798"/>
                    </a:cubicBezTo>
                    <a:cubicBezTo>
                      <a:pt x="933586" y="1846898"/>
                      <a:pt x="985021" y="1886903"/>
                      <a:pt x="1031694" y="1928813"/>
                    </a:cubicBezTo>
                    <a:cubicBezTo>
                      <a:pt x="1088844" y="1979295"/>
                      <a:pt x="1138373" y="2029778"/>
                      <a:pt x="1181236" y="2080260"/>
                    </a:cubicBezTo>
                    <a:cubicBezTo>
                      <a:pt x="1226956" y="2134553"/>
                      <a:pt x="1267913" y="2189798"/>
                      <a:pt x="1303156" y="2245995"/>
                    </a:cubicBezTo>
                    <a:cubicBezTo>
                      <a:pt x="1334588" y="2295525"/>
                      <a:pt x="1362211" y="2348865"/>
                      <a:pt x="1386976" y="2402205"/>
                    </a:cubicBezTo>
                    <a:cubicBezTo>
                      <a:pt x="1407931" y="2450783"/>
                      <a:pt x="1423171" y="2494598"/>
                      <a:pt x="1431744" y="2518410"/>
                    </a:cubicBezTo>
                    <a:close/>
                  </a:path>
                </a:pathLst>
              </a:custGeom>
              <a:solidFill>
                <a:srgbClr val="0C37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</p:grpSp>
        <p:grpSp>
          <p:nvGrpSpPr>
            <p:cNvPr id="25" name="Graphic 19">
              <a:extLst>
                <a:ext uri="{FF2B5EF4-FFF2-40B4-BE49-F238E27FC236}">
                  <a16:creationId xmlns:a16="http://schemas.microsoft.com/office/drawing/2014/main" id="{4D9A0BAB-2191-B6B7-C9D9-23BFE476EB62}"/>
                </a:ext>
              </a:extLst>
            </p:cNvPr>
            <p:cNvGrpSpPr/>
            <p:nvPr/>
          </p:nvGrpSpPr>
          <p:grpSpPr>
            <a:xfrm>
              <a:off x="9016047" y="5539740"/>
              <a:ext cx="5955981" cy="4298632"/>
              <a:chOff x="9016047" y="5539740"/>
              <a:chExt cx="5955981" cy="4298632"/>
            </a:xfrm>
          </p:grpSpPr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51B442F-1097-CD07-2289-F6DE42C69CC4}"/>
                  </a:ext>
                </a:extLst>
              </p:cNvPr>
              <p:cNvSpPr/>
              <p:nvPr/>
            </p:nvSpPr>
            <p:spPr>
              <a:xfrm>
                <a:off x="9070339" y="5594032"/>
                <a:ext cx="5847397" cy="4190047"/>
              </a:xfrm>
              <a:custGeom>
                <a:avLst/>
                <a:gdLst>
                  <a:gd name="connsiteX0" fmla="*/ 0 w 5847397"/>
                  <a:gd name="connsiteY0" fmla="*/ 0 h 4190047"/>
                  <a:gd name="connsiteX1" fmla="*/ 5847398 w 5847397"/>
                  <a:gd name="connsiteY1" fmla="*/ 0 h 4190047"/>
                  <a:gd name="connsiteX2" fmla="*/ 5847398 w 5847397"/>
                  <a:gd name="connsiteY2" fmla="*/ 4190048 h 4190047"/>
                  <a:gd name="connsiteX3" fmla="*/ 0 w 5847397"/>
                  <a:gd name="connsiteY3" fmla="*/ 4190048 h 4190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47397" h="4190047">
                    <a:moveTo>
                      <a:pt x="0" y="0"/>
                    </a:moveTo>
                    <a:lnTo>
                      <a:pt x="5847398" y="0"/>
                    </a:lnTo>
                    <a:lnTo>
                      <a:pt x="5847398" y="4190048"/>
                    </a:lnTo>
                    <a:lnTo>
                      <a:pt x="0" y="4190048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33705F56-CA02-50E9-DED4-4CA1D80D312A}"/>
                  </a:ext>
                </a:extLst>
              </p:cNvPr>
              <p:cNvSpPr/>
              <p:nvPr/>
            </p:nvSpPr>
            <p:spPr>
              <a:xfrm>
                <a:off x="9016047" y="5539740"/>
                <a:ext cx="5955981" cy="4298632"/>
              </a:xfrm>
              <a:custGeom>
                <a:avLst/>
                <a:gdLst>
                  <a:gd name="connsiteX0" fmla="*/ 5901690 w 5955981"/>
                  <a:gd name="connsiteY0" fmla="*/ 4298633 h 4298632"/>
                  <a:gd name="connsiteX1" fmla="*/ 54292 w 5955981"/>
                  <a:gd name="connsiteY1" fmla="*/ 4298633 h 4298632"/>
                  <a:gd name="connsiteX2" fmla="*/ 0 w 5955981"/>
                  <a:gd name="connsiteY2" fmla="*/ 4244340 h 4298632"/>
                  <a:gd name="connsiteX3" fmla="*/ 0 w 5955981"/>
                  <a:gd name="connsiteY3" fmla="*/ 54292 h 4298632"/>
                  <a:gd name="connsiteX4" fmla="*/ 54292 w 5955981"/>
                  <a:gd name="connsiteY4" fmla="*/ 0 h 4298632"/>
                  <a:gd name="connsiteX5" fmla="*/ 5901690 w 5955981"/>
                  <a:gd name="connsiteY5" fmla="*/ 0 h 4298632"/>
                  <a:gd name="connsiteX6" fmla="*/ 5955982 w 5955981"/>
                  <a:gd name="connsiteY6" fmla="*/ 54292 h 4298632"/>
                  <a:gd name="connsiteX7" fmla="*/ 5955982 w 5955981"/>
                  <a:gd name="connsiteY7" fmla="*/ 4244340 h 4298632"/>
                  <a:gd name="connsiteX8" fmla="*/ 5901690 w 5955981"/>
                  <a:gd name="connsiteY8" fmla="*/ 4298633 h 4298632"/>
                  <a:gd name="connsiteX9" fmla="*/ 108585 w 5955981"/>
                  <a:gd name="connsiteY9" fmla="*/ 4190048 h 4298632"/>
                  <a:gd name="connsiteX10" fmla="*/ 5847398 w 5955981"/>
                  <a:gd name="connsiteY10" fmla="*/ 4190048 h 4298632"/>
                  <a:gd name="connsiteX11" fmla="*/ 5847398 w 5955981"/>
                  <a:gd name="connsiteY11" fmla="*/ 108585 h 4298632"/>
                  <a:gd name="connsiteX12" fmla="*/ 108585 w 5955981"/>
                  <a:gd name="connsiteY12" fmla="*/ 108585 h 4298632"/>
                  <a:gd name="connsiteX13" fmla="*/ 108585 w 5955981"/>
                  <a:gd name="connsiteY13" fmla="*/ 4190048 h 429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955981" h="4298632">
                    <a:moveTo>
                      <a:pt x="5901690" y="4298633"/>
                    </a:moveTo>
                    <a:lnTo>
                      <a:pt x="54292" y="4298633"/>
                    </a:lnTo>
                    <a:cubicBezTo>
                      <a:pt x="23813" y="4298633"/>
                      <a:pt x="0" y="4273868"/>
                      <a:pt x="0" y="4244340"/>
                    </a:cubicBezTo>
                    <a:lnTo>
                      <a:pt x="0" y="54292"/>
                    </a:lnTo>
                    <a:cubicBezTo>
                      <a:pt x="0" y="23813"/>
                      <a:pt x="24765" y="0"/>
                      <a:pt x="54292" y="0"/>
                    </a:cubicBezTo>
                    <a:lnTo>
                      <a:pt x="5901690" y="0"/>
                    </a:lnTo>
                    <a:cubicBezTo>
                      <a:pt x="5932170" y="0"/>
                      <a:pt x="5955982" y="24765"/>
                      <a:pt x="5955982" y="54292"/>
                    </a:cubicBezTo>
                    <a:lnTo>
                      <a:pt x="5955982" y="4244340"/>
                    </a:lnTo>
                    <a:cubicBezTo>
                      <a:pt x="5955982" y="4273868"/>
                      <a:pt x="5931217" y="4298633"/>
                      <a:pt x="5901690" y="4298633"/>
                    </a:cubicBezTo>
                    <a:close/>
                    <a:moveTo>
                      <a:pt x="108585" y="4190048"/>
                    </a:moveTo>
                    <a:lnTo>
                      <a:pt x="5847398" y="4190048"/>
                    </a:lnTo>
                    <a:lnTo>
                      <a:pt x="5847398" y="108585"/>
                    </a:lnTo>
                    <a:lnTo>
                      <a:pt x="108585" y="108585"/>
                    </a:lnTo>
                    <a:lnTo>
                      <a:pt x="108585" y="4190048"/>
                    </a:lnTo>
                    <a:close/>
                  </a:path>
                </a:pathLst>
              </a:custGeom>
              <a:solidFill>
                <a:srgbClr val="0C37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</p:grp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A48BB694-FD90-8A67-F3D1-7AC3E546CBF6}"/>
                </a:ext>
              </a:extLst>
            </p:cNvPr>
            <p:cNvSpPr/>
            <p:nvPr/>
          </p:nvSpPr>
          <p:spPr>
            <a:xfrm>
              <a:off x="9080641" y="7595949"/>
              <a:ext cx="5824888" cy="2178780"/>
            </a:xfrm>
            <a:custGeom>
              <a:avLst/>
              <a:gdLst>
                <a:gd name="connsiteX0" fmla="*/ 5771373 w 5824888"/>
                <a:gd name="connsiteY0" fmla="*/ 2178606 h 2178780"/>
                <a:gd name="connsiteX1" fmla="*/ 5738988 w 5824888"/>
                <a:gd name="connsiteY1" fmla="*/ 2168128 h 2178780"/>
                <a:gd name="connsiteX2" fmla="*/ 2919588 w 5824888"/>
                <a:gd name="connsiteY2" fmla="*/ 109776 h 2178780"/>
                <a:gd name="connsiteX3" fmla="*/ 2906253 w 5824888"/>
                <a:gd name="connsiteY3" fmla="*/ 109776 h 2178780"/>
                <a:gd name="connsiteX4" fmla="*/ 86853 w 5824888"/>
                <a:gd name="connsiteY4" fmla="*/ 2168128 h 2178780"/>
                <a:gd name="connsiteX5" fmla="*/ 10653 w 5824888"/>
                <a:gd name="connsiteY5" fmla="*/ 2156698 h 2178780"/>
                <a:gd name="connsiteX6" fmla="*/ 22083 w 5824888"/>
                <a:gd name="connsiteY6" fmla="*/ 2080498 h 2178780"/>
                <a:gd name="connsiteX7" fmla="*/ 2841483 w 5824888"/>
                <a:gd name="connsiteY7" fmla="*/ 22145 h 2178780"/>
                <a:gd name="connsiteX8" fmla="*/ 2983406 w 5824888"/>
                <a:gd name="connsiteY8" fmla="*/ 22145 h 2178780"/>
                <a:gd name="connsiteX9" fmla="*/ 5802806 w 5824888"/>
                <a:gd name="connsiteY9" fmla="*/ 2080498 h 2178780"/>
                <a:gd name="connsiteX10" fmla="*/ 5814235 w 5824888"/>
                <a:gd name="connsiteY10" fmla="*/ 2156698 h 2178780"/>
                <a:gd name="connsiteX11" fmla="*/ 5771373 w 5824888"/>
                <a:gd name="connsiteY11" fmla="*/ 2178606 h 2178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24888" h="2178780">
                  <a:moveTo>
                    <a:pt x="5771373" y="2178606"/>
                  </a:moveTo>
                  <a:cubicBezTo>
                    <a:pt x="5759943" y="2178606"/>
                    <a:pt x="5749466" y="2174796"/>
                    <a:pt x="5738988" y="2168128"/>
                  </a:cubicBezTo>
                  <a:lnTo>
                    <a:pt x="2919588" y="109776"/>
                  </a:lnTo>
                  <a:cubicBezTo>
                    <a:pt x="2916731" y="107870"/>
                    <a:pt x="2909110" y="107870"/>
                    <a:pt x="2906253" y="109776"/>
                  </a:cubicBezTo>
                  <a:lnTo>
                    <a:pt x="86853" y="2168128"/>
                  </a:lnTo>
                  <a:cubicBezTo>
                    <a:pt x="62088" y="2186226"/>
                    <a:pt x="28750" y="2180511"/>
                    <a:pt x="10653" y="2156698"/>
                  </a:cubicBezTo>
                  <a:cubicBezTo>
                    <a:pt x="-7445" y="2132886"/>
                    <a:pt x="-1730" y="2098596"/>
                    <a:pt x="22083" y="2080498"/>
                  </a:cubicBezTo>
                  <a:lnTo>
                    <a:pt x="2841483" y="22145"/>
                  </a:lnTo>
                  <a:cubicBezTo>
                    <a:pt x="2881488" y="-7382"/>
                    <a:pt x="2943400" y="-7382"/>
                    <a:pt x="2983406" y="22145"/>
                  </a:cubicBezTo>
                  <a:lnTo>
                    <a:pt x="5802806" y="2080498"/>
                  </a:lnTo>
                  <a:cubicBezTo>
                    <a:pt x="5826618" y="2098596"/>
                    <a:pt x="5832333" y="2131933"/>
                    <a:pt x="5814235" y="2156698"/>
                  </a:cubicBezTo>
                  <a:cubicBezTo>
                    <a:pt x="5804710" y="2170986"/>
                    <a:pt x="5788518" y="2178606"/>
                    <a:pt x="5771373" y="2178606"/>
                  </a:cubicBezTo>
                  <a:close/>
                </a:path>
              </a:pathLst>
            </a:custGeom>
            <a:solidFill>
              <a:srgbClr val="0C37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S"/>
            </a:p>
          </p:txBody>
        </p:sp>
        <p:grpSp>
          <p:nvGrpSpPr>
            <p:cNvPr id="29" name="Graphic 19">
              <a:extLst>
                <a:ext uri="{FF2B5EF4-FFF2-40B4-BE49-F238E27FC236}">
                  <a16:creationId xmlns:a16="http://schemas.microsoft.com/office/drawing/2014/main" id="{F6303CC9-D49F-5484-AC1D-42841B7D4B39}"/>
                </a:ext>
              </a:extLst>
            </p:cNvPr>
            <p:cNvGrpSpPr/>
            <p:nvPr/>
          </p:nvGrpSpPr>
          <p:grpSpPr>
            <a:xfrm>
              <a:off x="9017435" y="3318748"/>
              <a:ext cx="5953971" cy="4353639"/>
              <a:chOff x="9017435" y="3318748"/>
              <a:chExt cx="5953971" cy="4353639"/>
            </a:xfrm>
            <a:solidFill>
              <a:srgbClr val="0C375B"/>
            </a:solidFill>
          </p:grpSpPr>
          <p:grpSp>
            <p:nvGrpSpPr>
              <p:cNvPr id="30" name="Graphic 19">
                <a:extLst>
                  <a:ext uri="{FF2B5EF4-FFF2-40B4-BE49-F238E27FC236}">
                    <a16:creationId xmlns:a16="http://schemas.microsoft.com/office/drawing/2014/main" id="{33B1D1C9-AC46-C148-640C-D535C104739E}"/>
                  </a:ext>
                </a:extLst>
              </p:cNvPr>
              <p:cNvGrpSpPr/>
              <p:nvPr/>
            </p:nvGrpSpPr>
            <p:grpSpPr>
              <a:xfrm>
                <a:off x="9017435" y="3318748"/>
                <a:ext cx="5953206" cy="2321521"/>
                <a:chOff x="9017435" y="3318748"/>
                <a:chExt cx="5953206" cy="2321521"/>
              </a:xfrm>
              <a:solidFill>
                <a:srgbClr val="0C375B"/>
              </a:solidFill>
            </p:grpSpPr>
            <p:sp>
              <p:nvSpPr>
                <p:cNvPr id="31" name="Freeform 30">
                  <a:extLst>
                    <a:ext uri="{FF2B5EF4-FFF2-40B4-BE49-F238E27FC236}">
                      <a16:creationId xmlns:a16="http://schemas.microsoft.com/office/drawing/2014/main" id="{C9A5F7C0-3DCC-8558-40A0-ACCED98180C4}"/>
                    </a:ext>
                  </a:extLst>
                </p:cNvPr>
                <p:cNvSpPr/>
                <p:nvPr/>
              </p:nvSpPr>
              <p:spPr>
                <a:xfrm>
                  <a:off x="9072244" y="3372326"/>
                  <a:ext cx="5844540" cy="2213133"/>
                </a:xfrm>
                <a:custGeom>
                  <a:avLst/>
                  <a:gdLst>
                    <a:gd name="connsiteX0" fmla="*/ 2961323 w 5844540"/>
                    <a:gd name="connsiteY0" fmla="*/ 12859 h 2213133"/>
                    <a:gd name="connsiteX1" fmla="*/ 2882265 w 5844540"/>
                    <a:gd name="connsiteY1" fmla="*/ 12859 h 2213133"/>
                    <a:gd name="connsiteX2" fmla="*/ 0 w 5844540"/>
                    <a:gd name="connsiteY2" fmla="*/ 2213134 h 2213133"/>
                    <a:gd name="connsiteX3" fmla="*/ 5844541 w 5844540"/>
                    <a:gd name="connsiteY3" fmla="*/ 2213134 h 2213133"/>
                    <a:gd name="connsiteX4" fmla="*/ 2961323 w 5844540"/>
                    <a:gd name="connsiteY4" fmla="*/ 12859 h 2213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44540" h="2213133">
                      <a:moveTo>
                        <a:pt x="2961323" y="12859"/>
                      </a:moveTo>
                      <a:cubicBezTo>
                        <a:pt x="2939415" y="-4286"/>
                        <a:pt x="2904173" y="-4286"/>
                        <a:pt x="2882265" y="12859"/>
                      </a:cubicBezTo>
                      <a:lnTo>
                        <a:pt x="0" y="2213134"/>
                      </a:lnTo>
                      <a:lnTo>
                        <a:pt x="5844541" y="2213134"/>
                      </a:lnTo>
                      <a:lnTo>
                        <a:pt x="2961323" y="12859"/>
                      </a:lnTo>
                      <a:close/>
                    </a:path>
                  </a:pathLst>
                </a:custGeom>
                <a:solidFill>
                  <a:srgbClr val="0C375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32" name="Freeform 31">
                  <a:extLst>
                    <a:ext uri="{FF2B5EF4-FFF2-40B4-BE49-F238E27FC236}">
                      <a16:creationId xmlns:a16="http://schemas.microsoft.com/office/drawing/2014/main" id="{4E74A9C8-7911-05B9-8C06-36EDA32216C5}"/>
                    </a:ext>
                  </a:extLst>
                </p:cNvPr>
                <p:cNvSpPr/>
                <p:nvPr/>
              </p:nvSpPr>
              <p:spPr>
                <a:xfrm>
                  <a:off x="9017435" y="3318748"/>
                  <a:ext cx="5953206" cy="2321521"/>
                </a:xfrm>
                <a:custGeom>
                  <a:avLst/>
                  <a:gdLst>
                    <a:gd name="connsiteX0" fmla="*/ 5898398 w 5953206"/>
                    <a:gd name="connsiteY0" fmla="*/ 2321005 h 2321521"/>
                    <a:gd name="connsiteX1" fmla="*/ 5865060 w 5953206"/>
                    <a:gd name="connsiteY1" fmla="*/ 2309574 h 2321521"/>
                    <a:gd name="connsiteX2" fmla="*/ 2982795 w 5953206"/>
                    <a:gd name="connsiteY2" fmla="*/ 109299 h 2321521"/>
                    <a:gd name="connsiteX3" fmla="*/ 2969459 w 5953206"/>
                    <a:gd name="connsiteY3" fmla="*/ 109299 h 2321521"/>
                    <a:gd name="connsiteX4" fmla="*/ 87194 w 5953206"/>
                    <a:gd name="connsiteY4" fmla="*/ 2310527 h 2321521"/>
                    <a:gd name="connsiteX5" fmla="*/ 10994 w 5953206"/>
                    <a:gd name="connsiteY5" fmla="*/ 2300049 h 2321521"/>
                    <a:gd name="connsiteX6" fmla="*/ 21472 w 5953206"/>
                    <a:gd name="connsiteY6" fmla="*/ 2223849 h 2321521"/>
                    <a:gd name="connsiteX7" fmla="*/ 2903737 w 5953206"/>
                    <a:gd name="connsiteY7" fmla="*/ 23574 h 2321521"/>
                    <a:gd name="connsiteX8" fmla="*/ 3049470 w 5953206"/>
                    <a:gd name="connsiteY8" fmla="*/ 23574 h 2321521"/>
                    <a:gd name="connsiteX9" fmla="*/ 5931735 w 5953206"/>
                    <a:gd name="connsiteY9" fmla="*/ 2223849 h 2321521"/>
                    <a:gd name="connsiteX10" fmla="*/ 5942212 w 5953206"/>
                    <a:gd name="connsiteY10" fmla="*/ 2300049 h 2321521"/>
                    <a:gd name="connsiteX11" fmla="*/ 5898398 w 5953206"/>
                    <a:gd name="connsiteY11" fmla="*/ 2321005 h 2321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953206" h="2321521">
                      <a:moveTo>
                        <a:pt x="5898398" y="2321005"/>
                      </a:moveTo>
                      <a:cubicBezTo>
                        <a:pt x="5886967" y="2321005"/>
                        <a:pt x="5875537" y="2317195"/>
                        <a:pt x="5865060" y="2309574"/>
                      </a:cubicBezTo>
                      <a:lnTo>
                        <a:pt x="2982795" y="109299"/>
                      </a:lnTo>
                      <a:cubicBezTo>
                        <a:pt x="2979937" y="107394"/>
                        <a:pt x="2972317" y="107394"/>
                        <a:pt x="2969459" y="109299"/>
                      </a:cubicBezTo>
                      <a:lnTo>
                        <a:pt x="87194" y="2310527"/>
                      </a:lnTo>
                      <a:cubicBezTo>
                        <a:pt x="63382" y="2328624"/>
                        <a:pt x="29092" y="2323862"/>
                        <a:pt x="10994" y="2300049"/>
                      </a:cubicBezTo>
                      <a:cubicBezTo>
                        <a:pt x="-7103" y="2276237"/>
                        <a:pt x="-2341" y="2241947"/>
                        <a:pt x="21472" y="2223849"/>
                      </a:cubicBezTo>
                      <a:lnTo>
                        <a:pt x="2903737" y="23574"/>
                      </a:lnTo>
                      <a:cubicBezTo>
                        <a:pt x="2945647" y="-7858"/>
                        <a:pt x="3007559" y="-7858"/>
                        <a:pt x="3049470" y="23574"/>
                      </a:cubicBezTo>
                      <a:lnTo>
                        <a:pt x="5931735" y="2223849"/>
                      </a:lnTo>
                      <a:cubicBezTo>
                        <a:pt x="5955548" y="2241947"/>
                        <a:pt x="5960310" y="2276237"/>
                        <a:pt x="5942212" y="2300049"/>
                      </a:cubicBezTo>
                      <a:cubicBezTo>
                        <a:pt x="5930782" y="2314337"/>
                        <a:pt x="5914590" y="2321005"/>
                        <a:pt x="5898398" y="2321005"/>
                      </a:cubicBezTo>
                      <a:close/>
                    </a:path>
                  </a:pathLst>
                </a:custGeom>
                <a:solidFill>
                  <a:srgbClr val="0C375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</p:grpSp>
          <p:grpSp>
            <p:nvGrpSpPr>
              <p:cNvPr id="33" name="Graphic 19">
                <a:extLst>
                  <a:ext uri="{FF2B5EF4-FFF2-40B4-BE49-F238E27FC236}">
                    <a16:creationId xmlns:a16="http://schemas.microsoft.com/office/drawing/2014/main" id="{BDAD0577-5E63-C1B8-C6A6-D54494531395}"/>
                  </a:ext>
                </a:extLst>
              </p:cNvPr>
              <p:cNvGrpSpPr/>
              <p:nvPr/>
            </p:nvGrpSpPr>
            <p:grpSpPr>
              <a:xfrm>
                <a:off x="9017621" y="5530837"/>
                <a:ext cx="5953785" cy="2141550"/>
                <a:chOff x="9017621" y="5530837"/>
                <a:chExt cx="5953785" cy="2141550"/>
              </a:xfrm>
              <a:solidFill>
                <a:srgbClr val="0C375B"/>
              </a:solidFill>
            </p:grpSpPr>
            <p:sp>
              <p:nvSpPr>
                <p:cNvPr id="34" name="Freeform 33">
                  <a:extLst>
                    <a:ext uri="{FF2B5EF4-FFF2-40B4-BE49-F238E27FC236}">
                      <a16:creationId xmlns:a16="http://schemas.microsoft.com/office/drawing/2014/main" id="{DB0A9933-CFA9-8DA5-9254-0F6277625C43}"/>
                    </a:ext>
                  </a:extLst>
                </p:cNvPr>
                <p:cNvSpPr/>
                <p:nvPr/>
              </p:nvSpPr>
              <p:spPr>
                <a:xfrm>
                  <a:off x="9071292" y="5585459"/>
                  <a:ext cx="5843586" cy="2032635"/>
                </a:xfrm>
                <a:custGeom>
                  <a:avLst/>
                  <a:gdLst>
                    <a:gd name="connsiteX0" fmla="*/ 0 w 5843586"/>
                    <a:gd name="connsiteY0" fmla="*/ 0 h 2032635"/>
                    <a:gd name="connsiteX1" fmla="*/ 2882265 w 5843586"/>
                    <a:gd name="connsiteY1" fmla="*/ 2021205 h 2032635"/>
                    <a:gd name="connsiteX2" fmla="*/ 2961322 w 5843586"/>
                    <a:gd name="connsiteY2" fmla="*/ 2021205 h 2032635"/>
                    <a:gd name="connsiteX3" fmla="*/ 5843587 w 5843586"/>
                    <a:gd name="connsiteY3" fmla="*/ 0 h 2032635"/>
                    <a:gd name="connsiteX4" fmla="*/ 0 w 5843586"/>
                    <a:gd name="connsiteY4" fmla="*/ 0 h 2032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43586" h="2032635">
                      <a:moveTo>
                        <a:pt x="0" y="0"/>
                      </a:moveTo>
                      <a:lnTo>
                        <a:pt x="2882265" y="2021205"/>
                      </a:lnTo>
                      <a:cubicBezTo>
                        <a:pt x="2904172" y="2036445"/>
                        <a:pt x="2939415" y="2036445"/>
                        <a:pt x="2961322" y="2021205"/>
                      </a:cubicBezTo>
                      <a:lnTo>
                        <a:pt x="584358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C375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35" name="Freeform 34">
                  <a:extLst>
                    <a:ext uri="{FF2B5EF4-FFF2-40B4-BE49-F238E27FC236}">
                      <a16:creationId xmlns:a16="http://schemas.microsoft.com/office/drawing/2014/main" id="{2F684C91-85E7-54B4-2C6B-6AE2596B95B0}"/>
                    </a:ext>
                  </a:extLst>
                </p:cNvPr>
                <p:cNvSpPr/>
                <p:nvPr/>
              </p:nvSpPr>
              <p:spPr>
                <a:xfrm>
                  <a:off x="9017621" y="5530837"/>
                  <a:ext cx="5953785" cy="2141550"/>
                </a:xfrm>
                <a:custGeom>
                  <a:avLst/>
                  <a:gdLst>
                    <a:gd name="connsiteX0" fmla="*/ 2975940 w 5953785"/>
                    <a:gd name="connsiteY0" fmla="*/ 2141550 h 2141550"/>
                    <a:gd name="connsiteX1" fmla="*/ 2905455 w 5953785"/>
                    <a:gd name="connsiteY1" fmla="*/ 2120595 h 2141550"/>
                    <a:gd name="connsiteX2" fmla="*/ 23190 w 5953785"/>
                    <a:gd name="connsiteY2" fmla="*/ 99390 h 2141550"/>
                    <a:gd name="connsiteX3" fmla="*/ 9855 w 5953785"/>
                    <a:gd name="connsiteY3" fmla="*/ 23190 h 2141550"/>
                    <a:gd name="connsiteX4" fmla="*/ 86055 w 5953785"/>
                    <a:gd name="connsiteY4" fmla="*/ 9855 h 2141550"/>
                    <a:gd name="connsiteX5" fmla="*/ 2968320 w 5953785"/>
                    <a:gd name="connsiteY5" fmla="*/ 2031060 h 2141550"/>
                    <a:gd name="connsiteX6" fmla="*/ 2985465 w 5953785"/>
                    <a:gd name="connsiteY6" fmla="*/ 2031060 h 2141550"/>
                    <a:gd name="connsiteX7" fmla="*/ 5867730 w 5953785"/>
                    <a:gd name="connsiteY7" fmla="*/ 9855 h 2141550"/>
                    <a:gd name="connsiteX8" fmla="*/ 5943930 w 5953785"/>
                    <a:gd name="connsiteY8" fmla="*/ 23190 h 2141550"/>
                    <a:gd name="connsiteX9" fmla="*/ 5930595 w 5953785"/>
                    <a:gd name="connsiteY9" fmla="*/ 99390 h 2141550"/>
                    <a:gd name="connsiteX10" fmla="*/ 3047378 w 5953785"/>
                    <a:gd name="connsiteY10" fmla="*/ 2120595 h 2141550"/>
                    <a:gd name="connsiteX11" fmla="*/ 2975940 w 5953785"/>
                    <a:gd name="connsiteY11" fmla="*/ 2141550 h 2141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953785" h="2141550">
                      <a:moveTo>
                        <a:pt x="2975940" y="2141550"/>
                      </a:moveTo>
                      <a:cubicBezTo>
                        <a:pt x="2950223" y="2141550"/>
                        <a:pt x="2925458" y="2134883"/>
                        <a:pt x="2905455" y="2120595"/>
                      </a:cubicBezTo>
                      <a:lnTo>
                        <a:pt x="23190" y="99390"/>
                      </a:lnTo>
                      <a:cubicBezTo>
                        <a:pt x="-1575" y="82245"/>
                        <a:pt x="-7290" y="47955"/>
                        <a:pt x="9855" y="23190"/>
                      </a:cubicBezTo>
                      <a:cubicBezTo>
                        <a:pt x="27000" y="-1575"/>
                        <a:pt x="61290" y="-7290"/>
                        <a:pt x="86055" y="9855"/>
                      </a:cubicBezTo>
                      <a:lnTo>
                        <a:pt x="2968320" y="2031060"/>
                      </a:lnTo>
                      <a:cubicBezTo>
                        <a:pt x="2972130" y="2032965"/>
                        <a:pt x="2981655" y="2032965"/>
                        <a:pt x="2985465" y="2031060"/>
                      </a:cubicBezTo>
                      <a:lnTo>
                        <a:pt x="5867730" y="9855"/>
                      </a:lnTo>
                      <a:cubicBezTo>
                        <a:pt x="5892495" y="-7290"/>
                        <a:pt x="5925832" y="-1575"/>
                        <a:pt x="5943930" y="23190"/>
                      </a:cubicBezTo>
                      <a:cubicBezTo>
                        <a:pt x="5961076" y="47955"/>
                        <a:pt x="5955361" y="81293"/>
                        <a:pt x="5930595" y="99390"/>
                      </a:cubicBezTo>
                      <a:lnTo>
                        <a:pt x="3047378" y="2120595"/>
                      </a:lnTo>
                      <a:cubicBezTo>
                        <a:pt x="3026423" y="2133930"/>
                        <a:pt x="3001658" y="2141550"/>
                        <a:pt x="2975940" y="2141550"/>
                      </a:cubicBezTo>
                      <a:close/>
                    </a:path>
                  </a:pathLst>
                </a:custGeom>
                <a:solidFill>
                  <a:srgbClr val="0C375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</p:grpSp>
        </p:grpSp>
        <p:grpSp>
          <p:nvGrpSpPr>
            <p:cNvPr id="36" name="Graphic 19">
              <a:extLst>
                <a:ext uri="{FF2B5EF4-FFF2-40B4-BE49-F238E27FC236}">
                  <a16:creationId xmlns:a16="http://schemas.microsoft.com/office/drawing/2014/main" id="{7A128040-923A-7A93-D1CB-9A8AA322210F}"/>
                </a:ext>
              </a:extLst>
            </p:cNvPr>
            <p:cNvGrpSpPr/>
            <p:nvPr/>
          </p:nvGrpSpPr>
          <p:grpSpPr>
            <a:xfrm>
              <a:off x="9905681" y="1896427"/>
              <a:ext cx="4154805" cy="5775959"/>
              <a:chOff x="9905681" y="1896427"/>
              <a:chExt cx="4154805" cy="5775959"/>
            </a:xfrm>
          </p:grpSpPr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E9D987FA-1D7C-4F3E-F300-CE2568160F25}"/>
                  </a:ext>
                </a:extLst>
              </p:cNvPr>
              <p:cNvSpPr/>
              <p:nvPr/>
            </p:nvSpPr>
            <p:spPr>
              <a:xfrm>
                <a:off x="9959974" y="1950719"/>
                <a:ext cx="4045267" cy="5667375"/>
              </a:xfrm>
              <a:custGeom>
                <a:avLst/>
                <a:gdLst>
                  <a:gd name="connsiteX0" fmla="*/ 0 w 4045267"/>
                  <a:gd name="connsiteY0" fmla="*/ 0 h 5667375"/>
                  <a:gd name="connsiteX1" fmla="*/ 0 w 4045267"/>
                  <a:gd name="connsiteY1" fmla="*/ 4257675 h 5667375"/>
                  <a:gd name="connsiteX2" fmla="*/ 1994535 w 4045267"/>
                  <a:gd name="connsiteY2" fmla="*/ 5655945 h 5667375"/>
                  <a:gd name="connsiteX3" fmla="*/ 2073593 w 4045267"/>
                  <a:gd name="connsiteY3" fmla="*/ 5655945 h 5667375"/>
                  <a:gd name="connsiteX4" fmla="*/ 4045267 w 4045267"/>
                  <a:gd name="connsiteY4" fmla="*/ 4273868 h 5667375"/>
                  <a:gd name="connsiteX5" fmla="*/ 4045267 w 4045267"/>
                  <a:gd name="connsiteY5" fmla="*/ 1016318 h 5667375"/>
                  <a:gd name="connsiteX6" fmla="*/ 3016567 w 4045267"/>
                  <a:gd name="connsiteY6" fmla="*/ 953 h 5667375"/>
                  <a:gd name="connsiteX7" fmla="*/ 0 w 4045267"/>
                  <a:gd name="connsiteY7" fmla="*/ 953 h 566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45267" h="5667375">
                    <a:moveTo>
                      <a:pt x="0" y="0"/>
                    </a:moveTo>
                    <a:lnTo>
                      <a:pt x="0" y="4257675"/>
                    </a:lnTo>
                    <a:lnTo>
                      <a:pt x="1994535" y="5655945"/>
                    </a:lnTo>
                    <a:cubicBezTo>
                      <a:pt x="2016443" y="5671185"/>
                      <a:pt x="2051685" y="5671185"/>
                      <a:pt x="2073593" y="5655945"/>
                    </a:cubicBezTo>
                    <a:lnTo>
                      <a:pt x="4045267" y="4273868"/>
                    </a:lnTo>
                    <a:lnTo>
                      <a:pt x="4045267" y="1016318"/>
                    </a:lnTo>
                    <a:lnTo>
                      <a:pt x="3016567" y="953"/>
                    </a:lnTo>
                    <a:lnTo>
                      <a:pt x="0" y="95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733C3876-E4E4-A7C0-7C68-B992A114F31E}"/>
                  </a:ext>
                </a:extLst>
              </p:cNvPr>
              <p:cNvSpPr/>
              <p:nvPr/>
            </p:nvSpPr>
            <p:spPr>
              <a:xfrm>
                <a:off x="9905681" y="1896427"/>
                <a:ext cx="4154805" cy="5775959"/>
              </a:xfrm>
              <a:custGeom>
                <a:avLst/>
                <a:gdLst>
                  <a:gd name="connsiteX0" fmla="*/ 2087880 w 4154805"/>
                  <a:gd name="connsiteY0" fmla="*/ 5775960 h 5775959"/>
                  <a:gd name="connsiteX1" fmla="*/ 2017395 w 4154805"/>
                  <a:gd name="connsiteY1" fmla="*/ 5755005 h 5775959"/>
                  <a:gd name="connsiteX2" fmla="*/ 22860 w 4154805"/>
                  <a:gd name="connsiteY2" fmla="*/ 4356735 h 5775959"/>
                  <a:gd name="connsiteX3" fmla="*/ 0 w 4154805"/>
                  <a:gd name="connsiteY3" fmla="*/ 4311968 h 5775959"/>
                  <a:gd name="connsiteX4" fmla="*/ 0 w 4154805"/>
                  <a:gd name="connsiteY4" fmla="*/ 54292 h 5775959"/>
                  <a:gd name="connsiteX5" fmla="*/ 54293 w 4154805"/>
                  <a:gd name="connsiteY5" fmla="*/ 0 h 5775959"/>
                  <a:gd name="connsiteX6" fmla="*/ 3071813 w 4154805"/>
                  <a:gd name="connsiteY6" fmla="*/ 0 h 5775959"/>
                  <a:gd name="connsiteX7" fmla="*/ 3109913 w 4154805"/>
                  <a:gd name="connsiteY7" fmla="*/ 15240 h 5775959"/>
                  <a:gd name="connsiteX8" fmla="*/ 4138613 w 4154805"/>
                  <a:gd name="connsiteY8" fmla="*/ 1030605 h 5775959"/>
                  <a:gd name="connsiteX9" fmla="*/ 4154805 w 4154805"/>
                  <a:gd name="connsiteY9" fmla="*/ 1069658 h 5775959"/>
                  <a:gd name="connsiteX10" fmla="*/ 4154805 w 4154805"/>
                  <a:gd name="connsiteY10" fmla="*/ 4327208 h 5775959"/>
                  <a:gd name="connsiteX11" fmla="*/ 4131945 w 4154805"/>
                  <a:gd name="connsiteY11" fmla="*/ 4371975 h 5775959"/>
                  <a:gd name="connsiteX12" fmla="*/ 2160270 w 4154805"/>
                  <a:gd name="connsiteY12" fmla="*/ 5754053 h 5775959"/>
                  <a:gd name="connsiteX13" fmla="*/ 2087880 w 4154805"/>
                  <a:gd name="connsiteY13" fmla="*/ 5775960 h 5775959"/>
                  <a:gd name="connsiteX14" fmla="*/ 108585 w 4154805"/>
                  <a:gd name="connsiteY14" fmla="*/ 4283393 h 5775959"/>
                  <a:gd name="connsiteX15" fmla="*/ 2079307 w 4154805"/>
                  <a:gd name="connsiteY15" fmla="*/ 5665470 h 5775959"/>
                  <a:gd name="connsiteX16" fmla="*/ 2096453 w 4154805"/>
                  <a:gd name="connsiteY16" fmla="*/ 5665470 h 5775959"/>
                  <a:gd name="connsiteX17" fmla="*/ 4045268 w 4154805"/>
                  <a:gd name="connsiteY17" fmla="*/ 4299585 h 5775959"/>
                  <a:gd name="connsiteX18" fmla="*/ 4045268 w 4154805"/>
                  <a:gd name="connsiteY18" fmla="*/ 1092518 h 5775959"/>
                  <a:gd name="connsiteX19" fmla="*/ 3048953 w 4154805"/>
                  <a:gd name="connsiteY19" fmla="*/ 108585 h 5775959"/>
                  <a:gd name="connsiteX20" fmla="*/ 108585 w 4154805"/>
                  <a:gd name="connsiteY20" fmla="*/ 108585 h 5775959"/>
                  <a:gd name="connsiteX21" fmla="*/ 108585 w 4154805"/>
                  <a:gd name="connsiteY21" fmla="*/ 4283393 h 5775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54805" h="5775959">
                    <a:moveTo>
                      <a:pt x="2087880" y="5775960"/>
                    </a:moveTo>
                    <a:cubicBezTo>
                      <a:pt x="2062163" y="5775960"/>
                      <a:pt x="2036445" y="5768340"/>
                      <a:pt x="2017395" y="5755005"/>
                    </a:cubicBezTo>
                    <a:lnTo>
                      <a:pt x="22860" y="4356735"/>
                    </a:lnTo>
                    <a:cubicBezTo>
                      <a:pt x="8573" y="4346258"/>
                      <a:pt x="0" y="4330065"/>
                      <a:pt x="0" y="4311968"/>
                    </a:cubicBezTo>
                    <a:lnTo>
                      <a:pt x="0" y="54292"/>
                    </a:lnTo>
                    <a:cubicBezTo>
                      <a:pt x="0" y="23813"/>
                      <a:pt x="24765" y="0"/>
                      <a:pt x="54293" y="0"/>
                    </a:cubicBezTo>
                    <a:lnTo>
                      <a:pt x="3071813" y="0"/>
                    </a:lnTo>
                    <a:cubicBezTo>
                      <a:pt x="3086101" y="0"/>
                      <a:pt x="3099435" y="5715"/>
                      <a:pt x="3109913" y="15240"/>
                    </a:cubicBezTo>
                    <a:lnTo>
                      <a:pt x="4138613" y="1030605"/>
                    </a:lnTo>
                    <a:cubicBezTo>
                      <a:pt x="4149090" y="1041082"/>
                      <a:pt x="4154805" y="1054418"/>
                      <a:pt x="4154805" y="1069658"/>
                    </a:cubicBezTo>
                    <a:lnTo>
                      <a:pt x="4154805" y="4327208"/>
                    </a:lnTo>
                    <a:cubicBezTo>
                      <a:pt x="4154805" y="4345305"/>
                      <a:pt x="4146233" y="4361498"/>
                      <a:pt x="4131945" y="4371975"/>
                    </a:cubicBezTo>
                    <a:lnTo>
                      <a:pt x="2160270" y="5754053"/>
                    </a:lnTo>
                    <a:cubicBezTo>
                      <a:pt x="2139315" y="5768340"/>
                      <a:pt x="2114550" y="5775960"/>
                      <a:pt x="2087880" y="5775960"/>
                    </a:cubicBezTo>
                    <a:close/>
                    <a:moveTo>
                      <a:pt x="108585" y="4283393"/>
                    </a:moveTo>
                    <a:lnTo>
                      <a:pt x="2079307" y="5665470"/>
                    </a:lnTo>
                    <a:cubicBezTo>
                      <a:pt x="2081213" y="5666423"/>
                      <a:pt x="2094548" y="5666423"/>
                      <a:pt x="2096453" y="5665470"/>
                    </a:cubicBezTo>
                    <a:lnTo>
                      <a:pt x="4045268" y="4299585"/>
                    </a:lnTo>
                    <a:lnTo>
                      <a:pt x="4045268" y="1092518"/>
                    </a:lnTo>
                    <a:lnTo>
                      <a:pt x="3048953" y="108585"/>
                    </a:lnTo>
                    <a:lnTo>
                      <a:pt x="108585" y="108585"/>
                    </a:lnTo>
                    <a:lnTo>
                      <a:pt x="108585" y="4283393"/>
                    </a:lnTo>
                    <a:close/>
                  </a:path>
                </a:pathLst>
              </a:custGeom>
              <a:solidFill>
                <a:srgbClr val="0C37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</p:grp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5C62CEB-607A-ECDA-50AE-63919397B68F}"/>
                </a:ext>
              </a:extLst>
            </p:cNvPr>
            <p:cNvSpPr/>
            <p:nvPr/>
          </p:nvSpPr>
          <p:spPr>
            <a:xfrm>
              <a:off x="12924154" y="1897909"/>
              <a:ext cx="1134456" cy="1122468"/>
            </a:xfrm>
            <a:custGeom>
              <a:avLst/>
              <a:gdLst>
                <a:gd name="connsiteX0" fmla="*/ 1081088 w 1134456"/>
                <a:gd name="connsiteY0" fmla="*/ 1122468 h 1122468"/>
                <a:gd name="connsiteX1" fmla="*/ 1081088 w 1134456"/>
                <a:gd name="connsiteY1" fmla="*/ 1122468 h 1122468"/>
                <a:gd name="connsiteX2" fmla="*/ 54293 w 1134456"/>
                <a:gd name="connsiteY2" fmla="*/ 1122468 h 1122468"/>
                <a:gd name="connsiteX3" fmla="*/ 0 w 1134456"/>
                <a:gd name="connsiteY3" fmla="*/ 1068176 h 1122468"/>
                <a:gd name="connsiteX4" fmla="*/ 0 w 1134456"/>
                <a:gd name="connsiteY4" fmla="*/ 54716 h 1122468"/>
                <a:gd name="connsiteX5" fmla="*/ 33338 w 1134456"/>
                <a:gd name="connsiteY5" fmla="*/ 4233 h 1122468"/>
                <a:gd name="connsiteX6" fmla="*/ 92393 w 1134456"/>
                <a:gd name="connsiteY6" fmla="*/ 15663 h 1122468"/>
                <a:gd name="connsiteX7" fmla="*/ 1113473 w 1134456"/>
                <a:gd name="connsiteY7" fmla="*/ 1024361 h 1122468"/>
                <a:gd name="connsiteX8" fmla="*/ 1134428 w 1134456"/>
                <a:gd name="connsiteY8" fmla="*/ 1067223 h 1122468"/>
                <a:gd name="connsiteX9" fmla="*/ 1081088 w 1134456"/>
                <a:gd name="connsiteY9" fmla="*/ 1122468 h 1122468"/>
                <a:gd name="connsiteX10" fmla="*/ 109538 w 1134456"/>
                <a:gd name="connsiteY10" fmla="*/ 1013883 h 1122468"/>
                <a:gd name="connsiteX11" fmla="*/ 948691 w 1134456"/>
                <a:gd name="connsiteY11" fmla="*/ 1013883 h 1122468"/>
                <a:gd name="connsiteX12" fmla="*/ 109538 w 1134456"/>
                <a:gd name="connsiteY12" fmla="*/ 185208 h 1122468"/>
                <a:gd name="connsiteX13" fmla="*/ 109538 w 1134456"/>
                <a:gd name="connsiteY13" fmla="*/ 1013883 h 112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34456" h="1122468">
                  <a:moveTo>
                    <a:pt x="1081088" y="1122468"/>
                  </a:moveTo>
                  <a:cubicBezTo>
                    <a:pt x="1081088" y="1122468"/>
                    <a:pt x="1081088" y="1122468"/>
                    <a:pt x="1081088" y="1122468"/>
                  </a:cubicBezTo>
                  <a:lnTo>
                    <a:pt x="54293" y="1122468"/>
                  </a:lnTo>
                  <a:cubicBezTo>
                    <a:pt x="23813" y="1122468"/>
                    <a:pt x="0" y="1097703"/>
                    <a:pt x="0" y="1068176"/>
                  </a:cubicBezTo>
                  <a:lnTo>
                    <a:pt x="0" y="54716"/>
                  </a:lnTo>
                  <a:cubicBezTo>
                    <a:pt x="0" y="32808"/>
                    <a:pt x="13335" y="12806"/>
                    <a:pt x="33338" y="4233"/>
                  </a:cubicBezTo>
                  <a:cubicBezTo>
                    <a:pt x="53341" y="-4339"/>
                    <a:pt x="77153" y="423"/>
                    <a:pt x="92393" y="15663"/>
                  </a:cubicBezTo>
                  <a:lnTo>
                    <a:pt x="1113473" y="1024361"/>
                  </a:lnTo>
                  <a:cubicBezTo>
                    <a:pt x="1125856" y="1033886"/>
                    <a:pt x="1134428" y="1050078"/>
                    <a:pt x="1134428" y="1067223"/>
                  </a:cubicBezTo>
                  <a:cubicBezTo>
                    <a:pt x="1135381" y="1098656"/>
                    <a:pt x="1111568" y="1122468"/>
                    <a:pt x="1081088" y="1122468"/>
                  </a:cubicBezTo>
                  <a:close/>
                  <a:moveTo>
                    <a:pt x="109538" y="1013883"/>
                  </a:moveTo>
                  <a:lnTo>
                    <a:pt x="948691" y="1013883"/>
                  </a:lnTo>
                  <a:lnTo>
                    <a:pt x="109538" y="185208"/>
                  </a:lnTo>
                  <a:lnTo>
                    <a:pt x="109538" y="1013883"/>
                  </a:lnTo>
                  <a:close/>
                </a:path>
              </a:pathLst>
            </a:custGeom>
            <a:solidFill>
              <a:srgbClr val="0C37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S"/>
            </a:p>
          </p:txBody>
        </p:sp>
        <p:grpSp>
          <p:nvGrpSpPr>
            <p:cNvPr id="40" name="Graphic 19">
              <a:extLst>
                <a:ext uri="{FF2B5EF4-FFF2-40B4-BE49-F238E27FC236}">
                  <a16:creationId xmlns:a16="http://schemas.microsoft.com/office/drawing/2014/main" id="{8D9E9D18-137A-6223-F7E1-61656F500AD8}"/>
                </a:ext>
              </a:extLst>
            </p:cNvPr>
            <p:cNvGrpSpPr/>
            <p:nvPr/>
          </p:nvGrpSpPr>
          <p:grpSpPr>
            <a:xfrm>
              <a:off x="15890715" y="6354603"/>
              <a:ext cx="320993" cy="320516"/>
              <a:chOff x="15890715" y="6354603"/>
              <a:chExt cx="320993" cy="320516"/>
            </a:xfrm>
            <a:solidFill>
              <a:srgbClr val="F46C69"/>
            </a:solidFill>
          </p:grpSpPr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95728444-492D-4F2E-53F2-7835573ACF2E}"/>
                  </a:ext>
                </a:extLst>
              </p:cNvPr>
              <p:cNvSpPr/>
              <p:nvPr/>
            </p:nvSpPr>
            <p:spPr>
              <a:xfrm>
                <a:off x="15890715" y="6354603"/>
                <a:ext cx="320993" cy="320516"/>
              </a:xfrm>
              <a:custGeom>
                <a:avLst/>
                <a:gdLst>
                  <a:gd name="connsiteX0" fmla="*/ 43339 w 320993"/>
                  <a:gd name="connsiteY0" fmla="*/ 320516 h 320516"/>
                  <a:gd name="connsiteX1" fmla="*/ 12859 w 320993"/>
                  <a:gd name="connsiteY1" fmla="*/ 308134 h 320516"/>
                  <a:gd name="connsiteX2" fmla="*/ 12859 w 320993"/>
                  <a:gd name="connsiteY2" fmla="*/ 246221 h 320516"/>
                  <a:gd name="connsiteX3" fmla="*/ 246222 w 320993"/>
                  <a:gd name="connsiteY3" fmla="*/ 12859 h 320516"/>
                  <a:gd name="connsiteX4" fmla="*/ 308134 w 320993"/>
                  <a:gd name="connsiteY4" fmla="*/ 12859 h 320516"/>
                  <a:gd name="connsiteX5" fmla="*/ 308134 w 320993"/>
                  <a:gd name="connsiteY5" fmla="*/ 74771 h 320516"/>
                  <a:gd name="connsiteX6" fmla="*/ 74772 w 320993"/>
                  <a:gd name="connsiteY6" fmla="*/ 308134 h 320516"/>
                  <a:gd name="connsiteX7" fmla="*/ 43339 w 320993"/>
                  <a:gd name="connsiteY7" fmla="*/ 320516 h 320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0993" h="320516">
                    <a:moveTo>
                      <a:pt x="43339" y="320516"/>
                    </a:moveTo>
                    <a:cubicBezTo>
                      <a:pt x="31909" y="320516"/>
                      <a:pt x="21432" y="316706"/>
                      <a:pt x="12859" y="308134"/>
                    </a:cubicBezTo>
                    <a:cubicBezTo>
                      <a:pt x="-4286" y="290989"/>
                      <a:pt x="-4286" y="263366"/>
                      <a:pt x="12859" y="246221"/>
                    </a:cubicBezTo>
                    <a:lnTo>
                      <a:pt x="246222" y="12859"/>
                    </a:lnTo>
                    <a:cubicBezTo>
                      <a:pt x="263367" y="-4286"/>
                      <a:pt x="290989" y="-4286"/>
                      <a:pt x="308134" y="12859"/>
                    </a:cubicBezTo>
                    <a:cubicBezTo>
                      <a:pt x="325280" y="30004"/>
                      <a:pt x="325280" y="57626"/>
                      <a:pt x="308134" y="74771"/>
                    </a:cubicBezTo>
                    <a:lnTo>
                      <a:pt x="74772" y="308134"/>
                    </a:lnTo>
                    <a:cubicBezTo>
                      <a:pt x="65247" y="316706"/>
                      <a:pt x="53817" y="320516"/>
                      <a:pt x="43339" y="320516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2F393662-8781-2BBA-30C5-12C2DCB84568}"/>
                  </a:ext>
                </a:extLst>
              </p:cNvPr>
              <p:cNvSpPr/>
              <p:nvPr/>
            </p:nvSpPr>
            <p:spPr>
              <a:xfrm>
                <a:off x="15890715" y="6354603"/>
                <a:ext cx="320993" cy="320516"/>
              </a:xfrm>
              <a:custGeom>
                <a:avLst/>
                <a:gdLst>
                  <a:gd name="connsiteX0" fmla="*/ 276701 w 320993"/>
                  <a:gd name="connsiteY0" fmla="*/ 320516 h 320516"/>
                  <a:gd name="connsiteX1" fmla="*/ 246222 w 320993"/>
                  <a:gd name="connsiteY1" fmla="*/ 308134 h 320516"/>
                  <a:gd name="connsiteX2" fmla="*/ 12859 w 320993"/>
                  <a:gd name="connsiteY2" fmla="*/ 74771 h 320516"/>
                  <a:gd name="connsiteX3" fmla="*/ 12859 w 320993"/>
                  <a:gd name="connsiteY3" fmla="*/ 12859 h 320516"/>
                  <a:gd name="connsiteX4" fmla="*/ 74772 w 320993"/>
                  <a:gd name="connsiteY4" fmla="*/ 12859 h 320516"/>
                  <a:gd name="connsiteX5" fmla="*/ 308134 w 320993"/>
                  <a:gd name="connsiteY5" fmla="*/ 246221 h 320516"/>
                  <a:gd name="connsiteX6" fmla="*/ 308134 w 320993"/>
                  <a:gd name="connsiteY6" fmla="*/ 308134 h 320516"/>
                  <a:gd name="connsiteX7" fmla="*/ 276701 w 320993"/>
                  <a:gd name="connsiteY7" fmla="*/ 320516 h 320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0993" h="320516">
                    <a:moveTo>
                      <a:pt x="276701" y="320516"/>
                    </a:moveTo>
                    <a:cubicBezTo>
                      <a:pt x="265272" y="320516"/>
                      <a:pt x="254794" y="316706"/>
                      <a:pt x="246222" y="308134"/>
                    </a:cubicBezTo>
                    <a:lnTo>
                      <a:pt x="12859" y="74771"/>
                    </a:lnTo>
                    <a:cubicBezTo>
                      <a:pt x="-4286" y="57626"/>
                      <a:pt x="-4286" y="30004"/>
                      <a:pt x="12859" y="12859"/>
                    </a:cubicBezTo>
                    <a:cubicBezTo>
                      <a:pt x="30005" y="-4286"/>
                      <a:pt x="57626" y="-4286"/>
                      <a:pt x="74772" y="12859"/>
                    </a:cubicBezTo>
                    <a:lnTo>
                      <a:pt x="308134" y="246221"/>
                    </a:lnTo>
                    <a:cubicBezTo>
                      <a:pt x="325280" y="263366"/>
                      <a:pt x="325280" y="290989"/>
                      <a:pt x="308134" y="308134"/>
                    </a:cubicBezTo>
                    <a:cubicBezTo>
                      <a:pt x="299561" y="316706"/>
                      <a:pt x="288132" y="320516"/>
                      <a:pt x="276701" y="320516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</p:grp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F40680EF-9CCD-851F-0A6E-B17CBEDD172C}"/>
                </a:ext>
              </a:extLst>
            </p:cNvPr>
            <p:cNvSpPr/>
            <p:nvPr/>
          </p:nvSpPr>
          <p:spPr>
            <a:xfrm>
              <a:off x="8117839" y="8920162"/>
              <a:ext cx="389572" cy="390525"/>
            </a:xfrm>
            <a:custGeom>
              <a:avLst/>
              <a:gdLst>
                <a:gd name="connsiteX0" fmla="*/ 195263 w 389572"/>
                <a:gd name="connsiteY0" fmla="*/ 390525 h 390525"/>
                <a:gd name="connsiteX1" fmla="*/ 0 w 389572"/>
                <a:gd name="connsiteY1" fmla="*/ 195263 h 390525"/>
                <a:gd name="connsiteX2" fmla="*/ 195263 w 389572"/>
                <a:gd name="connsiteY2" fmla="*/ 0 h 390525"/>
                <a:gd name="connsiteX3" fmla="*/ 389573 w 389572"/>
                <a:gd name="connsiteY3" fmla="*/ 195263 h 390525"/>
                <a:gd name="connsiteX4" fmla="*/ 195263 w 389572"/>
                <a:gd name="connsiteY4" fmla="*/ 390525 h 390525"/>
                <a:gd name="connsiteX5" fmla="*/ 195263 w 389572"/>
                <a:gd name="connsiteY5" fmla="*/ 87630 h 390525"/>
                <a:gd name="connsiteX6" fmla="*/ 87630 w 389572"/>
                <a:gd name="connsiteY6" fmla="*/ 195263 h 390525"/>
                <a:gd name="connsiteX7" fmla="*/ 195263 w 389572"/>
                <a:gd name="connsiteY7" fmla="*/ 302895 h 390525"/>
                <a:gd name="connsiteX8" fmla="*/ 302895 w 389572"/>
                <a:gd name="connsiteY8" fmla="*/ 195263 h 390525"/>
                <a:gd name="connsiteX9" fmla="*/ 195263 w 389572"/>
                <a:gd name="connsiteY9" fmla="*/ 8763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572" h="390525">
                  <a:moveTo>
                    <a:pt x="195263" y="390525"/>
                  </a:moveTo>
                  <a:cubicBezTo>
                    <a:pt x="87630" y="390525"/>
                    <a:pt x="0" y="302895"/>
                    <a:pt x="0" y="195263"/>
                  </a:cubicBezTo>
                  <a:cubicBezTo>
                    <a:pt x="0" y="87630"/>
                    <a:pt x="87630" y="0"/>
                    <a:pt x="195263" y="0"/>
                  </a:cubicBezTo>
                  <a:cubicBezTo>
                    <a:pt x="302895" y="0"/>
                    <a:pt x="389573" y="88582"/>
                    <a:pt x="389573" y="195263"/>
                  </a:cubicBezTo>
                  <a:cubicBezTo>
                    <a:pt x="389573" y="301943"/>
                    <a:pt x="302895" y="390525"/>
                    <a:pt x="195263" y="390525"/>
                  </a:cubicBezTo>
                  <a:close/>
                  <a:moveTo>
                    <a:pt x="195263" y="87630"/>
                  </a:moveTo>
                  <a:cubicBezTo>
                    <a:pt x="135255" y="87630"/>
                    <a:pt x="87630" y="136207"/>
                    <a:pt x="87630" y="195263"/>
                  </a:cubicBezTo>
                  <a:cubicBezTo>
                    <a:pt x="87630" y="254318"/>
                    <a:pt x="136208" y="302895"/>
                    <a:pt x="195263" y="302895"/>
                  </a:cubicBezTo>
                  <a:cubicBezTo>
                    <a:pt x="255270" y="302895"/>
                    <a:pt x="302895" y="254318"/>
                    <a:pt x="302895" y="195263"/>
                  </a:cubicBezTo>
                  <a:cubicBezTo>
                    <a:pt x="302895" y="136207"/>
                    <a:pt x="254318" y="87630"/>
                    <a:pt x="195263" y="8763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9387DF03-1FD5-00EA-3650-E19ECBD92DB8}"/>
                </a:ext>
              </a:extLst>
            </p:cNvPr>
            <p:cNvSpPr/>
            <p:nvPr/>
          </p:nvSpPr>
          <p:spPr>
            <a:xfrm>
              <a:off x="11876404" y="1145663"/>
              <a:ext cx="2648139" cy="350015"/>
            </a:xfrm>
            <a:custGeom>
              <a:avLst/>
              <a:gdLst>
                <a:gd name="connsiteX0" fmla="*/ 1102043 w 2648139"/>
                <a:gd name="connsiteY0" fmla="*/ 214506 h 350015"/>
                <a:gd name="connsiteX1" fmla="*/ 1323022 w 2648139"/>
                <a:gd name="connsiteY1" fmla="*/ 345951 h 350015"/>
                <a:gd name="connsiteX2" fmla="*/ 1544003 w 2648139"/>
                <a:gd name="connsiteY2" fmla="*/ 230699 h 350015"/>
                <a:gd name="connsiteX3" fmla="*/ 1707832 w 2648139"/>
                <a:gd name="connsiteY3" fmla="*/ 112589 h 350015"/>
                <a:gd name="connsiteX4" fmla="*/ 1822132 w 2648139"/>
                <a:gd name="connsiteY4" fmla="*/ 215459 h 350015"/>
                <a:gd name="connsiteX5" fmla="*/ 2044065 w 2648139"/>
                <a:gd name="connsiteY5" fmla="*/ 346904 h 350015"/>
                <a:gd name="connsiteX6" fmla="*/ 2265045 w 2648139"/>
                <a:gd name="connsiteY6" fmla="*/ 231651 h 350015"/>
                <a:gd name="connsiteX7" fmla="*/ 2412683 w 2648139"/>
                <a:gd name="connsiteY7" fmla="*/ 142116 h 350015"/>
                <a:gd name="connsiteX8" fmla="*/ 2545080 w 2648139"/>
                <a:gd name="connsiteY8" fmla="*/ 218316 h 350015"/>
                <a:gd name="connsiteX9" fmla="*/ 2625090 w 2648139"/>
                <a:gd name="connsiteY9" fmla="*/ 229746 h 350015"/>
                <a:gd name="connsiteX10" fmla="*/ 2636520 w 2648139"/>
                <a:gd name="connsiteY10" fmla="*/ 149736 h 350015"/>
                <a:gd name="connsiteX11" fmla="*/ 2415540 w 2648139"/>
                <a:gd name="connsiteY11" fmla="*/ 27816 h 350015"/>
                <a:gd name="connsiteX12" fmla="*/ 2176462 w 2648139"/>
                <a:gd name="connsiteY12" fmla="*/ 159261 h 350015"/>
                <a:gd name="connsiteX13" fmla="*/ 2050732 w 2648139"/>
                <a:gd name="connsiteY13" fmla="*/ 233556 h 350015"/>
                <a:gd name="connsiteX14" fmla="*/ 1916430 w 2648139"/>
                <a:gd name="connsiteY14" fmla="*/ 152594 h 350015"/>
                <a:gd name="connsiteX15" fmla="*/ 1712595 w 2648139"/>
                <a:gd name="connsiteY15" fmla="*/ 194 h 350015"/>
                <a:gd name="connsiteX16" fmla="*/ 1455420 w 2648139"/>
                <a:gd name="connsiteY16" fmla="*/ 160214 h 350015"/>
                <a:gd name="connsiteX17" fmla="*/ 1329690 w 2648139"/>
                <a:gd name="connsiteY17" fmla="*/ 234509 h 350015"/>
                <a:gd name="connsiteX18" fmla="*/ 1195387 w 2648139"/>
                <a:gd name="connsiteY18" fmla="*/ 153546 h 350015"/>
                <a:gd name="connsiteX19" fmla="*/ 991553 w 2648139"/>
                <a:gd name="connsiteY19" fmla="*/ 1146 h 350015"/>
                <a:gd name="connsiteX20" fmla="*/ 734377 w 2648139"/>
                <a:gd name="connsiteY20" fmla="*/ 161166 h 350015"/>
                <a:gd name="connsiteX21" fmla="*/ 608647 w 2648139"/>
                <a:gd name="connsiteY21" fmla="*/ 235461 h 350015"/>
                <a:gd name="connsiteX22" fmla="*/ 474345 w 2648139"/>
                <a:gd name="connsiteY22" fmla="*/ 154499 h 350015"/>
                <a:gd name="connsiteX23" fmla="*/ 270510 w 2648139"/>
                <a:gd name="connsiteY23" fmla="*/ 2099 h 350015"/>
                <a:gd name="connsiteX24" fmla="*/ 13335 w 2648139"/>
                <a:gd name="connsiteY24" fmla="*/ 162119 h 350015"/>
                <a:gd name="connsiteX25" fmla="*/ 0 w 2648139"/>
                <a:gd name="connsiteY25" fmla="*/ 198314 h 350015"/>
                <a:gd name="connsiteX26" fmla="*/ 20955 w 2648139"/>
                <a:gd name="connsiteY26" fmla="*/ 242129 h 350015"/>
                <a:gd name="connsiteX27" fmla="*/ 100965 w 2648139"/>
                <a:gd name="connsiteY27" fmla="*/ 234509 h 350015"/>
                <a:gd name="connsiteX28" fmla="*/ 264795 w 2648139"/>
                <a:gd name="connsiteY28" fmla="*/ 116399 h 350015"/>
                <a:gd name="connsiteX29" fmla="*/ 379095 w 2648139"/>
                <a:gd name="connsiteY29" fmla="*/ 219269 h 350015"/>
                <a:gd name="connsiteX30" fmla="*/ 600075 w 2648139"/>
                <a:gd name="connsiteY30" fmla="*/ 349761 h 350015"/>
                <a:gd name="connsiteX31" fmla="*/ 821055 w 2648139"/>
                <a:gd name="connsiteY31" fmla="*/ 234509 h 350015"/>
                <a:gd name="connsiteX32" fmla="*/ 984885 w 2648139"/>
                <a:gd name="connsiteY32" fmla="*/ 116399 h 350015"/>
                <a:gd name="connsiteX33" fmla="*/ 1102043 w 2648139"/>
                <a:gd name="connsiteY33" fmla="*/ 214506 h 35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48139" h="350015">
                  <a:moveTo>
                    <a:pt x="1102043" y="214506"/>
                  </a:moveTo>
                  <a:cubicBezTo>
                    <a:pt x="1102995" y="215459"/>
                    <a:pt x="1189672" y="339284"/>
                    <a:pt x="1323022" y="345951"/>
                  </a:cubicBezTo>
                  <a:cubicBezTo>
                    <a:pt x="1403032" y="349761"/>
                    <a:pt x="1478280" y="310709"/>
                    <a:pt x="1544003" y="230699"/>
                  </a:cubicBezTo>
                  <a:cubicBezTo>
                    <a:pt x="1626870" y="130686"/>
                    <a:pt x="1678305" y="110684"/>
                    <a:pt x="1707832" y="112589"/>
                  </a:cubicBezTo>
                  <a:cubicBezTo>
                    <a:pt x="1750695" y="114494"/>
                    <a:pt x="1789747" y="166881"/>
                    <a:pt x="1822132" y="215459"/>
                  </a:cubicBezTo>
                  <a:cubicBezTo>
                    <a:pt x="1823085" y="216411"/>
                    <a:pt x="1909762" y="340236"/>
                    <a:pt x="2044065" y="346904"/>
                  </a:cubicBezTo>
                  <a:cubicBezTo>
                    <a:pt x="2124075" y="350714"/>
                    <a:pt x="2199322" y="311661"/>
                    <a:pt x="2265045" y="231651"/>
                  </a:cubicBezTo>
                  <a:cubicBezTo>
                    <a:pt x="2314575" y="171644"/>
                    <a:pt x="2364105" y="141164"/>
                    <a:pt x="2412683" y="142116"/>
                  </a:cubicBezTo>
                  <a:cubicBezTo>
                    <a:pt x="2486978" y="144021"/>
                    <a:pt x="2544128" y="217364"/>
                    <a:pt x="2545080" y="218316"/>
                  </a:cubicBezTo>
                  <a:cubicBezTo>
                    <a:pt x="2564130" y="243081"/>
                    <a:pt x="2599372" y="248796"/>
                    <a:pt x="2625090" y="229746"/>
                  </a:cubicBezTo>
                  <a:cubicBezTo>
                    <a:pt x="2650808" y="210696"/>
                    <a:pt x="2655570" y="175454"/>
                    <a:pt x="2636520" y="149736"/>
                  </a:cubicBezTo>
                  <a:cubicBezTo>
                    <a:pt x="2632710" y="144974"/>
                    <a:pt x="2546985" y="30674"/>
                    <a:pt x="2415540" y="27816"/>
                  </a:cubicBezTo>
                  <a:cubicBezTo>
                    <a:pt x="2329815" y="25911"/>
                    <a:pt x="2249805" y="69726"/>
                    <a:pt x="2176462" y="159261"/>
                  </a:cubicBezTo>
                  <a:cubicBezTo>
                    <a:pt x="2134553" y="209744"/>
                    <a:pt x="2092643" y="234509"/>
                    <a:pt x="2050732" y="233556"/>
                  </a:cubicBezTo>
                  <a:cubicBezTo>
                    <a:pt x="1988820" y="231651"/>
                    <a:pt x="1931670" y="172596"/>
                    <a:pt x="1916430" y="152594"/>
                  </a:cubicBezTo>
                  <a:cubicBezTo>
                    <a:pt x="1879282" y="97349"/>
                    <a:pt x="1816418" y="4956"/>
                    <a:pt x="1712595" y="194"/>
                  </a:cubicBezTo>
                  <a:cubicBezTo>
                    <a:pt x="1630680" y="-3616"/>
                    <a:pt x="1546860" y="48771"/>
                    <a:pt x="1455420" y="160214"/>
                  </a:cubicBezTo>
                  <a:cubicBezTo>
                    <a:pt x="1413510" y="210696"/>
                    <a:pt x="1371599" y="235461"/>
                    <a:pt x="1329690" y="234509"/>
                  </a:cubicBezTo>
                  <a:cubicBezTo>
                    <a:pt x="1267778" y="232604"/>
                    <a:pt x="1210628" y="173549"/>
                    <a:pt x="1195387" y="153546"/>
                  </a:cubicBezTo>
                  <a:cubicBezTo>
                    <a:pt x="1158240" y="98301"/>
                    <a:pt x="1095374" y="5909"/>
                    <a:pt x="991553" y="1146"/>
                  </a:cubicBezTo>
                  <a:cubicBezTo>
                    <a:pt x="909638" y="-2664"/>
                    <a:pt x="825818" y="49724"/>
                    <a:pt x="734377" y="161166"/>
                  </a:cubicBezTo>
                  <a:cubicBezTo>
                    <a:pt x="692468" y="211649"/>
                    <a:pt x="650557" y="236414"/>
                    <a:pt x="608647" y="235461"/>
                  </a:cubicBezTo>
                  <a:cubicBezTo>
                    <a:pt x="546735" y="233556"/>
                    <a:pt x="489585" y="174501"/>
                    <a:pt x="474345" y="154499"/>
                  </a:cubicBezTo>
                  <a:cubicBezTo>
                    <a:pt x="437197" y="99254"/>
                    <a:pt x="374332" y="6861"/>
                    <a:pt x="270510" y="2099"/>
                  </a:cubicBezTo>
                  <a:cubicBezTo>
                    <a:pt x="188595" y="-1711"/>
                    <a:pt x="104775" y="50676"/>
                    <a:pt x="13335" y="162119"/>
                  </a:cubicBezTo>
                  <a:cubicBezTo>
                    <a:pt x="4763" y="172596"/>
                    <a:pt x="0" y="185931"/>
                    <a:pt x="0" y="198314"/>
                  </a:cubicBezTo>
                  <a:cubicBezTo>
                    <a:pt x="0" y="214506"/>
                    <a:pt x="6668" y="230699"/>
                    <a:pt x="20955" y="242129"/>
                  </a:cubicBezTo>
                  <a:cubicBezTo>
                    <a:pt x="45720" y="262131"/>
                    <a:pt x="80963" y="258321"/>
                    <a:pt x="100965" y="234509"/>
                  </a:cubicBezTo>
                  <a:cubicBezTo>
                    <a:pt x="183832" y="134496"/>
                    <a:pt x="235268" y="114494"/>
                    <a:pt x="264795" y="116399"/>
                  </a:cubicBezTo>
                  <a:cubicBezTo>
                    <a:pt x="307657" y="118304"/>
                    <a:pt x="346710" y="170691"/>
                    <a:pt x="379095" y="219269"/>
                  </a:cubicBezTo>
                  <a:cubicBezTo>
                    <a:pt x="380047" y="220221"/>
                    <a:pt x="466725" y="344046"/>
                    <a:pt x="600075" y="349761"/>
                  </a:cubicBezTo>
                  <a:cubicBezTo>
                    <a:pt x="680085" y="353571"/>
                    <a:pt x="755332" y="314519"/>
                    <a:pt x="821055" y="234509"/>
                  </a:cubicBezTo>
                  <a:cubicBezTo>
                    <a:pt x="903922" y="134496"/>
                    <a:pt x="955357" y="114494"/>
                    <a:pt x="984885" y="116399"/>
                  </a:cubicBezTo>
                  <a:cubicBezTo>
                    <a:pt x="1030605" y="113541"/>
                    <a:pt x="1068705" y="165929"/>
                    <a:pt x="1102043" y="21450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2E28F469-E937-D0EA-090A-175A2B92A5DA}"/>
                </a:ext>
              </a:extLst>
            </p:cNvPr>
            <p:cNvSpPr/>
            <p:nvPr/>
          </p:nvSpPr>
          <p:spPr>
            <a:xfrm>
              <a:off x="8308064" y="10366533"/>
              <a:ext cx="3853829" cy="376713"/>
            </a:xfrm>
            <a:custGeom>
              <a:avLst/>
              <a:gdLst>
                <a:gd name="connsiteX0" fmla="*/ 24088 w 3853829"/>
                <a:gd name="connsiteY0" fmla="*/ 271939 h 376713"/>
                <a:gd name="connsiteX1" fmla="*/ 398421 w 3853829"/>
                <a:gd name="connsiteY1" fmla="*/ 10001 h 376713"/>
                <a:gd name="connsiteX2" fmla="*/ 464143 w 3853829"/>
                <a:gd name="connsiteY2" fmla="*/ 10001 h 376713"/>
                <a:gd name="connsiteX3" fmla="*/ 805138 w 3853829"/>
                <a:gd name="connsiteY3" fmla="*/ 249079 h 376713"/>
                <a:gd name="connsiteX4" fmla="*/ 1146133 w 3853829"/>
                <a:gd name="connsiteY4" fmla="*/ 10001 h 376713"/>
                <a:gd name="connsiteX5" fmla="*/ 1211855 w 3853829"/>
                <a:gd name="connsiteY5" fmla="*/ 10001 h 376713"/>
                <a:gd name="connsiteX6" fmla="*/ 1552850 w 3853829"/>
                <a:gd name="connsiteY6" fmla="*/ 249079 h 376713"/>
                <a:gd name="connsiteX7" fmla="*/ 1893846 w 3853829"/>
                <a:gd name="connsiteY7" fmla="*/ 10001 h 376713"/>
                <a:gd name="connsiteX8" fmla="*/ 1959568 w 3853829"/>
                <a:gd name="connsiteY8" fmla="*/ 10001 h 376713"/>
                <a:gd name="connsiteX9" fmla="*/ 2300563 w 3853829"/>
                <a:gd name="connsiteY9" fmla="*/ 249079 h 376713"/>
                <a:gd name="connsiteX10" fmla="*/ 2641558 w 3853829"/>
                <a:gd name="connsiteY10" fmla="*/ 10001 h 376713"/>
                <a:gd name="connsiteX11" fmla="*/ 2707280 w 3853829"/>
                <a:gd name="connsiteY11" fmla="*/ 10001 h 376713"/>
                <a:gd name="connsiteX12" fmla="*/ 3048275 w 3853829"/>
                <a:gd name="connsiteY12" fmla="*/ 249079 h 376713"/>
                <a:gd name="connsiteX13" fmla="*/ 3389271 w 3853829"/>
                <a:gd name="connsiteY13" fmla="*/ 10001 h 376713"/>
                <a:gd name="connsiteX14" fmla="*/ 3454993 w 3853829"/>
                <a:gd name="connsiteY14" fmla="*/ 10001 h 376713"/>
                <a:gd name="connsiteX15" fmla="*/ 3829325 w 3853829"/>
                <a:gd name="connsiteY15" fmla="*/ 271939 h 376713"/>
                <a:gd name="connsiteX16" fmla="*/ 3843613 w 3853829"/>
                <a:gd name="connsiteY16" fmla="*/ 351949 h 376713"/>
                <a:gd name="connsiteX17" fmla="*/ 3796941 w 3853829"/>
                <a:gd name="connsiteY17" fmla="*/ 376714 h 376713"/>
                <a:gd name="connsiteX18" fmla="*/ 3764555 w 3853829"/>
                <a:gd name="connsiteY18" fmla="*/ 366236 h 376713"/>
                <a:gd name="connsiteX19" fmla="*/ 3423560 w 3853829"/>
                <a:gd name="connsiteY19" fmla="*/ 127159 h 376713"/>
                <a:gd name="connsiteX20" fmla="*/ 3082566 w 3853829"/>
                <a:gd name="connsiteY20" fmla="*/ 366236 h 376713"/>
                <a:gd name="connsiteX21" fmla="*/ 3016843 w 3853829"/>
                <a:gd name="connsiteY21" fmla="*/ 366236 h 376713"/>
                <a:gd name="connsiteX22" fmla="*/ 2675848 w 3853829"/>
                <a:gd name="connsiteY22" fmla="*/ 127159 h 376713"/>
                <a:gd name="connsiteX23" fmla="*/ 2332948 w 3853829"/>
                <a:gd name="connsiteY23" fmla="*/ 365284 h 376713"/>
                <a:gd name="connsiteX24" fmla="*/ 2267225 w 3853829"/>
                <a:gd name="connsiteY24" fmla="*/ 365284 h 376713"/>
                <a:gd name="connsiteX25" fmla="*/ 1926230 w 3853829"/>
                <a:gd name="connsiteY25" fmla="*/ 126206 h 376713"/>
                <a:gd name="connsiteX26" fmla="*/ 1585235 w 3853829"/>
                <a:gd name="connsiteY26" fmla="*/ 365284 h 376713"/>
                <a:gd name="connsiteX27" fmla="*/ 1519513 w 3853829"/>
                <a:gd name="connsiteY27" fmla="*/ 365284 h 376713"/>
                <a:gd name="connsiteX28" fmla="*/ 1178518 w 3853829"/>
                <a:gd name="connsiteY28" fmla="*/ 126206 h 376713"/>
                <a:gd name="connsiteX29" fmla="*/ 837523 w 3853829"/>
                <a:gd name="connsiteY29" fmla="*/ 365284 h 376713"/>
                <a:gd name="connsiteX30" fmla="*/ 771800 w 3853829"/>
                <a:gd name="connsiteY30" fmla="*/ 365284 h 376713"/>
                <a:gd name="connsiteX31" fmla="*/ 430805 w 3853829"/>
                <a:gd name="connsiteY31" fmla="*/ 126206 h 376713"/>
                <a:gd name="connsiteX32" fmla="*/ 89810 w 3853829"/>
                <a:gd name="connsiteY32" fmla="*/ 365284 h 376713"/>
                <a:gd name="connsiteX33" fmla="*/ 9800 w 3853829"/>
                <a:gd name="connsiteY33" fmla="*/ 350996 h 376713"/>
                <a:gd name="connsiteX34" fmla="*/ 24088 w 3853829"/>
                <a:gd name="connsiteY34" fmla="*/ 271939 h 376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853829" h="376713">
                  <a:moveTo>
                    <a:pt x="24088" y="271939"/>
                  </a:moveTo>
                  <a:lnTo>
                    <a:pt x="398421" y="10001"/>
                  </a:lnTo>
                  <a:cubicBezTo>
                    <a:pt x="418423" y="-3334"/>
                    <a:pt x="444140" y="-3334"/>
                    <a:pt x="464143" y="10001"/>
                  </a:cubicBezTo>
                  <a:lnTo>
                    <a:pt x="805138" y="249079"/>
                  </a:lnTo>
                  <a:lnTo>
                    <a:pt x="1146133" y="10001"/>
                  </a:lnTo>
                  <a:cubicBezTo>
                    <a:pt x="1166135" y="-3334"/>
                    <a:pt x="1191853" y="-3334"/>
                    <a:pt x="1211855" y="10001"/>
                  </a:cubicBezTo>
                  <a:lnTo>
                    <a:pt x="1552850" y="249079"/>
                  </a:lnTo>
                  <a:lnTo>
                    <a:pt x="1893846" y="10001"/>
                  </a:lnTo>
                  <a:cubicBezTo>
                    <a:pt x="1913848" y="-3334"/>
                    <a:pt x="1939566" y="-3334"/>
                    <a:pt x="1959568" y="10001"/>
                  </a:cubicBezTo>
                  <a:lnTo>
                    <a:pt x="2300563" y="249079"/>
                  </a:lnTo>
                  <a:lnTo>
                    <a:pt x="2641558" y="10001"/>
                  </a:lnTo>
                  <a:cubicBezTo>
                    <a:pt x="2661560" y="-3334"/>
                    <a:pt x="2687278" y="-3334"/>
                    <a:pt x="2707280" y="10001"/>
                  </a:cubicBezTo>
                  <a:lnTo>
                    <a:pt x="3048275" y="249079"/>
                  </a:lnTo>
                  <a:lnTo>
                    <a:pt x="3389271" y="10001"/>
                  </a:lnTo>
                  <a:cubicBezTo>
                    <a:pt x="3409273" y="-3334"/>
                    <a:pt x="3434991" y="-3334"/>
                    <a:pt x="3454993" y="10001"/>
                  </a:cubicBezTo>
                  <a:lnTo>
                    <a:pt x="3829325" y="271939"/>
                  </a:lnTo>
                  <a:cubicBezTo>
                    <a:pt x="3855043" y="290036"/>
                    <a:pt x="3861710" y="325279"/>
                    <a:pt x="3843613" y="351949"/>
                  </a:cubicBezTo>
                  <a:cubicBezTo>
                    <a:pt x="3832183" y="368141"/>
                    <a:pt x="3815038" y="376714"/>
                    <a:pt x="3796941" y="376714"/>
                  </a:cubicBezTo>
                  <a:cubicBezTo>
                    <a:pt x="3785510" y="376714"/>
                    <a:pt x="3774080" y="372904"/>
                    <a:pt x="3764555" y="366236"/>
                  </a:cubicBezTo>
                  <a:lnTo>
                    <a:pt x="3423560" y="127159"/>
                  </a:lnTo>
                  <a:lnTo>
                    <a:pt x="3082566" y="366236"/>
                  </a:lnTo>
                  <a:cubicBezTo>
                    <a:pt x="3062563" y="379571"/>
                    <a:pt x="3036846" y="379571"/>
                    <a:pt x="3016843" y="366236"/>
                  </a:cubicBezTo>
                  <a:lnTo>
                    <a:pt x="2675848" y="127159"/>
                  </a:lnTo>
                  <a:lnTo>
                    <a:pt x="2332948" y="365284"/>
                  </a:lnTo>
                  <a:cubicBezTo>
                    <a:pt x="2312946" y="378618"/>
                    <a:pt x="2287228" y="378618"/>
                    <a:pt x="2267225" y="365284"/>
                  </a:cubicBezTo>
                  <a:lnTo>
                    <a:pt x="1926230" y="126206"/>
                  </a:lnTo>
                  <a:lnTo>
                    <a:pt x="1585235" y="365284"/>
                  </a:lnTo>
                  <a:cubicBezTo>
                    <a:pt x="1565233" y="378618"/>
                    <a:pt x="1539516" y="378618"/>
                    <a:pt x="1519513" y="365284"/>
                  </a:cubicBezTo>
                  <a:lnTo>
                    <a:pt x="1178518" y="126206"/>
                  </a:lnTo>
                  <a:lnTo>
                    <a:pt x="837523" y="365284"/>
                  </a:lnTo>
                  <a:cubicBezTo>
                    <a:pt x="817521" y="378618"/>
                    <a:pt x="791803" y="378618"/>
                    <a:pt x="771800" y="365284"/>
                  </a:cubicBezTo>
                  <a:lnTo>
                    <a:pt x="430805" y="126206"/>
                  </a:lnTo>
                  <a:lnTo>
                    <a:pt x="89810" y="365284"/>
                  </a:lnTo>
                  <a:cubicBezTo>
                    <a:pt x="64093" y="383381"/>
                    <a:pt x="27898" y="376714"/>
                    <a:pt x="9800" y="350996"/>
                  </a:cubicBezTo>
                  <a:cubicBezTo>
                    <a:pt x="-7345" y="325279"/>
                    <a:pt x="-1629" y="290036"/>
                    <a:pt x="24088" y="271939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CCC6A334-35B8-BC9B-533F-163B65581379}"/>
                </a:ext>
              </a:extLst>
            </p:cNvPr>
            <p:cNvSpPr/>
            <p:nvPr/>
          </p:nvSpPr>
          <p:spPr>
            <a:xfrm>
              <a:off x="14594656" y="7965570"/>
              <a:ext cx="1301297" cy="1563239"/>
            </a:xfrm>
            <a:custGeom>
              <a:avLst/>
              <a:gdLst>
                <a:gd name="connsiteX0" fmla="*/ 1296535 w 1301297"/>
                <a:gd name="connsiteY0" fmla="*/ 102104 h 1563239"/>
                <a:gd name="connsiteX1" fmla="*/ 187826 w 1301297"/>
                <a:gd name="connsiteY1" fmla="*/ 37334 h 1563239"/>
                <a:gd name="connsiteX2" fmla="*/ 5898 w 1301297"/>
                <a:gd name="connsiteY2" fmla="*/ 317369 h 1563239"/>
                <a:gd name="connsiteX3" fmla="*/ 245928 w 1301297"/>
                <a:gd name="connsiteY3" fmla="*/ 499297 h 1563239"/>
                <a:gd name="connsiteX4" fmla="*/ 1007928 w 1301297"/>
                <a:gd name="connsiteY4" fmla="*/ 526919 h 1563239"/>
                <a:gd name="connsiteX5" fmla="*/ 1301298 w 1301297"/>
                <a:gd name="connsiteY5" fmla="*/ 1563240 h 1563239"/>
                <a:gd name="connsiteX6" fmla="*/ 1296535 w 1301297"/>
                <a:gd name="connsiteY6" fmla="*/ 102104 h 1563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01297" h="1563239">
                  <a:moveTo>
                    <a:pt x="1296535" y="102104"/>
                  </a:moveTo>
                  <a:cubicBezTo>
                    <a:pt x="884103" y="-23626"/>
                    <a:pt x="602164" y="-17910"/>
                    <a:pt x="187826" y="37334"/>
                  </a:cubicBezTo>
                  <a:cubicBezTo>
                    <a:pt x="73526" y="58290"/>
                    <a:pt x="-25534" y="158302"/>
                    <a:pt x="5898" y="317369"/>
                  </a:cubicBezTo>
                  <a:cubicBezTo>
                    <a:pt x="35426" y="465007"/>
                    <a:pt x="134485" y="520252"/>
                    <a:pt x="245928" y="499297"/>
                  </a:cubicBezTo>
                  <a:cubicBezTo>
                    <a:pt x="533583" y="453577"/>
                    <a:pt x="713606" y="440242"/>
                    <a:pt x="1007928" y="526919"/>
                  </a:cubicBezTo>
                  <a:cubicBezTo>
                    <a:pt x="877435" y="918397"/>
                    <a:pt x="964114" y="1384169"/>
                    <a:pt x="1301298" y="1563240"/>
                  </a:cubicBezTo>
                  <a:lnTo>
                    <a:pt x="1296535" y="10210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0CC7C69A-5231-CC4A-93A8-C93F61B769F2}"/>
                </a:ext>
              </a:extLst>
            </p:cNvPr>
            <p:cNvSpPr/>
            <p:nvPr/>
          </p:nvSpPr>
          <p:spPr>
            <a:xfrm>
              <a:off x="14523595" y="7894595"/>
              <a:ext cx="1444447" cy="1706604"/>
            </a:xfrm>
            <a:custGeom>
              <a:avLst/>
              <a:gdLst>
                <a:gd name="connsiteX0" fmla="*/ 1373312 w 1444447"/>
                <a:gd name="connsiteY0" fmla="*/ 1706605 h 1706604"/>
                <a:gd name="connsiteX1" fmla="*/ 1339974 w 1444447"/>
                <a:gd name="connsiteY1" fmla="*/ 1698032 h 1706604"/>
                <a:gd name="connsiteX2" fmla="*/ 981833 w 1444447"/>
                <a:gd name="connsiteY2" fmla="*/ 1214162 h 1706604"/>
                <a:gd name="connsiteX3" fmla="*/ 990406 w 1444447"/>
                <a:gd name="connsiteY3" fmla="*/ 648377 h 1706604"/>
                <a:gd name="connsiteX4" fmla="*/ 329371 w 1444447"/>
                <a:gd name="connsiteY4" fmla="*/ 641710 h 1706604"/>
                <a:gd name="connsiteX5" fmla="*/ 7427 w 1444447"/>
                <a:gd name="connsiteY5" fmla="*/ 403585 h 1706604"/>
                <a:gd name="connsiteX6" fmla="*/ 50289 w 1444447"/>
                <a:gd name="connsiteY6" fmla="*/ 163555 h 1706604"/>
                <a:gd name="connsiteX7" fmla="*/ 247456 w 1444447"/>
                <a:gd name="connsiteY7" fmla="*/ 38777 h 1706604"/>
                <a:gd name="connsiteX8" fmla="*/ 250314 w 1444447"/>
                <a:gd name="connsiteY8" fmla="*/ 37824 h 1706604"/>
                <a:gd name="connsiteX9" fmla="*/ 1388552 w 1444447"/>
                <a:gd name="connsiteY9" fmla="*/ 105452 h 1706604"/>
                <a:gd name="connsiteX10" fmla="*/ 1436177 w 1444447"/>
                <a:gd name="connsiteY10" fmla="*/ 194035 h 1706604"/>
                <a:gd name="connsiteX11" fmla="*/ 1346641 w 1444447"/>
                <a:gd name="connsiteY11" fmla="*/ 241660 h 1706604"/>
                <a:gd name="connsiteX12" fmla="*/ 270316 w 1444447"/>
                <a:gd name="connsiteY12" fmla="*/ 178794 h 1706604"/>
                <a:gd name="connsiteX13" fmla="*/ 167446 w 1444447"/>
                <a:gd name="connsiteY13" fmla="*/ 243565 h 1706604"/>
                <a:gd name="connsiteX14" fmla="*/ 146491 w 1444447"/>
                <a:gd name="connsiteY14" fmla="*/ 375010 h 1706604"/>
                <a:gd name="connsiteX15" fmla="*/ 303654 w 1444447"/>
                <a:gd name="connsiteY15" fmla="*/ 500740 h 1706604"/>
                <a:gd name="connsiteX16" fmla="*/ 1098991 w 1444447"/>
                <a:gd name="connsiteY16" fmla="*/ 530267 h 1706604"/>
                <a:gd name="connsiteX17" fmla="*/ 1141854 w 1444447"/>
                <a:gd name="connsiteY17" fmla="*/ 565510 h 1706604"/>
                <a:gd name="connsiteX18" fmla="*/ 1146616 w 1444447"/>
                <a:gd name="connsiteY18" fmla="*/ 620755 h 1706604"/>
                <a:gd name="connsiteX19" fmla="*/ 1406649 w 1444447"/>
                <a:gd name="connsiteY19" fmla="*/ 1571350 h 1706604"/>
                <a:gd name="connsiteX20" fmla="*/ 1436177 w 1444447"/>
                <a:gd name="connsiteY20" fmla="*/ 1667552 h 1706604"/>
                <a:gd name="connsiteX21" fmla="*/ 1373312 w 1444447"/>
                <a:gd name="connsiteY21" fmla="*/ 1706605 h 1706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44447" h="1706604">
                  <a:moveTo>
                    <a:pt x="1373312" y="1706605"/>
                  </a:moveTo>
                  <a:cubicBezTo>
                    <a:pt x="1361881" y="1706605"/>
                    <a:pt x="1350452" y="1703747"/>
                    <a:pt x="1339974" y="1698032"/>
                  </a:cubicBezTo>
                  <a:cubicBezTo>
                    <a:pt x="1164714" y="1604687"/>
                    <a:pt x="1037079" y="1433237"/>
                    <a:pt x="981833" y="1214162"/>
                  </a:cubicBezTo>
                  <a:cubicBezTo>
                    <a:pt x="937066" y="1036044"/>
                    <a:pt x="939924" y="837925"/>
                    <a:pt x="990406" y="648377"/>
                  </a:cubicBezTo>
                  <a:cubicBezTo>
                    <a:pt x="758949" y="589322"/>
                    <a:pt x="597024" y="598847"/>
                    <a:pt x="329371" y="641710"/>
                  </a:cubicBezTo>
                  <a:cubicBezTo>
                    <a:pt x="170304" y="672190"/>
                    <a:pt x="42669" y="578844"/>
                    <a:pt x="7427" y="403585"/>
                  </a:cubicBezTo>
                  <a:cubicBezTo>
                    <a:pt x="-10671" y="314050"/>
                    <a:pt x="4569" y="231182"/>
                    <a:pt x="50289" y="163555"/>
                  </a:cubicBezTo>
                  <a:cubicBezTo>
                    <a:pt x="94104" y="98785"/>
                    <a:pt x="166494" y="53065"/>
                    <a:pt x="247456" y="38777"/>
                  </a:cubicBezTo>
                  <a:cubicBezTo>
                    <a:pt x="248408" y="38777"/>
                    <a:pt x="249362" y="38777"/>
                    <a:pt x="250314" y="37824"/>
                  </a:cubicBezTo>
                  <a:cubicBezTo>
                    <a:pt x="672271" y="-18373"/>
                    <a:pt x="964689" y="-24088"/>
                    <a:pt x="1388552" y="105452"/>
                  </a:cubicBezTo>
                  <a:cubicBezTo>
                    <a:pt x="1426652" y="116882"/>
                    <a:pt x="1447606" y="156887"/>
                    <a:pt x="1436177" y="194035"/>
                  </a:cubicBezTo>
                  <a:cubicBezTo>
                    <a:pt x="1424746" y="232135"/>
                    <a:pt x="1384741" y="253090"/>
                    <a:pt x="1346641" y="241660"/>
                  </a:cubicBezTo>
                  <a:cubicBezTo>
                    <a:pt x="945639" y="119740"/>
                    <a:pt x="679891" y="124502"/>
                    <a:pt x="270316" y="178794"/>
                  </a:cubicBezTo>
                  <a:cubicBezTo>
                    <a:pt x="227454" y="187367"/>
                    <a:pt x="190306" y="210227"/>
                    <a:pt x="167446" y="243565"/>
                  </a:cubicBezTo>
                  <a:cubicBezTo>
                    <a:pt x="143633" y="278807"/>
                    <a:pt x="136966" y="322622"/>
                    <a:pt x="146491" y="375010"/>
                  </a:cubicBezTo>
                  <a:cubicBezTo>
                    <a:pt x="165541" y="473117"/>
                    <a:pt x="220787" y="516932"/>
                    <a:pt x="303654" y="500740"/>
                  </a:cubicBezTo>
                  <a:cubicBezTo>
                    <a:pt x="616074" y="451210"/>
                    <a:pt x="804669" y="443590"/>
                    <a:pt x="1098991" y="530267"/>
                  </a:cubicBezTo>
                  <a:cubicBezTo>
                    <a:pt x="1118041" y="535982"/>
                    <a:pt x="1133281" y="548365"/>
                    <a:pt x="1141854" y="565510"/>
                  </a:cubicBezTo>
                  <a:cubicBezTo>
                    <a:pt x="1150427" y="582655"/>
                    <a:pt x="1152331" y="602657"/>
                    <a:pt x="1146616" y="620755"/>
                  </a:cubicBezTo>
                  <a:cubicBezTo>
                    <a:pt x="1035174" y="956035"/>
                    <a:pt x="1087562" y="1402757"/>
                    <a:pt x="1406649" y="1571350"/>
                  </a:cubicBezTo>
                  <a:cubicBezTo>
                    <a:pt x="1441891" y="1589447"/>
                    <a:pt x="1454274" y="1633262"/>
                    <a:pt x="1436177" y="1667552"/>
                  </a:cubicBezTo>
                  <a:cubicBezTo>
                    <a:pt x="1423794" y="1692317"/>
                    <a:pt x="1399029" y="1706605"/>
                    <a:pt x="1373312" y="1706605"/>
                  </a:cubicBezTo>
                  <a:close/>
                </a:path>
              </a:pathLst>
            </a:custGeom>
            <a:solidFill>
              <a:srgbClr val="0C37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S"/>
            </a:p>
          </p:txBody>
        </p:sp>
        <p:grpSp>
          <p:nvGrpSpPr>
            <p:cNvPr id="48" name="Graphic 19">
              <a:extLst>
                <a:ext uri="{FF2B5EF4-FFF2-40B4-BE49-F238E27FC236}">
                  <a16:creationId xmlns:a16="http://schemas.microsoft.com/office/drawing/2014/main" id="{19526131-2E84-E482-DCF2-A77EDF01E4D7}"/>
                </a:ext>
              </a:extLst>
            </p:cNvPr>
            <p:cNvGrpSpPr/>
            <p:nvPr/>
          </p:nvGrpSpPr>
          <p:grpSpPr>
            <a:xfrm>
              <a:off x="10717212" y="3056572"/>
              <a:ext cx="2519362" cy="2958465"/>
              <a:chOff x="10717212" y="3056572"/>
              <a:chExt cx="2519362" cy="2958465"/>
            </a:xfrm>
          </p:grpSpPr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976ADADF-BD03-66DA-D94C-E7150B276886}"/>
                  </a:ext>
                </a:extLst>
              </p:cNvPr>
              <p:cNvSpPr/>
              <p:nvPr/>
            </p:nvSpPr>
            <p:spPr>
              <a:xfrm>
                <a:off x="10717212" y="3056572"/>
                <a:ext cx="2519362" cy="2958465"/>
              </a:xfrm>
              <a:custGeom>
                <a:avLst/>
                <a:gdLst>
                  <a:gd name="connsiteX0" fmla="*/ 1259205 w 2519362"/>
                  <a:gd name="connsiteY0" fmla="*/ 0 h 2958465"/>
                  <a:gd name="connsiteX1" fmla="*/ 0 w 2519362"/>
                  <a:gd name="connsiteY1" fmla="*/ 1373505 h 2958465"/>
                  <a:gd name="connsiteX2" fmla="*/ 0 w 2519362"/>
                  <a:gd name="connsiteY2" fmla="*/ 2115503 h 2958465"/>
                  <a:gd name="connsiteX3" fmla="*/ 246698 w 2519362"/>
                  <a:gd name="connsiteY3" fmla="*/ 2378393 h 2958465"/>
                  <a:gd name="connsiteX4" fmla="*/ 602932 w 2519362"/>
                  <a:gd name="connsiteY4" fmla="*/ 2378393 h 2958465"/>
                  <a:gd name="connsiteX5" fmla="*/ 602932 w 2519362"/>
                  <a:gd name="connsiteY5" fmla="*/ 2837498 h 2958465"/>
                  <a:gd name="connsiteX6" fmla="*/ 602932 w 2519362"/>
                  <a:gd name="connsiteY6" fmla="*/ 2847975 h 2958465"/>
                  <a:gd name="connsiteX7" fmla="*/ 714375 w 2519362"/>
                  <a:gd name="connsiteY7" fmla="*/ 2958465 h 2958465"/>
                  <a:gd name="connsiteX8" fmla="*/ 1804988 w 2519362"/>
                  <a:gd name="connsiteY8" fmla="*/ 2958465 h 2958465"/>
                  <a:gd name="connsiteX9" fmla="*/ 1916430 w 2519362"/>
                  <a:gd name="connsiteY9" fmla="*/ 2847975 h 2958465"/>
                  <a:gd name="connsiteX10" fmla="*/ 1916430 w 2519362"/>
                  <a:gd name="connsiteY10" fmla="*/ 2837498 h 2958465"/>
                  <a:gd name="connsiteX11" fmla="*/ 1916430 w 2519362"/>
                  <a:gd name="connsiteY11" fmla="*/ 2378393 h 2958465"/>
                  <a:gd name="connsiteX12" fmla="*/ 2272665 w 2519362"/>
                  <a:gd name="connsiteY12" fmla="*/ 2378393 h 2958465"/>
                  <a:gd name="connsiteX13" fmla="*/ 2519363 w 2519362"/>
                  <a:gd name="connsiteY13" fmla="*/ 2115503 h 2958465"/>
                  <a:gd name="connsiteX14" fmla="*/ 2519363 w 2519362"/>
                  <a:gd name="connsiteY14" fmla="*/ 1373505 h 2958465"/>
                  <a:gd name="connsiteX15" fmla="*/ 1259205 w 2519362"/>
                  <a:gd name="connsiteY15" fmla="*/ 0 h 2958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9362" h="2958465">
                    <a:moveTo>
                      <a:pt x="1259205" y="0"/>
                    </a:moveTo>
                    <a:cubicBezTo>
                      <a:pt x="564832" y="0"/>
                      <a:pt x="0" y="616268"/>
                      <a:pt x="0" y="1373505"/>
                    </a:cubicBezTo>
                    <a:lnTo>
                      <a:pt x="0" y="2115503"/>
                    </a:lnTo>
                    <a:cubicBezTo>
                      <a:pt x="0" y="2260283"/>
                      <a:pt x="110490" y="2378393"/>
                      <a:pt x="246698" y="2378393"/>
                    </a:cubicBezTo>
                    <a:lnTo>
                      <a:pt x="602932" y="2378393"/>
                    </a:lnTo>
                    <a:lnTo>
                      <a:pt x="602932" y="2837498"/>
                    </a:lnTo>
                    <a:cubicBezTo>
                      <a:pt x="602932" y="2841308"/>
                      <a:pt x="602932" y="2844165"/>
                      <a:pt x="602932" y="2847975"/>
                    </a:cubicBezTo>
                    <a:cubicBezTo>
                      <a:pt x="604838" y="2909888"/>
                      <a:pt x="654368" y="2958465"/>
                      <a:pt x="714375" y="2958465"/>
                    </a:cubicBezTo>
                    <a:lnTo>
                      <a:pt x="1804988" y="2958465"/>
                    </a:lnTo>
                    <a:cubicBezTo>
                      <a:pt x="1864995" y="2958465"/>
                      <a:pt x="1913573" y="2909888"/>
                      <a:pt x="1916430" y="2847975"/>
                    </a:cubicBezTo>
                    <a:cubicBezTo>
                      <a:pt x="1916430" y="2844165"/>
                      <a:pt x="1916430" y="2841308"/>
                      <a:pt x="1916430" y="2837498"/>
                    </a:cubicBezTo>
                    <a:lnTo>
                      <a:pt x="1916430" y="2378393"/>
                    </a:lnTo>
                    <a:lnTo>
                      <a:pt x="2272665" y="2378393"/>
                    </a:lnTo>
                    <a:cubicBezTo>
                      <a:pt x="2408873" y="2378393"/>
                      <a:pt x="2519363" y="2260283"/>
                      <a:pt x="2519363" y="2115503"/>
                    </a:cubicBezTo>
                    <a:lnTo>
                      <a:pt x="2519363" y="1373505"/>
                    </a:lnTo>
                    <a:cubicBezTo>
                      <a:pt x="2518410" y="616268"/>
                      <a:pt x="1953577" y="0"/>
                      <a:pt x="1259205" y="0"/>
                    </a:cubicBezTo>
                    <a:close/>
                  </a:path>
                </a:pathLst>
              </a:custGeom>
              <a:solidFill>
                <a:srgbClr val="0C37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grpSp>
            <p:nvGrpSpPr>
              <p:cNvPr id="50" name="Graphic 19">
                <a:extLst>
                  <a:ext uri="{FF2B5EF4-FFF2-40B4-BE49-F238E27FC236}">
                    <a16:creationId xmlns:a16="http://schemas.microsoft.com/office/drawing/2014/main" id="{87397C4C-0707-06AA-E58A-09106D9B8FAE}"/>
                  </a:ext>
                </a:extLst>
              </p:cNvPr>
              <p:cNvGrpSpPr/>
              <p:nvPr/>
            </p:nvGrpSpPr>
            <p:grpSpPr>
              <a:xfrm>
                <a:off x="10925703" y="4478830"/>
                <a:ext cx="2101427" cy="573053"/>
                <a:chOff x="10925703" y="4478830"/>
                <a:chExt cx="2101427" cy="573053"/>
              </a:xfrm>
              <a:solidFill>
                <a:srgbClr val="FFFFFF"/>
              </a:solidFill>
            </p:grpSpPr>
            <p:sp>
              <p:nvSpPr>
                <p:cNvPr id="51" name="Freeform 50">
                  <a:extLst>
                    <a:ext uri="{FF2B5EF4-FFF2-40B4-BE49-F238E27FC236}">
                      <a16:creationId xmlns:a16="http://schemas.microsoft.com/office/drawing/2014/main" id="{D77C8270-179B-9527-F282-1F7FB62993B2}"/>
                    </a:ext>
                  </a:extLst>
                </p:cNvPr>
                <p:cNvSpPr/>
                <p:nvPr/>
              </p:nvSpPr>
              <p:spPr>
                <a:xfrm>
                  <a:off x="10925703" y="4478830"/>
                  <a:ext cx="776189" cy="573053"/>
                </a:xfrm>
                <a:custGeom>
                  <a:avLst/>
                  <a:gdLst>
                    <a:gd name="connsiteX0" fmla="*/ 770678 w 776189"/>
                    <a:gd name="connsiteY0" fmla="*/ 362727 h 573053"/>
                    <a:gd name="connsiteX1" fmla="*/ 439209 w 776189"/>
                    <a:gd name="connsiteY1" fmla="*/ 567514 h 573053"/>
                    <a:gd name="connsiteX2" fmla="*/ 225848 w 776189"/>
                    <a:gd name="connsiteY2" fmla="*/ 524652 h 573053"/>
                    <a:gd name="connsiteX3" fmla="*/ 5821 w 776189"/>
                    <a:gd name="connsiteY3" fmla="*/ 210327 h 573053"/>
                    <a:gd name="connsiteX4" fmla="*/ 5821 w 776189"/>
                    <a:gd name="connsiteY4" fmla="*/ 210327 h 573053"/>
                    <a:gd name="connsiteX5" fmla="*/ 337291 w 776189"/>
                    <a:gd name="connsiteY5" fmla="*/ 5539 h 573053"/>
                    <a:gd name="connsiteX6" fmla="*/ 550651 w 776189"/>
                    <a:gd name="connsiteY6" fmla="*/ 48402 h 573053"/>
                    <a:gd name="connsiteX7" fmla="*/ 770678 w 776189"/>
                    <a:gd name="connsiteY7" fmla="*/ 362727 h 573053"/>
                    <a:gd name="connsiteX8" fmla="*/ 770678 w 776189"/>
                    <a:gd name="connsiteY8" fmla="*/ 362727 h 5730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76189" h="573053">
                      <a:moveTo>
                        <a:pt x="770678" y="362727"/>
                      </a:moveTo>
                      <a:cubicBezTo>
                        <a:pt x="740198" y="505602"/>
                        <a:pt x="591609" y="597042"/>
                        <a:pt x="439209" y="567514"/>
                      </a:cubicBezTo>
                      <a:lnTo>
                        <a:pt x="225848" y="524652"/>
                      </a:lnTo>
                      <a:cubicBezTo>
                        <a:pt x="73448" y="494172"/>
                        <a:pt x="-25611" y="353202"/>
                        <a:pt x="5821" y="210327"/>
                      </a:cubicBezTo>
                      <a:lnTo>
                        <a:pt x="5821" y="210327"/>
                      </a:lnTo>
                      <a:cubicBezTo>
                        <a:pt x="36301" y="67452"/>
                        <a:pt x="184891" y="-23988"/>
                        <a:pt x="337291" y="5539"/>
                      </a:cubicBezTo>
                      <a:lnTo>
                        <a:pt x="550651" y="48402"/>
                      </a:lnTo>
                      <a:cubicBezTo>
                        <a:pt x="702098" y="78882"/>
                        <a:pt x="801159" y="219852"/>
                        <a:pt x="770678" y="362727"/>
                      </a:cubicBezTo>
                      <a:lnTo>
                        <a:pt x="770678" y="3627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52" name="Freeform 51">
                  <a:extLst>
                    <a:ext uri="{FF2B5EF4-FFF2-40B4-BE49-F238E27FC236}">
                      <a16:creationId xmlns:a16="http://schemas.microsoft.com/office/drawing/2014/main" id="{30A7A88F-2706-AEE9-8038-5F73E3230F7E}"/>
                    </a:ext>
                  </a:extLst>
                </p:cNvPr>
                <p:cNvSpPr/>
                <p:nvPr/>
              </p:nvSpPr>
              <p:spPr>
                <a:xfrm>
                  <a:off x="12250630" y="4478830"/>
                  <a:ext cx="776499" cy="573053"/>
                </a:xfrm>
                <a:custGeom>
                  <a:avLst/>
                  <a:gdLst>
                    <a:gd name="connsiteX0" fmla="*/ 5821 w 776499"/>
                    <a:gd name="connsiteY0" fmla="*/ 362727 h 573053"/>
                    <a:gd name="connsiteX1" fmla="*/ 337291 w 776499"/>
                    <a:gd name="connsiteY1" fmla="*/ 567514 h 573053"/>
                    <a:gd name="connsiteX2" fmla="*/ 550651 w 776499"/>
                    <a:gd name="connsiteY2" fmla="*/ 524652 h 573053"/>
                    <a:gd name="connsiteX3" fmla="*/ 770679 w 776499"/>
                    <a:gd name="connsiteY3" fmla="*/ 210327 h 573053"/>
                    <a:gd name="connsiteX4" fmla="*/ 770679 w 776499"/>
                    <a:gd name="connsiteY4" fmla="*/ 210327 h 573053"/>
                    <a:gd name="connsiteX5" fmla="*/ 439209 w 776499"/>
                    <a:gd name="connsiteY5" fmla="*/ 5539 h 573053"/>
                    <a:gd name="connsiteX6" fmla="*/ 225849 w 776499"/>
                    <a:gd name="connsiteY6" fmla="*/ 48402 h 573053"/>
                    <a:gd name="connsiteX7" fmla="*/ 5821 w 776499"/>
                    <a:gd name="connsiteY7" fmla="*/ 362727 h 573053"/>
                    <a:gd name="connsiteX8" fmla="*/ 5821 w 776499"/>
                    <a:gd name="connsiteY8" fmla="*/ 362727 h 5730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76499" h="573053">
                      <a:moveTo>
                        <a:pt x="5821" y="362727"/>
                      </a:moveTo>
                      <a:cubicBezTo>
                        <a:pt x="36301" y="505602"/>
                        <a:pt x="184891" y="597042"/>
                        <a:pt x="337291" y="567514"/>
                      </a:cubicBezTo>
                      <a:lnTo>
                        <a:pt x="550651" y="524652"/>
                      </a:lnTo>
                      <a:cubicBezTo>
                        <a:pt x="703052" y="494172"/>
                        <a:pt x="802111" y="353202"/>
                        <a:pt x="770679" y="210327"/>
                      </a:cubicBezTo>
                      <a:lnTo>
                        <a:pt x="770679" y="210327"/>
                      </a:lnTo>
                      <a:cubicBezTo>
                        <a:pt x="740198" y="67452"/>
                        <a:pt x="591609" y="-23988"/>
                        <a:pt x="439209" y="5539"/>
                      </a:cubicBezTo>
                      <a:lnTo>
                        <a:pt x="225849" y="48402"/>
                      </a:lnTo>
                      <a:cubicBezTo>
                        <a:pt x="73449" y="78882"/>
                        <a:pt x="-25611" y="219852"/>
                        <a:pt x="5821" y="362727"/>
                      </a:cubicBezTo>
                      <a:lnTo>
                        <a:pt x="5821" y="3627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</p:grp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09984658-AB7D-F92D-2F00-B9A01222B7A0}"/>
                  </a:ext>
                </a:extLst>
              </p:cNvPr>
              <p:cNvSpPr/>
              <p:nvPr/>
            </p:nvSpPr>
            <p:spPr>
              <a:xfrm>
                <a:off x="11790605" y="5053965"/>
                <a:ext cx="370596" cy="475297"/>
              </a:xfrm>
              <a:custGeom>
                <a:avLst/>
                <a:gdLst>
                  <a:gd name="connsiteX0" fmla="*/ 363929 w 370596"/>
                  <a:gd name="connsiteY0" fmla="*/ 376238 h 475297"/>
                  <a:gd name="connsiteX1" fmla="*/ 250581 w 370596"/>
                  <a:gd name="connsiteY1" fmla="*/ 47625 h 475297"/>
                  <a:gd name="connsiteX2" fmla="*/ 184859 w 370596"/>
                  <a:gd name="connsiteY2" fmla="*/ 0 h 475297"/>
                  <a:gd name="connsiteX3" fmla="*/ 119136 w 370596"/>
                  <a:gd name="connsiteY3" fmla="*/ 47625 h 475297"/>
                  <a:gd name="connsiteX4" fmla="*/ 3884 w 370596"/>
                  <a:gd name="connsiteY4" fmla="*/ 381953 h 475297"/>
                  <a:gd name="connsiteX5" fmla="*/ 13409 w 370596"/>
                  <a:gd name="connsiteY5" fmla="*/ 445770 h 475297"/>
                  <a:gd name="connsiteX6" fmla="*/ 70559 w 370596"/>
                  <a:gd name="connsiteY6" fmla="*/ 475297 h 475297"/>
                  <a:gd name="connsiteX7" fmla="*/ 300111 w 370596"/>
                  <a:gd name="connsiteY7" fmla="*/ 475297 h 475297"/>
                  <a:gd name="connsiteX8" fmla="*/ 300111 w 370596"/>
                  <a:gd name="connsiteY8" fmla="*/ 475297 h 475297"/>
                  <a:gd name="connsiteX9" fmla="*/ 370596 w 370596"/>
                  <a:gd name="connsiteY9" fmla="*/ 405765 h 475297"/>
                  <a:gd name="connsiteX10" fmla="*/ 363929 w 370596"/>
                  <a:gd name="connsiteY10" fmla="*/ 376238 h 475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0596" h="475297">
                    <a:moveTo>
                      <a:pt x="363929" y="376238"/>
                    </a:moveTo>
                    <a:lnTo>
                      <a:pt x="250581" y="47625"/>
                    </a:lnTo>
                    <a:cubicBezTo>
                      <a:pt x="241056" y="19050"/>
                      <a:pt x="214386" y="0"/>
                      <a:pt x="184859" y="0"/>
                    </a:cubicBezTo>
                    <a:cubicBezTo>
                      <a:pt x="155331" y="0"/>
                      <a:pt x="128661" y="19050"/>
                      <a:pt x="119136" y="47625"/>
                    </a:cubicBezTo>
                    <a:lnTo>
                      <a:pt x="3884" y="381953"/>
                    </a:lnTo>
                    <a:cubicBezTo>
                      <a:pt x="-3736" y="402907"/>
                      <a:pt x="74" y="426720"/>
                      <a:pt x="13409" y="445770"/>
                    </a:cubicBezTo>
                    <a:cubicBezTo>
                      <a:pt x="26744" y="463867"/>
                      <a:pt x="47699" y="475297"/>
                      <a:pt x="70559" y="475297"/>
                    </a:cubicBezTo>
                    <a:lnTo>
                      <a:pt x="300111" y="475297"/>
                    </a:lnTo>
                    <a:cubicBezTo>
                      <a:pt x="300111" y="475297"/>
                      <a:pt x="300111" y="475297"/>
                      <a:pt x="300111" y="475297"/>
                    </a:cubicBezTo>
                    <a:cubicBezTo>
                      <a:pt x="339164" y="475297"/>
                      <a:pt x="370596" y="443865"/>
                      <a:pt x="370596" y="405765"/>
                    </a:cubicBezTo>
                    <a:cubicBezTo>
                      <a:pt x="370596" y="394335"/>
                      <a:pt x="368692" y="384810"/>
                      <a:pt x="363929" y="3762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</p:grpSp>
        <p:grpSp>
          <p:nvGrpSpPr>
            <p:cNvPr id="54" name="Graphic 19">
              <a:extLst>
                <a:ext uri="{FF2B5EF4-FFF2-40B4-BE49-F238E27FC236}">
                  <a16:creationId xmlns:a16="http://schemas.microsoft.com/office/drawing/2014/main" id="{D989B642-BCE6-E79B-91C9-F46BA2B96132}"/>
                </a:ext>
              </a:extLst>
            </p:cNvPr>
            <p:cNvGrpSpPr/>
            <p:nvPr/>
          </p:nvGrpSpPr>
          <p:grpSpPr>
            <a:xfrm>
              <a:off x="15139800" y="8796263"/>
              <a:ext cx="2507190" cy="2319411"/>
              <a:chOff x="15139800" y="8796263"/>
              <a:chExt cx="2507190" cy="2319411"/>
            </a:xfrm>
          </p:grpSpPr>
          <p:grpSp>
            <p:nvGrpSpPr>
              <p:cNvPr id="55" name="Graphic 19">
                <a:extLst>
                  <a:ext uri="{FF2B5EF4-FFF2-40B4-BE49-F238E27FC236}">
                    <a16:creationId xmlns:a16="http://schemas.microsoft.com/office/drawing/2014/main" id="{506ACFA8-6E41-A660-A0F7-F6D535AA5E8A}"/>
                  </a:ext>
                </a:extLst>
              </p:cNvPr>
              <p:cNvGrpSpPr/>
              <p:nvPr/>
            </p:nvGrpSpPr>
            <p:grpSpPr>
              <a:xfrm>
                <a:off x="15139800" y="8796263"/>
                <a:ext cx="2507190" cy="2319411"/>
                <a:chOff x="15139800" y="8796263"/>
                <a:chExt cx="2507190" cy="2319411"/>
              </a:xfrm>
              <a:solidFill>
                <a:srgbClr val="F46C69"/>
              </a:solidFill>
            </p:grpSpPr>
            <p:sp>
              <p:nvSpPr>
                <p:cNvPr id="56" name="Freeform 55">
                  <a:extLst>
                    <a:ext uri="{FF2B5EF4-FFF2-40B4-BE49-F238E27FC236}">
                      <a16:creationId xmlns:a16="http://schemas.microsoft.com/office/drawing/2014/main" id="{715A24DC-9F80-AD62-9636-3B51538188DD}"/>
                    </a:ext>
                  </a:extLst>
                </p:cNvPr>
                <p:cNvSpPr/>
                <p:nvPr/>
              </p:nvSpPr>
              <p:spPr>
                <a:xfrm>
                  <a:off x="15244444" y="8899207"/>
                  <a:ext cx="2305050" cy="2114550"/>
                </a:xfrm>
                <a:custGeom>
                  <a:avLst/>
                  <a:gdLst>
                    <a:gd name="connsiteX0" fmla="*/ 400050 w 2305050"/>
                    <a:gd name="connsiteY0" fmla="*/ 2105978 h 2114550"/>
                    <a:gd name="connsiteX1" fmla="*/ 2305050 w 2305050"/>
                    <a:gd name="connsiteY1" fmla="*/ 2114550 h 2114550"/>
                    <a:gd name="connsiteX2" fmla="*/ 2305050 w 2305050"/>
                    <a:gd name="connsiteY2" fmla="*/ 2083118 h 2114550"/>
                    <a:gd name="connsiteX3" fmla="*/ 2305050 w 2305050"/>
                    <a:gd name="connsiteY3" fmla="*/ 2045970 h 2114550"/>
                    <a:gd name="connsiteX4" fmla="*/ 2303144 w 2305050"/>
                    <a:gd name="connsiteY4" fmla="*/ 1996440 h 2114550"/>
                    <a:gd name="connsiteX5" fmla="*/ 2300288 w 2305050"/>
                    <a:gd name="connsiteY5" fmla="*/ 1935480 h 2114550"/>
                    <a:gd name="connsiteX6" fmla="*/ 2294572 w 2305050"/>
                    <a:gd name="connsiteY6" fmla="*/ 1865948 h 2114550"/>
                    <a:gd name="connsiteX7" fmla="*/ 2290763 w 2305050"/>
                    <a:gd name="connsiteY7" fmla="*/ 1827848 h 2114550"/>
                    <a:gd name="connsiteX8" fmla="*/ 2286000 w 2305050"/>
                    <a:gd name="connsiteY8" fmla="*/ 1788795 h 2114550"/>
                    <a:gd name="connsiteX9" fmla="*/ 2275522 w 2305050"/>
                    <a:gd name="connsiteY9" fmla="*/ 1704975 h 2114550"/>
                    <a:gd name="connsiteX10" fmla="*/ 2201227 w 2305050"/>
                    <a:gd name="connsiteY10" fmla="*/ 1333500 h 2114550"/>
                    <a:gd name="connsiteX11" fmla="*/ 2085022 w 2305050"/>
                    <a:gd name="connsiteY11" fmla="*/ 947738 h 2114550"/>
                    <a:gd name="connsiteX12" fmla="*/ 1807844 w 2305050"/>
                    <a:gd name="connsiteY12" fmla="*/ 290513 h 2114550"/>
                    <a:gd name="connsiteX13" fmla="*/ 1700213 w 2305050"/>
                    <a:gd name="connsiteY13" fmla="*/ 81915 h 2114550"/>
                    <a:gd name="connsiteX14" fmla="*/ 1666875 w 2305050"/>
                    <a:gd name="connsiteY14" fmla="*/ 21907 h 2114550"/>
                    <a:gd name="connsiteX15" fmla="*/ 1654492 w 2305050"/>
                    <a:gd name="connsiteY15" fmla="*/ 0 h 2114550"/>
                    <a:gd name="connsiteX16" fmla="*/ 0 w 2305050"/>
                    <a:gd name="connsiteY16" fmla="*/ 944880 h 2114550"/>
                    <a:gd name="connsiteX17" fmla="*/ 6667 w 2305050"/>
                    <a:gd name="connsiteY17" fmla="*/ 956310 h 2114550"/>
                    <a:gd name="connsiteX18" fmla="*/ 26669 w 2305050"/>
                    <a:gd name="connsiteY18" fmla="*/ 992505 h 2114550"/>
                    <a:gd name="connsiteX19" fmla="*/ 100013 w 2305050"/>
                    <a:gd name="connsiteY19" fmla="*/ 1133475 h 2114550"/>
                    <a:gd name="connsiteX20" fmla="*/ 286702 w 2305050"/>
                    <a:gd name="connsiteY20" fmla="*/ 1575435 h 2114550"/>
                    <a:gd name="connsiteX21" fmla="*/ 354330 w 2305050"/>
                    <a:gd name="connsiteY21" fmla="*/ 1799273 h 2114550"/>
                    <a:gd name="connsiteX22" fmla="*/ 389572 w 2305050"/>
                    <a:gd name="connsiteY22" fmla="*/ 1973580 h 2114550"/>
                    <a:gd name="connsiteX23" fmla="*/ 393382 w 2305050"/>
                    <a:gd name="connsiteY23" fmla="*/ 2005965 h 2114550"/>
                    <a:gd name="connsiteX24" fmla="*/ 395288 w 2305050"/>
                    <a:gd name="connsiteY24" fmla="*/ 2020253 h 2114550"/>
                    <a:gd name="connsiteX25" fmla="*/ 396240 w 2305050"/>
                    <a:gd name="connsiteY25" fmla="*/ 2032635 h 2114550"/>
                    <a:gd name="connsiteX26" fmla="*/ 398144 w 2305050"/>
                    <a:gd name="connsiteY26" fmla="*/ 2055495 h 2114550"/>
                    <a:gd name="connsiteX27" fmla="*/ 399097 w 2305050"/>
                    <a:gd name="connsiteY27" fmla="*/ 2073593 h 2114550"/>
                    <a:gd name="connsiteX28" fmla="*/ 400050 w 2305050"/>
                    <a:gd name="connsiteY28" fmla="*/ 2087880 h 2114550"/>
                    <a:gd name="connsiteX29" fmla="*/ 400050 w 2305050"/>
                    <a:gd name="connsiteY29" fmla="*/ 2097405 h 2114550"/>
                    <a:gd name="connsiteX30" fmla="*/ 400050 w 2305050"/>
                    <a:gd name="connsiteY30" fmla="*/ 2105978 h 2114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2305050" h="2114550">
                      <a:moveTo>
                        <a:pt x="400050" y="2105978"/>
                      </a:moveTo>
                      <a:lnTo>
                        <a:pt x="2305050" y="2114550"/>
                      </a:lnTo>
                      <a:cubicBezTo>
                        <a:pt x="2305050" y="2114550"/>
                        <a:pt x="2305050" y="2104073"/>
                        <a:pt x="2305050" y="2083118"/>
                      </a:cubicBezTo>
                      <a:cubicBezTo>
                        <a:pt x="2305050" y="2072640"/>
                        <a:pt x="2305050" y="2060257"/>
                        <a:pt x="2305050" y="2045970"/>
                      </a:cubicBezTo>
                      <a:cubicBezTo>
                        <a:pt x="2304097" y="2031682"/>
                        <a:pt x="2304097" y="2015490"/>
                        <a:pt x="2303144" y="1996440"/>
                      </a:cubicBezTo>
                      <a:cubicBezTo>
                        <a:pt x="2302192" y="1978343"/>
                        <a:pt x="2301240" y="1957388"/>
                        <a:pt x="2300288" y="1935480"/>
                      </a:cubicBezTo>
                      <a:cubicBezTo>
                        <a:pt x="2298382" y="1913573"/>
                        <a:pt x="2296477" y="1890713"/>
                        <a:pt x="2294572" y="1865948"/>
                      </a:cubicBezTo>
                      <a:cubicBezTo>
                        <a:pt x="2293619" y="1853565"/>
                        <a:pt x="2292667" y="1841182"/>
                        <a:pt x="2290763" y="1827848"/>
                      </a:cubicBezTo>
                      <a:cubicBezTo>
                        <a:pt x="2289809" y="1814513"/>
                        <a:pt x="2287905" y="1802130"/>
                        <a:pt x="2286000" y="1788795"/>
                      </a:cubicBezTo>
                      <a:cubicBezTo>
                        <a:pt x="2282190" y="1762125"/>
                        <a:pt x="2279332" y="1733550"/>
                        <a:pt x="2275522" y="1704975"/>
                      </a:cubicBezTo>
                      <a:cubicBezTo>
                        <a:pt x="2259330" y="1589723"/>
                        <a:pt x="2234565" y="1463040"/>
                        <a:pt x="2201227" y="1333500"/>
                      </a:cubicBezTo>
                      <a:cubicBezTo>
                        <a:pt x="2168842" y="1203960"/>
                        <a:pt x="2128838" y="1073468"/>
                        <a:pt x="2085022" y="947738"/>
                      </a:cubicBezTo>
                      <a:cubicBezTo>
                        <a:pt x="1997392" y="695325"/>
                        <a:pt x="1892617" y="462915"/>
                        <a:pt x="1807844" y="290513"/>
                      </a:cubicBezTo>
                      <a:cubicBezTo>
                        <a:pt x="1764982" y="204788"/>
                        <a:pt x="1727834" y="133350"/>
                        <a:pt x="1700213" y="81915"/>
                      </a:cubicBezTo>
                      <a:cubicBezTo>
                        <a:pt x="1685925" y="56198"/>
                        <a:pt x="1674494" y="35243"/>
                        <a:pt x="1666875" y="21907"/>
                      </a:cubicBezTo>
                      <a:cubicBezTo>
                        <a:pt x="1658302" y="7620"/>
                        <a:pt x="1654492" y="0"/>
                        <a:pt x="1654492" y="0"/>
                      </a:cubicBezTo>
                      <a:lnTo>
                        <a:pt x="0" y="944880"/>
                      </a:lnTo>
                      <a:cubicBezTo>
                        <a:pt x="0" y="944880"/>
                        <a:pt x="1905" y="948690"/>
                        <a:pt x="6667" y="956310"/>
                      </a:cubicBezTo>
                      <a:cubicBezTo>
                        <a:pt x="11430" y="964882"/>
                        <a:pt x="18097" y="977265"/>
                        <a:pt x="26669" y="992505"/>
                      </a:cubicBezTo>
                      <a:cubicBezTo>
                        <a:pt x="43815" y="1024890"/>
                        <a:pt x="70484" y="1073468"/>
                        <a:pt x="100013" y="1133475"/>
                      </a:cubicBezTo>
                      <a:cubicBezTo>
                        <a:pt x="159067" y="1253490"/>
                        <a:pt x="232409" y="1417320"/>
                        <a:pt x="286702" y="1575435"/>
                      </a:cubicBezTo>
                      <a:cubicBezTo>
                        <a:pt x="314325" y="1654493"/>
                        <a:pt x="337184" y="1731645"/>
                        <a:pt x="354330" y="1799273"/>
                      </a:cubicBezTo>
                      <a:cubicBezTo>
                        <a:pt x="371475" y="1867853"/>
                        <a:pt x="382905" y="1926907"/>
                        <a:pt x="389572" y="1973580"/>
                      </a:cubicBezTo>
                      <a:cubicBezTo>
                        <a:pt x="391477" y="1985010"/>
                        <a:pt x="392430" y="1995488"/>
                        <a:pt x="393382" y="2005965"/>
                      </a:cubicBezTo>
                      <a:cubicBezTo>
                        <a:pt x="394334" y="2010728"/>
                        <a:pt x="395288" y="2016443"/>
                        <a:pt x="395288" y="2020253"/>
                      </a:cubicBezTo>
                      <a:cubicBezTo>
                        <a:pt x="395288" y="2025015"/>
                        <a:pt x="396240" y="2028825"/>
                        <a:pt x="396240" y="2032635"/>
                      </a:cubicBezTo>
                      <a:cubicBezTo>
                        <a:pt x="397192" y="2041207"/>
                        <a:pt x="398144" y="2048828"/>
                        <a:pt x="398144" y="2055495"/>
                      </a:cubicBezTo>
                      <a:cubicBezTo>
                        <a:pt x="398144" y="2062163"/>
                        <a:pt x="398144" y="2067878"/>
                        <a:pt x="399097" y="2073593"/>
                      </a:cubicBezTo>
                      <a:cubicBezTo>
                        <a:pt x="399097" y="2079307"/>
                        <a:pt x="400050" y="2084070"/>
                        <a:pt x="400050" y="2087880"/>
                      </a:cubicBezTo>
                      <a:cubicBezTo>
                        <a:pt x="400050" y="2091690"/>
                        <a:pt x="400050" y="2094548"/>
                        <a:pt x="400050" y="2097405"/>
                      </a:cubicBezTo>
                      <a:cubicBezTo>
                        <a:pt x="400050" y="2103120"/>
                        <a:pt x="400050" y="2105978"/>
                        <a:pt x="400050" y="210597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57" name="Freeform 56">
                  <a:extLst>
                    <a:ext uri="{FF2B5EF4-FFF2-40B4-BE49-F238E27FC236}">
                      <a16:creationId xmlns:a16="http://schemas.microsoft.com/office/drawing/2014/main" id="{0F3B830C-9BD3-7B71-1CEA-2B39FA40E15B}"/>
                    </a:ext>
                  </a:extLst>
                </p:cNvPr>
                <p:cNvSpPr/>
                <p:nvPr/>
              </p:nvSpPr>
              <p:spPr>
                <a:xfrm>
                  <a:off x="15139800" y="8796263"/>
                  <a:ext cx="2507190" cy="2319411"/>
                </a:xfrm>
                <a:custGeom>
                  <a:avLst/>
                  <a:gdLst>
                    <a:gd name="connsiteX0" fmla="*/ 2409695 w 2507190"/>
                    <a:gd name="connsiteY0" fmla="*/ 2319411 h 2319411"/>
                    <a:gd name="connsiteX1" fmla="*/ 2307776 w 2507190"/>
                    <a:gd name="connsiteY1" fmla="*/ 2218447 h 2319411"/>
                    <a:gd name="connsiteX2" fmla="*/ 2307776 w 2507190"/>
                    <a:gd name="connsiteY2" fmla="*/ 2151772 h 2319411"/>
                    <a:gd name="connsiteX3" fmla="*/ 2303014 w 2507190"/>
                    <a:gd name="connsiteY3" fmla="*/ 2045091 h 2319411"/>
                    <a:gd name="connsiteX4" fmla="*/ 2298251 w 2507190"/>
                    <a:gd name="connsiteY4" fmla="*/ 1988894 h 2319411"/>
                    <a:gd name="connsiteX5" fmla="*/ 2294441 w 2507190"/>
                    <a:gd name="connsiteY5" fmla="*/ 1941269 h 2319411"/>
                    <a:gd name="connsiteX6" fmla="*/ 2291584 w 2507190"/>
                    <a:gd name="connsiteY6" fmla="*/ 1917456 h 2319411"/>
                    <a:gd name="connsiteX7" fmla="*/ 2287774 w 2507190"/>
                    <a:gd name="connsiteY7" fmla="*/ 1883166 h 2319411"/>
                    <a:gd name="connsiteX8" fmla="*/ 2280154 w 2507190"/>
                    <a:gd name="connsiteY8" fmla="*/ 1824111 h 2319411"/>
                    <a:gd name="connsiteX9" fmla="*/ 2208716 w 2507190"/>
                    <a:gd name="connsiteY9" fmla="*/ 1463114 h 2319411"/>
                    <a:gd name="connsiteX10" fmla="*/ 2094416 w 2507190"/>
                    <a:gd name="connsiteY10" fmla="*/ 1085924 h 2319411"/>
                    <a:gd name="connsiteX11" fmla="*/ 1822001 w 2507190"/>
                    <a:gd name="connsiteY11" fmla="*/ 440129 h 2319411"/>
                    <a:gd name="connsiteX12" fmla="*/ 1720084 w 2507190"/>
                    <a:gd name="connsiteY12" fmla="*/ 242961 h 2319411"/>
                    <a:gd name="connsiteX13" fmla="*/ 240851 w 2507190"/>
                    <a:gd name="connsiteY13" fmla="*/ 1086876 h 2319411"/>
                    <a:gd name="connsiteX14" fmla="*/ 294191 w 2507190"/>
                    <a:gd name="connsiteY14" fmla="*/ 1192604 h 2319411"/>
                    <a:gd name="connsiteX15" fmla="*/ 485645 w 2507190"/>
                    <a:gd name="connsiteY15" fmla="*/ 1645994 h 2319411"/>
                    <a:gd name="connsiteX16" fmla="*/ 556129 w 2507190"/>
                    <a:gd name="connsiteY16" fmla="*/ 1878404 h 2319411"/>
                    <a:gd name="connsiteX17" fmla="*/ 593276 w 2507190"/>
                    <a:gd name="connsiteY17" fmla="*/ 2062236 h 2319411"/>
                    <a:gd name="connsiteX18" fmla="*/ 596134 w 2507190"/>
                    <a:gd name="connsiteY18" fmla="*/ 2084144 h 2319411"/>
                    <a:gd name="connsiteX19" fmla="*/ 597087 w 2507190"/>
                    <a:gd name="connsiteY19" fmla="*/ 2094621 h 2319411"/>
                    <a:gd name="connsiteX20" fmla="*/ 597087 w 2507190"/>
                    <a:gd name="connsiteY20" fmla="*/ 2096526 h 2319411"/>
                    <a:gd name="connsiteX21" fmla="*/ 598039 w 2507190"/>
                    <a:gd name="connsiteY21" fmla="*/ 2100336 h 2319411"/>
                    <a:gd name="connsiteX22" fmla="*/ 599945 w 2507190"/>
                    <a:gd name="connsiteY22" fmla="*/ 2113672 h 2319411"/>
                    <a:gd name="connsiteX23" fmla="*/ 599945 w 2507190"/>
                    <a:gd name="connsiteY23" fmla="*/ 2114624 h 2319411"/>
                    <a:gd name="connsiteX24" fmla="*/ 602801 w 2507190"/>
                    <a:gd name="connsiteY24" fmla="*/ 2148914 h 2319411"/>
                    <a:gd name="connsiteX25" fmla="*/ 602801 w 2507190"/>
                    <a:gd name="connsiteY25" fmla="*/ 2154629 h 2319411"/>
                    <a:gd name="connsiteX26" fmla="*/ 603754 w 2507190"/>
                    <a:gd name="connsiteY26" fmla="*/ 2184156 h 2319411"/>
                    <a:gd name="connsiteX27" fmla="*/ 603754 w 2507190"/>
                    <a:gd name="connsiteY27" fmla="*/ 2192729 h 2319411"/>
                    <a:gd name="connsiteX28" fmla="*/ 603754 w 2507190"/>
                    <a:gd name="connsiteY28" fmla="*/ 2207016 h 2319411"/>
                    <a:gd name="connsiteX29" fmla="*/ 501837 w 2507190"/>
                    <a:gd name="connsiteY29" fmla="*/ 2308934 h 2319411"/>
                    <a:gd name="connsiteX30" fmla="*/ 399920 w 2507190"/>
                    <a:gd name="connsiteY30" fmla="*/ 2207016 h 2319411"/>
                    <a:gd name="connsiteX31" fmla="*/ 399920 w 2507190"/>
                    <a:gd name="connsiteY31" fmla="*/ 2199397 h 2319411"/>
                    <a:gd name="connsiteX32" fmla="*/ 399920 w 2507190"/>
                    <a:gd name="connsiteY32" fmla="*/ 2197491 h 2319411"/>
                    <a:gd name="connsiteX33" fmla="*/ 399920 w 2507190"/>
                    <a:gd name="connsiteY33" fmla="*/ 2192729 h 2319411"/>
                    <a:gd name="connsiteX34" fmla="*/ 398966 w 2507190"/>
                    <a:gd name="connsiteY34" fmla="*/ 2182251 h 2319411"/>
                    <a:gd name="connsiteX35" fmla="*/ 398966 w 2507190"/>
                    <a:gd name="connsiteY35" fmla="*/ 2180347 h 2319411"/>
                    <a:gd name="connsiteX36" fmla="*/ 398014 w 2507190"/>
                    <a:gd name="connsiteY36" fmla="*/ 2165106 h 2319411"/>
                    <a:gd name="connsiteX37" fmla="*/ 396109 w 2507190"/>
                    <a:gd name="connsiteY37" fmla="*/ 2145104 h 2319411"/>
                    <a:gd name="connsiteX38" fmla="*/ 396109 w 2507190"/>
                    <a:gd name="connsiteY38" fmla="*/ 2143199 h 2319411"/>
                    <a:gd name="connsiteX39" fmla="*/ 395157 w 2507190"/>
                    <a:gd name="connsiteY39" fmla="*/ 2131769 h 2319411"/>
                    <a:gd name="connsiteX40" fmla="*/ 395157 w 2507190"/>
                    <a:gd name="connsiteY40" fmla="*/ 2127959 h 2319411"/>
                    <a:gd name="connsiteX41" fmla="*/ 394204 w 2507190"/>
                    <a:gd name="connsiteY41" fmla="*/ 2121291 h 2319411"/>
                    <a:gd name="connsiteX42" fmla="*/ 392299 w 2507190"/>
                    <a:gd name="connsiteY42" fmla="*/ 2106051 h 2319411"/>
                    <a:gd name="connsiteX43" fmla="*/ 390395 w 2507190"/>
                    <a:gd name="connsiteY43" fmla="*/ 2091764 h 2319411"/>
                    <a:gd name="connsiteX44" fmla="*/ 390395 w 2507190"/>
                    <a:gd name="connsiteY44" fmla="*/ 2089859 h 2319411"/>
                    <a:gd name="connsiteX45" fmla="*/ 357057 w 2507190"/>
                    <a:gd name="connsiteY45" fmla="*/ 1926981 h 2319411"/>
                    <a:gd name="connsiteX46" fmla="*/ 292287 w 2507190"/>
                    <a:gd name="connsiteY46" fmla="*/ 1711716 h 2319411"/>
                    <a:gd name="connsiteX47" fmla="*/ 110359 w 2507190"/>
                    <a:gd name="connsiteY47" fmla="*/ 1281186 h 2319411"/>
                    <a:gd name="connsiteX48" fmla="*/ 38922 w 2507190"/>
                    <a:gd name="connsiteY48" fmla="*/ 1143074 h 2319411"/>
                    <a:gd name="connsiteX49" fmla="*/ 13204 w 2507190"/>
                    <a:gd name="connsiteY49" fmla="*/ 1096401 h 2319411"/>
                    <a:gd name="connsiteX50" fmla="*/ 51304 w 2507190"/>
                    <a:gd name="connsiteY50" fmla="*/ 958288 h 2319411"/>
                    <a:gd name="connsiteX51" fmla="*/ 1705797 w 2507190"/>
                    <a:gd name="connsiteY51" fmla="*/ 13409 h 2319411"/>
                    <a:gd name="connsiteX52" fmla="*/ 1782949 w 2507190"/>
                    <a:gd name="connsiteY52" fmla="*/ 3884 h 2319411"/>
                    <a:gd name="connsiteX53" fmla="*/ 1843909 w 2507190"/>
                    <a:gd name="connsiteY53" fmla="*/ 51509 h 2319411"/>
                    <a:gd name="connsiteX54" fmla="*/ 1856291 w 2507190"/>
                    <a:gd name="connsiteY54" fmla="*/ 73416 h 2319411"/>
                    <a:gd name="connsiteX55" fmla="*/ 1857245 w 2507190"/>
                    <a:gd name="connsiteY55" fmla="*/ 74369 h 2319411"/>
                    <a:gd name="connsiteX56" fmla="*/ 1890582 w 2507190"/>
                    <a:gd name="connsiteY56" fmla="*/ 134376 h 2319411"/>
                    <a:gd name="connsiteX57" fmla="*/ 2000120 w 2507190"/>
                    <a:gd name="connsiteY57" fmla="*/ 346784 h 2319411"/>
                    <a:gd name="connsiteX58" fmla="*/ 2282059 w 2507190"/>
                    <a:gd name="connsiteY58" fmla="*/ 1015438 h 2319411"/>
                    <a:gd name="connsiteX59" fmla="*/ 2401122 w 2507190"/>
                    <a:gd name="connsiteY59" fmla="*/ 1410726 h 2319411"/>
                    <a:gd name="connsiteX60" fmla="*/ 2477322 w 2507190"/>
                    <a:gd name="connsiteY60" fmla="*/ 1792679 h 2319411"/>
                    <a:gd name="connsiteX61" fmla="*/ 2485895 w 2507190"/>
                    <a:gd name="connsiteY61" fmla="*/ 1856496 h 2319411"/>
                    <a:gd name="connsiteX62" fmla="*/ 2489704 w 2507190"/>
                    <a:gd name="connsiteY62" fmla="*/ 1890786 h 2319411"/>
                    <a:gd name="connsiteX63" fmla="*/ 2492562 w 2507190"/>
                    <a:gd name="connsiteY63" fmla="*/ 1920314 h 2319411"/>
                    <a:gd name="connsiteX64" fmla="*/ 2497324 w 2507190"/>
                    <a:gd name="connsiteY64" fmla="*/ 1969844 h 2319411"/>
                    <a:gd name="connsiteX65" fmla="*/ 2502087 w 2507190"/>
                    <a:gd name="connsiteY65" fmla="*/ 2030804 h 2319411"/>
                    <a:gd name="connsiteX66" fmla="*/ 2502087 w 2507190"/>
                    <a:gd name="connsiteY66" fmla="*/ 2032709 h 2319411"/>
                    <a:gd name="connsiteX67" fmla="*/ 2506849 w 2507190"/>
                    <a:gd name="connsiteY67" fmla="*/ 2143199 h 2319411"/>
                    <a:gd name="connsiteX68" fmla="*/ 2506849 w 2507190"/>
                    <a:gd name="connsiteY68" fmla="*/ 2147009 h 2319411"/>
                    <a:gd name="connsiteX69" fmla="*/ 2506849 w 2507190"/>
                    <a:gd name="connsiteY69" fmla="*/ 2216541 h 2319411"/>
                    <a:gd name="connsiteX70" fmla="*/ 2409695 w 2507190"/>
                    <a:gd name="connsiteY70" fmla="*/ 2319411 h 2319411"/>
                    <a:gd name="connsiteX71" fmla="*/ 2409695 w 2507190"/>
                    <a:gd name="connsiteY71" fmla="*/ 2319411 h 23194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2507190" h="2319411">
                      <a:moveTo>
                        <a:pt x="2409695" y="2319411"/>
                      </a:moveTo>
                      <a:cubicBezTo>
                        <a:pt x="2353497" y="2319411"/>
                        <a:pt x="2308729" y="2273691"/>
                        <a:pt x="2307776" y="2218447"/>
                      </a:cubicBezTo>
                      <a:lnTo>
                        <a:pt x="2307776" y="2151772"/>
                      </a:lnTo>
                      <a:lnTo>
                        <a:pt x="2303014" y="2045091"/>
                      </a:lnTo>
                      <a:cubicBezTo>
                        <a:pt x="2302062" y="2026994"/>
                        <a:pt x="2300157" y="2008896"/>
                        <a:pt x="2298251" y="1988894"/>
                      </a:cubicBezTo>
                      <a:lnTo>
                        <a:pt x="2294441" y="1941269"/>
                      </a:lnTo>
                      <a:cubicBezTo>
                        <a:pt x="2293489" y="1933649"/>
                        <a:pt x="2292537" y="1926029"/>
                        <a:pt x="2291584" y="1917456"/>
                      </a:cubicBezTo>
                      <a:lnTo>
                        <a:pt x="2287774" y="1883166"/>
                      </a:lnTo>
                      <a:cubicBezTo>
                        <a:pt x="2285870" y="1864116"/>
                        <a:pt x="2283012" y="1844114"/>
                        <a:pt x="2280154" y="1824111"/>
                      </a:cubicBezTo>
                      <a:cubicBezTo>
                        <a:pt x="2264914" y="1712669"/>
                        <a:pt x="2240149" y="1587891"/>
                        <a:pt x="2208716" y="1463114"/>
                      </a:cubicBezTo>
                      <a:cubicBezTo>
                        <a:pt x="2177284" y="1339289"/>
                        <a:pt x="2139184" y="1211654"/>
                        <a:pt x="2094416" y="1085924"/>
                      </a:cubicBezTo>
                      <a:cubicBezTo>
                        <a:pt x="2001072" y="819224"/>
                        <a:pt x="1894391" y="587766"/>
                        <a:pt x="1822001" y="440129"/>
                      </a:cubicBezTo>
                      <a:cubicBezTo>
                        <a:pt x="1780091" y="356309"/>
                        <a:pt x="1744849" y="287729"/>
                        <a:pt x="1720084" y="242961"/>
                      </a:cubicBezTo>
                      <a:lnTo>
                        <a:pt x="240851" y="1086876"/>
                      </a:lnTo>
                      <a:cubicBezTo>
                        <a:pt x="256091" y="1115451"/>
                        <a:pt x="274189" y="1150694"/>
                        <a:pt x="294191" y="1192604"/>
                      </a:cubicBezTo>
                      <a:cubicBezTo>
                        <a:pt x="328482" y="1261184"/>
                        <a:pt x="415159" y="1443111"/>
                        <a:pt x="485645" y="1645994"/>
                      </a:cubicBezTo>
                      <a:cubicBezTo>
                        <a:pt x="513266" y="1723146"/>
                        <a:pt x="537079" y="1804109"/>
                        <a:pt x="556129" y="1878404"/>
                      </a:cubicBezTo>
                      <a:cubicBezTo>
                        <a:pt x="573274" y="1946031"/>
                        <a:pt x="585657" y="2009849"/>
                        <a:pt x="593276" y="2062236"/>
                      </a:cubicBezTo>
                      <a:cubicBezTo>
                        <a:pt x="594229" y="2069856"/>
                        <a:pt x="595182" y="2077476"/>
                        <a:pt x="596134" y="2084144"/>
                      </a:cubicBezTo>
                      <a:cubicBezTo>
                        <a:pt x="597087" y="2087954"/>
                        <a:pt x="597087" y="2091764"/>
                        <a:pt x="597087" y="2094621"/>
                      </a:cubicBezTo>
                      <a:cubicBezTo>
                        <a:pt x="597087" y="2095574"/>
                        <a:pt x="597087" y="2096526"/>
                        <a:pt x="597087" y="2096526"/>
                      </a:cubicBezTo>
                      <a:lnTo>
                        <a:pt x="598039" y="2100336"/>
                      </a:lnTo>
                      <a:cubicBezTo>
                        <a:pt x="598991" y="2105099"/>
                        <a:pt x="598991" y="2109861"/>
                        <a:pt x="599945" y="2113672"/>
                      </a:cubicBezTo>
                      <a:cubicBezTo>
                        <a:pt x="599945" y="2113672"/>
                        <a:pt x="599945" y="2114624"/>
                        <a:pt x="599945" y="2114624"/>
                      </a:cubicBezTo>
                      <a:lnTo>
                        <a:pt x="602801" y="2148914"/>
                      </a:lnTo>
                      <a:cubicBezTo>
                        <a:pt x="602801" y="2150819"/>
                        <a:pt x="602801" y="2152724"/>
                        <a:pt x="602801" y="2154629"/>
                      </a:cubicBezTo>
                      <a:lnTo>
                        <a:pt x="603754" y="2184156"/>
                      </a:lnTo>
                      <a:cubicBezTo>
                        <a:pt x="603754" y="2187014"/>
                        <a:pt x="603754" y="2189872"/>
                        <a:pt x="603754" y="2192729"/>
                      </a:cubicBezTo>
                      <a:lnTo>
                        <a:pt x="603754" y="2207016"/>
                      </a:lnTo>
                      <a:cubicBezTo>
                        <a:pt x="603754" y="2263214"/>
                        <a:pt x="558034" y="2308934"/>
                        <a:pt x="501837" y="2308934"/>
                      </a:cubicBezTo>
                      <a:cubicBezTo>
                        <a:pt x="445639" y="2308934"/>
                        <a:pt x="399920" y="2263214"/>
                        <a:pt x="399920" y="2207016"/>
                      </a:cubicBezTo>
                      <a:lnTo>
                        <a:pt x="399920" y="2199397"/>
                      </a:lnTo>
                      <a:cubicBezTo>
                        <a:pt x="399920" y="2198444"/>
                        <a:pt x="399920" y="2197491"/>
                        <a:pt x="399920" y="2197491"/>
                      </a:cubicBezTo>
                      <a:lnTo>
                        <a:pt x="399920" y="2192729"/>
                      </a:lnTo>
                      <a:lnTo>
                        <a:pt x="398966" y="2182251"/>
                      </a:lnTo>
                      <a:cubicBezTo>
                        <a:pt x="398966" y="2181299"/>
                        <a:pt x="398966" y="2180347"/>
                        <a:pt x="398966" y="2180347"/>
                      </a:cubicBezTo>
                      <a:lnTo>
                        <a:pt x="398014" y="2165106"/>
                      </a:lnTo>
                      <a:lnTo>
                        <a:pt x="396109" y="2145104"/>
                      </a:lnTo>
                      <a:cubicBezTo>
                        <a:pt x="396109" y="2144151"/>
                        <a:pt x="396109" y="2144151"/>
                        <a:pt x="396109" y="2143199"/>
                      </a:cubicBezTo>
                      <a:lnTo>
                        <a:pt x="395157" y="2131769"/>
                      </a:lnTo>
                      <a:cubicBezTo>
                        <a:pt x="395157" y="2130816"/>
                        <a:pt x="395157" y="2129864"/>
                        <a:pt x="395157" y="2127959"/>
                      </a:cubicBezTo>
                      <a:cubicBezTo>
                        <a:pt x="395157" y="2126054"/>
                        <a:pt x="394204" y="2123197"/>
                        <a:pt x="394204" y="2121291"/>
                      </a:cubicBezTo>
                      <a:cubicBezTo>
                        <a:pt x="393251" y="2116529"/>
                        <a:pt x="393251" y="2111766"/>
                        <a:pt x="392299" y="2106051"/>
                      </a:cubicBezTo>
                      <a:cubicBezTo>
                        <a:pt x="391347" y="2101289"/>
                        <a:pt x="391347" y="2096526"/>
                        <a:pt x="390395" y="2091764"/>
                      </a:cubicBezTo>
                      <a:cubicBezTo>
                        <a:pt x="390395" y="2090811"/>
                        <a:pt x="390395" y="2090811"/>
                        <a:pt x="390395" y="2089859"/>
                      </a:cubicBezTo>
                      <a:cubicBezTo>
                        <a:pt x="385632" y="2057474"/>
                        <a:pt x="377059" y="2003181"/>
                        <a:pt x="357057" y="1926981"/>
                      </a:cubicBezTo>
                      <a:cubicBezTo>
                        <a:pt x="339912" y="1858401"/>
                        <a:pt x="317051" y="1784106"/>
                        <a:pt x="292287" y="1711716"/>
                      </a:cubicBezTo>
                      <a:cubicBezTo>
                        <a:pt x="245614" y="1578366"/>
                        <a:pt x="177987" y="1417394"/>
                        <a:pt x="110359" y="1281186"/>
                      </a:cubicBezTo>
                      <a:cubicBezTo>
                        <a:pt x="77974" y="1216416"/>
                        <a:pt x="52257" y="1166886"/>
                        <a:pt x="38922" y="1143074"/>
                      </a:cubicBezTo>
                      <a:lnTo>
                        <a:pt x="13204" y="1096401"/>
                      </a:lnTo>
                      <a:cubicBezTo>
                        <a:pt x="-14418" y="1047824"/>
                        <a:pt x="2726" y="985911"/>
                        <a:pt x="51304" y="958288"/>
                      </a:cubicBezTo>
                      <a:lnTo>
                        <a:pt x="1705797" y="13409"/>
                      </a:lnTo>
                      <a:cubicBezTo>
                        <a:pt x="1729609" y="74"/>
                        <a:pt x="1757232" y="-3737"/>
                        <a:pt x="1782949" y="3884"/>
                      </a:cubicBezTo>
                      <a:cubicBezTo>
                        <a:pt x="1808666" y="11504"/>
                        <a:pt x="1831526" y="28649"/>
                        <a:pt x="1843909" y="51509"/>
                      </a:cubicBezTo>
                      <a:lnTo>
                        <a:pt x="1856291" y="73416"/>
                      </a:lnTo>
                      <a:cubicBezTo>
                        <a:pt x="1856291" y="73416"/>
                        <a:pt x="1856291" y="74369"/>
                        <a:pt x="1857245" y="74369"/>
                      </a:cubicBezTo>
                      <a:lnTo>
                        <a:pt x="1890582" y="134376"/>
                      </a:lnTo>
                      <a:cubicBezTo>
                        <a:pt x="1915347" y="181049"/>
                        <a:pt x="1954399" y="254391"/>
                        <a:pt x="2000120" y="346784"/>
                      </a:cubicBezTo>
                      <a:cubicBezTo>
                        <a:pt x="2075366" y="499184"/>
                        <a:pt x="2185857" y="738261"/>
                        <a:pt x="2282059" y="1015438"/>
                      </a:cubicBezTo>
                      <a:cubicBezTo>
                        <a:pt x="2328732" y="1146884"/>
                        <a:pt x="2368737" y="1280234"/>
                        <a:pt x="2401122" y="1410726"/>
                      </a:cubicBezTo>
                      <a:cubicBezTo>
                        <a:pt x="2434459" y="1542171"/>
                        <a:pt x="2460176" y="1674569"/>
                        <a:pt x="2477322" y="1792679"/>
                      </a:cubicBezTo>
                      <a:cubicBezTo>
                        <a:pt x="2480179" y="1814586"/>
                        <a:pt x="2483037" y="1835541"/>
                        <a:pt x="2485895" y="1856496"/>
                      </a:cubicBezTo>
                      <a:lnTo>
                        <a:pt x="2489704" y="1890786"/>
                      </a:lnTo>
                      <a:cubicBezTo>
                        <a:pt x="2490657" y="1900311"/>
                        <a:pt x="2491609" y="1909836"/>
                        <a:pt x="2492562" y="1920314"/>
                      </a:cubicBezTo>
                      <a:lnTo>
                        <a:pt x="2497324" y="1969844"/>
                      </a:lnTo>
                      <a:cubicBezTo>
                        <a:pt x="2499229" y="1991751"/>
                        <a:pt x="2501134" y="2011754"/>
                        <a:pt x="2502087" y="2030804"/>
                      </a:cubicBezTo>
                      <a:cubicBezTo>
                        <a:pt x="2502087" y="2031756"/>
                        <a:pt x="2502087" y="2032709"/>
                        <a:pt x="2502087" y="2032709"/>
                      </a:cubicBezTo>
                      <a:lnTo>
                        <a:pt x="2506849" y="2143199"/>
                      </a:lnTo>
                      <a:cubicBezTo>
                        <a:pt x="2506849" y="2144151"/>
                        <a:pt x="2506849" y="2145104"/>
                        <a:pt x="2506849" y="2147009"/>
                      </a:cubicBezTo>
                      <a:lnTo>
                        <a:pt x="2506849" y="2216541"/>
                      </a:lnTo>
                      <a:cubicBezTo>
                        <a:pt x="2511612" y="2273691"/>
                        <a:pt x="2465891" y="2319411"/>
                        <a:pt x="2409695" y="2319411"/>
                      </a:cubicBezTo>
                      <a:lnTo>
                        <a:pt x="2409695" y="2319411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</p:grpSp>
          <p:grpSp>
            <p:nvGrpSpPr>
              <p:cNvPr id="58" name="Graphic 19">
                <a:extLst>
                  <a:ext uri="{FF2B5EF4-FFF2-40B4-BE49-F238E27FC236}">
                    <a16:creationId xmlns:a16="http://schemas.microsoft.com/office/drawing/2014/main" id="{BCF69611-7C83-703E-14AA-AF40D50312AA}"/>
                  </a:ext>
                </a:extLst>
              </p:cNvPr>
              <p:cNvGrpSpPr/>
              <p:nvPr/>
            </p:nvGrpSpPr>
            <p:grpSpPr>
              <a:xfrm>
                <a:off x="15798662" y="10095388"/>
                <a:ext cx="1370167" cy="825331"/>
                <a:chOff x="15798662" y="10095388"/>
                <a:chExt cx="1370167" cy="825331"/>
              </a:xfrm>
              <a:solidFill>
                <a:srgbClr val="0C375B"/>
              </a:solidFill>
            </p:grpSpPr>
            <p:sp>
              <p:nvSpPr>
                <p:cNvPr id="59" name="Freeform 58">
                  <a:extLst>
                    <a:ext uri="{FF2B5EF4-FFF2-40B4-BE49-F238E27FC236}">
                      <a16:creationId xmlns:a16="http://schemas.microsoft.com/office/drawing/2014/main" id="{D6E08E0B-94A9-6D01-3011-8AB6C39A5CC7}"/>
                    </a:ext>
                  </a:extLst>
                </p:cNvPr>
                <p:cNvSpPr/>
                <p:nvPr/>
              </p:nvSpPr>
              <p:spPr>
                <a:xfrm>
                  <a:off x="15798662" y="10392589"/>
                  <a:ext cx="1358649" cy="528130"/>
                </a:xfrm>
                <a:custGeom>
                  <a:avLst/>
                  <a:gdLst>
                    <a:gd name="connsiteX0" fmla="*/ 1302205 w 1358649"/>
                    <a:gd name="connsiteY0" fmla="*/ 526870 h 528130"/>
                    <a:gd name="connsiteX1" fmla="*/ 1348877 w 1358649"/>
                    <a:gd name="connsiteY1" fmla="*/ 511630 h 528130"/>
                    <a:gd name="connsiteX2" fmla="*/ 1342210 w 1358649"/>
                    <a:gd name="connsiteY2" fmla="*/ 447813 h 528130"/>
                    <a:gd name="connsiteX3" fmla="*/ 519250 w 1358649"/>
                    <a:gd name="connsiteY3" fmla="*/ 83005 h 528130"/>
                    <a:gd name="connsiteX4" fmla="*/ 48715 w 1358649"/>
                    <a:gd name="connsiteY4" fmla="*/ 137 h 528130"/>
                    <a:gd name="connsiteX5" fmla="*/ 137 w 1358649"/>
                    <a:gd name="connsiteY5" fmla="*/ 41095 h 528130"/>
                    <a:gd name="connsiteX6" fmla="*/ 41095 w 1358649"/>
                    <a:gd name="connsiteY6" fmla="*/ 89673 h 528130"/>
                    <a:gd name="connsiteX7" fmla="*/ 1286965 w 1358649"/>
                    <a:gd name="connsiteY7" fmla="*/ 518298 h 528130"/>
                    <a:gd name="connsiteX8" fmla="*/ 1302205 w 1358649"/>
                    <a:gd name="connsiteY8" fmla="*/ 526870 h 52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58649" h="528130">
                      <a:moveTo>
                        <a:pt x="1302205" y="526870"/>
                      </a:moveTo>
                      <a:cubicBezTo>
                        <a:pt x="1318398" y="530680"/>
                        <a:pt x="1337448" y="525918"/>
                        <a:pt x="1348877" y="511630"/>
                      </a:cubicBezTo>
                      <a:cubicBezTo>
                        <a:pt x="1364117" y="492580"/>
                        <a:pt x="1361260" y="464005"/>
                        <a:pt x="1342210" y="447813"/>
                      </a:cubicBezTo>
                      <a:cubicBezTo>
                        <a:pt x="1147900" y="291603"/>
                        <a:pt x="870723" y="168730"/>
                        <a:pt x="519250" y="83005"/>
                      </a:cubicBezTo>
                      <a:cubicBezTo>
                        <a:pt x="258265" y="19187"/>
                        <a:pt x="57287" y="1090"/>
                        <a:pt x="48715" y="137"/>
                      </a:cubicBezTo>
                      <a:cubicBezTo>
                        <a:pt x="23950" y="-1767"/>
                        <a:pt x="2042" y="16330"/>
                        <a:pt x="137" y="41095"/>
                      </a:cubicBezTo>
                      <a:cubicBezTo>
                        <a:pt x="-1767" y="65860"/>
                        <a:pt x="16330" y="87768"/>
                        <a:pt x="41095" y="89673"/>
                      </a:cubicBezTo>
                      <a:cubicBezTo>
                        <a:pt x="48715" y="90625"/>
                        <a:pt x="847863" y="164920"/>
                        <a:pt x="1286965" y="518298"/>
                      </a:cubicBezTo>
                      <a:cubicBezTo>
                        <a:pt x="1289823" y="522108"/>
                        <a:pt x="1296490" y="524965"/>
                        <a:pt x="1302205" y="526870"/>
                      </a:cubicBezTo>
                      <a:close/>
                    </a:path>
                  </a:pathLst>
                </a:custGeom>
                <a:solidFill>
                  <a:srgbClr val="0C375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60" name="Freeform 59">
                  <a:extLst>
                    <a:ext uri="{FF2B5EF4-FFF2-40B4-BE49-F238E27FC236}">
                      <a16:creationId xmlns:a16="http://schemas.microsoft.com/office/drawing/2014/main" id="{FC4F9C60-53D5-DF8A-F891-94F4D2CEA983}"/>
                    </a:ext>
                  </a:extLst>
                </p:cNvPr>
                <p:cNvSpPr/>
                <p:nvPr/>
              </p:nvSpPr>
              <p:spPr>
                <a:xfrm>
                  <a:off x="15804179" y="10095388"/>
                  <a:ext cx="1364650" cy="208178"/>
                </a:xfrm>
                <a:custGeom>
                  <a:avLst/>
                  <a:gdLst>
                    <a:gd name="connsiteX0" fmla="*/ 32720 w 1364650"/>
                    <a:gd name="connsiteY0" fmla="*/ 206851 h 208178"/>
                    <a:gd name="connsiteX1" fmla="*/ 58437 w 1364650"/>
                    <a:gd name="connsiteY1" fmla="*/ 205899 h 208178"/>
                    <a:gd name="connsiteX2" fmla="*/ 1305260 w 1364650"/>
                    <a:gd name="connsiteY2" fmla="*/ 162084 h 208178"/>
                    <a:gd name="connsiteX3" fmla="*/ 1362410 w 1364650"/>
                    <a:gd name="connsiteY3" fmla="*/ 133509 h 208178"/>
                    <a:gd name="connsiteX4" fmla="*/ 1333835 w 1364650"/>
                    <a:gd name="connsiteY4" fmla="*/ 76359 h 208178"/>
                    <a:gd name="connsiteX5" fmla="*/ 30816 w 1364650"/>
                    <a:gd name="connsiteY5" fmla="*/ 120174 h 208178"/>
                    <a:gd name="connsiteX6" fmla="*/ 2241 w 1364650"/>
                    <a:gd name="connsiteY6" fmla="*/ 177324 h 208178"/>
                    <a:gd name="connsiteX7" fmla="*/ 32720 w 1364650"/>
                    <a:gd name="connsiteY7" fmla="*/ 206851 h 208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64650" h="208178">
                      <a:moveTo>
                        <a:pt x="32720" y="206851"/>
                      </a:moveTo>
                      <a:cubicBezTo>
                        <a:pt x="40341" y="208756"/>
                        <a:pt x="49866" y="208756"/>
                        <a:pt x="58437" y="205899"/>
                      </a:cubicBezTo>
                      <a:cubicBezTo>
                        <a:pt x="65105" y="203994"/>
                        <a:pt x="754716" y="-19844"/>
                        <a:pt x="1305260" y="162084"/>
                      </a:cubicBezTo>
                      <a:cubicBezTo>
                        <a:pt x="1329072" y="169704"/>
                        <a:pt x="1354791" y="157321"/>
                        <a:pt x="1362410" y="133509"/>
                      </a:cubicBezTo>
                      <a:cubicBezTo>
                        <a:pt x="1370030" y="109696"/>
                        <a:pt x="1357647" y="83979"/>
                        <a:pt x="1333835" y="76359"/>
                      </a:cubicBezTo>
                      <a:cubicBezTo>
                        <a:pt x="754716" y="-114141"/>
                        <a:pt x="60343" y="110649"/>
                        <a:pt x="30816" y="120174"/>
                      </a:cubicBezTo>
                      <a:cubicBezTo>
                        <a:pt x="7003" y="127794"/>
                        <a:pt x="-5380" y="153511"/>
                        <a:pt x="2241" y="177324"/>
                      </a:cubicBezTo>
                      <a:cubicBezTo>
                        <a:pt x="6050" y="192564"/>
                        <a:pt x="18433" y="203041"/>
                        <a:pt x="32720" y="206851"/>
                      </a:cubicBezTo>
                      <a:close/>
                    </a:path>
                  </a:pathLst>
                </a:custGeom>
                <a:solidFill>
                  <a:srgbClr val="0C375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</p:grpSp>
        </p:grpSp>
        <p:grpSp>
          <p:nvGrpSpPr>
            <p:cNvPr id="61" name="Graphic 19">
              <a:extLst>
                <a:ext uri="{FF2B5EF4-FFF2-40B4-BE49-F238E27FC236}">
                  <a16:creationId xmlns:a16="http://schemas.microsoft.com/office/drawing/2014/main" id="{4F88C0F8-8FEA-6EF2-F039-CC2BE18ECAFB}"/>
                </a:ext>
              </a:extLst>
            </p:cNvPr>
            <p:cNvGrpSpPr/>
            <p:nvPr/>
          </p:nvGrpSpPr>
          <p:grpSpPr>
            <a:xfrm>
              <a:off x="9050337" y="2563177"/>
              <a:ext cx="114300" cy="2112644"/>
              <a:chOff x="9050337" y="2563177"/>
              <a:chExt cx="114300" cy="2112644"/>
            </a:xfrm>
            <a:solidFill>
              <a:srgbClr val="0C375B"/>
            </a:solidFill>
          </p:grpSpPr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6DAC4B8D-A9B1-3B7C-87E4-F847E841EA46}"/>
                  </a:ext>
                </a:extLst>
              </p:cNvPr>
              <p:cNvSpPr/>
              <p:nvPr/>
            </p:nvSpPr>
            <p:spPr>
              <a:xfrm>
                <a:off x="9050337" y="2563177"/>
                <a:ext cx="114300" cy="528637"/>
              </a:xfrm>
              <a:custGeom>
                <a:avLst/>
                <a:gdLst>
                  <a:gd name="connsiteX0" fmla="*/ 0 w 114300"/>
                  <a:gd name="connsiteY0" fmla="*/ 57150 h 528637"/>
                  <a:gd name="connsiteX1" fmla="*/ 0 w 114300"/>
                  <a:gd name="connsiteY1" fmla="*/ 471488 h 528637"/>
                  <a:gd name="connsiteX2" fmla="*/ 57150 w 114300"/>
                  <a:gd name="connsiteY2" fmla="*/ 528638 h 528637"/>
                  <a:gd name="connsiteX3" fmla="*/ 114300 w 114300"/>
                  <a:gd name="connsiteY3" fmla="*/ 471488 h 528637"/>
                  <a:gd name="connsiteX4" fmla="*/ 114300 w 114300"/>
                  <a:gd name="connsiteY4" fmla="*/ 57150 h 528637"/>
                  <a:gd name="connsiteX5" fmla="*/ 57150 w 114300"/>
                  <a:gd name="connsiteY5" fmla="*/ 0 h 528637"/>
                  <a:gd name="connsiteX6" fmla="*/ 0 w 114300"/>
                  <a:gd name="connsiteY6" fmla="*/ 57150 h 528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300" h="528637">
                    <a:moveTo>
                      <a:pt x="0" y="57150"/>
                    </a:moveTo>
                    <a:lnTo>
                      <a:pt x="0" y="471488"/>
                    </a:lnTo>
                    <a:cubicBezTo>
                      <a:pt x="0" y="502920"/>
                      <a:pt x="25718" y="528638"/>
                      <a:pt x="57150" y="528638"/>
                    </a:cubicBezTo>
                    <a:cubicBezTo>
                      <a:pt x="88582" y="528638"/>
                      <a:pt x="114300" y="502920"/>
                      <a:pt x="114300" y="471488"/>
                    </a:cubicBezTo>
                    <a:lnTo>
                      <a:pt x="114300" y="57150"/>
                    </a:lnTo>
                    <a:cubicBezTo>
                      <a:pt x="114300" y="25718"/>
                      <a:pt x="88582" y="0"/>
                      <a:pt x="57150" y="0"/>
                    </a:cubicBezTo>
                    <a:cubicBezTo>
                      <a:pt x="25718" y="0"/>
                      <a:pt x="0" y="25718"/>
                      <a:pt x="0" y="57150"/>
                    </a:cubicBezTo>
                    <a:close/>
                  </a:path>
                </a:pathLst>
              </a:custGeom>
              <a:solidFill>
                <a:srgbClr val="0C37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6757C322-CB60-81DA-79A5-64AA3664110D}"/>
                  </a:ext>
                </a:extLst>
              </p:cNvPr>
              <p:cNvSpPr/>
              <p:nvPr/>
            </p:nvSpPr>
            <p:spPr>
              <a:xfrm>
                <a:off x="9050337" y="3332797"/>
                <a:ext cx="114300" cy="339090"/>
              </a:xfrm>
              <a:custGeom>
                <a:avLst/>
                <a:gdLst>
                  <a:gd name="connsiteX0" fmla="*/ 0 w 114300"/>
                  <a:gd name="connsiteY0" fmla="*/ 57150 h 339090"/>
                  <a:gd name="connsiteX1" fmla="*/ 0 w 114300"/>
                  <a:gd name="connsiteY1" fmla="*/ 281940 h 339090"/>
                  <a:gd name="connsiteX2" fmla="*/ 57150 w 114300"/>
                  <a:gd name="connsiteY2" fmla="*/ 339090 h 339090"/>
                  <a:gd name="connsiteX3" fmla="*/ 114300 w 114300"/>
                  <a:gd name="connsiteY3" fmla="*/ 281940 h 339090"/>
                  <a:gd name="connsiteX4" fmla="*/ 114300 w 114300"/>
                  <a:gd name="connsiteY4" fmla="*/ 57150 h 339090"/>
                  <a:gd name="connsiteX5" fmla="*/ 57150 w 114300"/>
                  <a:gd name="connsiteY5" fmla="*/ 0 h 339090"/>
                  <a:gd name="connsiteX6" fmla="*/ 0 w 114300"/>
                  <a:gd name="connsiteY6" fmla="*/ 57150 h 339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300" h="339090">
                    <a:moveTo>
                      <a:pt x="0" y="57150"/>
                    </a:moveTo>
                    <a:lnTo>
                      <a:pt x="0" y="281940"/>
                    </a:lnTo>
                    <a:cubicBezTo>
                      <a:pt x="0" y="313373"/>
                      <a:pt x="25718" y="339090"/>
                      <a:pt x="57150" y="339090"/>
                    </a:cubicBezTo>
                    <a:cubicBezTo>
                      <a:pt x="88582" y="339090"/>
                      <a:pt x="114300" y="313373"/>
                      <a:pt x="114300" y="281940"/>
                    </a:cubicBezTo>
                    <a:lnTo>
                      <a:pt x="114300" y="57150"/>
                    </a:lnTo>
                    <a:cubicBezTo>
                      <a:pt x="114300" y="25718"/>
                      <a:pt x="88582" y="0"/>
                      <a:pt x="57150" y="0"/>
                    </a:cubicBezTo>
                    <a:cubicBezTo>
                      <a:pt x="25718" y="0"/>
                      <a:pt x="0" y="25718"/>
                      <a:pt x="0" y="57150"/>
                    </a:cubicBezTo>
                    <a:close/>
                  </a:path>
                </a:pathLst>
              </a:custGeom>
              <a:solidFill>
                <a:srgbClr val="0C37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5D67A391-74B2-3EF4-6C2D-FFF01BDD8F69}"/>
                  </a:ext>
                </a:extLst>
              </p:cNvPr>
              <p:cNvSpPr/>
              <p:nvPr/>
            </p:nvSpPr>
            <p:spPr>
              <a:xfrm>
                <a:off x="9050337" y="3869054"/>
                <a:ext cx="114300" cy="214312"/>
              </a:xfrm>
              <a:custGeom>
                <a:avLst/>
                <a:gdLst>
                  <a:gd name="connsiteX0" fmla="*/ 0 w 114300"/>
                  <a:gd name="connsiteY0" fmla="*/ 57150 h 214312"/>
                  <a:gd name="connsiteX1" fmla="*/ 0 w 114300"/>
                  <a:gd name="connsiteY1" fmla="*/ 157163 h 214312"/>
                  <a:gd name="connsiteX2" fmla="*/ 57150 w 114300"/>
                  <a:gd name="connsiteY2" fmla="*/ 214313 h 214312"/>
                  <a:gd name="connsiteX3" fmla="*/ 114300 w 114300"/>
                  <a:gd name="connsiteY3" fmla="*/ 157163 h 214312"/>
                  <a:gd name="connsiteX4" fmla="*/ 114300 w 114300"/>
                  <a:gd name="connsiteY4" fmla="*/ 57150 h 214312"/>
                  <a:gd name="connsiteX5" fmla="*/ 57150 w 114300"/>
                  <a:gd name="connsiteY5" fmla="*/ 0 h 214312"/>
                  <a:gd name="connsiteX6" fmla="*/ 0 w 114300"/>
                  <a:gd name="connsiteY6" fmla="*/ 57150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300" h="214312">
                    <a:moveTo>
                      <a:pt x="0" y="57150"/>
                    </a:moveTo>
                    <a:lnTo>
                      <a:pt x="0" y="157163"/>
                    </a:lnTo>
                    <a:cubicBezTo>
                      <a:pt x="0" y="188595"/>
                      <a:pt x="25718" y="214313"/>
                      <a:pt x="57150" y="214313"/>
                    </a:cubicBezTo>
                    <a:cubicBezTo>
                      <a:pt x="88582" y="214313"/>
                      <a:pt x="114300" y="188595"/>
                      <a:pt x="114300" y="157163"/>
                    </a:cubicBezTo>
                    <a:lnTo>
                      <a:pt x="114300" y="57150"/>
                    </a:lnTo>
                    <a:cubicBezTo>
                      <a:pt x="114300" y="25717"/>
                      <a:pt x="88582" y="0"/>
                      <a:pt x="57150" y="0"/>
                    </a:cubicBezTo>
                    <a:cubicBezTo>
                      <a:pt x="25718" y="0"/>
                      <a:pt x="0" y="25717"/>
                      <a:pt x="0" y="57150"/>
                    </a:cubicBezTo>
                    <a:close/>
                  </a:path>
                </a:pathLst>
              </a:custGeom>
              <a:solidFill>
                <a:srgbClr val="0C37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5CF8B2B9-79D1-C2B9-22C4-91835E14651F}"/>
                  </a:ext>
                </a:extLst>
              </p:cNvPr>
              <p:cNvSpPr/>
              <p:nvPr/>
            </p:nvSpPr>
            <p:spPr>
              <a:xfrm>
                <a:off x="9050337" y="4233862"/>
                <a:ext cx="114300" cy="166687"/>
              </a:xfrm>
              <a:custGeom>
                <a:avLst/>
                <a:gdLst>
                  <a:gd name="connsiteX0" fmla="*/ 0 w 114300"/>
                  <a:gd name="connsiteY0" fmla="*/ 57150 h 166687"/>
                  <a:gd name="connsiteX1" fmla="*/ 0 w 114300"/>
                  <a:gd name="connsiteY1" fmla="*/ 109538 h 166687"/>
                  <a:gd name="connsiteX2" fmla="*/ 57150 w 114300"/>
                  <a:gd name="connsiteY2" fmla="*/ 166688 h 166687"/>
                  <a:gd name="connsiteX3" fmla="*/ 114300 w 114300"/>
                  <a:gd name="connsiteY3" fmla="*/ 109538 h 166687"/>
                  <a:gd name="connsiteX4" fmla="*/ 114300 w 114300"/>
                  <a:gd name="connsiteY4" fmla="*/ 57150 h 166687"/>
                  <a:gd name="connsiteX5" fmla="*/ 57150 w 114300"/>
                  <a:gd name="connsiteY5" fmla="*/ 0 h 166687"/>
                  <a:gd name="connsiteX6" fmla="*/ 0 w 114300"/>
                  <a:gd name="connsiteY6" fmla="*/ 57150 h 166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300" h="166687">
                    <a:moveTo>
                      <a:pt x="0" y="57150"/>
                    </a:moveTo>
                    <a:lnTo>
                      <a:pt x="0" y="109538"/>
                    </a:lnTo>
                    <a:cubicBezTo>
                      <a:pt x="0" y="140970"/>
                      <a:pt x="25718" y="166688"/>
                      <a:pt x="57150" y="166688"/>
                    </a:cubicBezTo>
                    <a:cubicBezTo>
                      <a:pt x="88582" y="166688"/>
                      <a:pt x="114300" y="140970"/>
                      <a:pt x="114300" y="109538"/>
                    </a:cubicBezTo>
                    <a:lnTo>
                      <a:pt x="114300" y="57150"/>
                    </a:lnTo>
                    <a:cubicBezTo>
                      <a:pt x="114300" y="25718"/>
                      <a:pt x="88582" y="0"/>
                      <a:pt x="57150" y="0"/>
                    </a:cubicBezTo>
                    <a:cubicBezTo>
                      <a:pt x="25718" y="0"/>
                      <a:pt x="0" y="25718"/>
                      <a:pt x="0" y="57150"/>
                    </a:cubicBezTo>
                    <a:close/>
                  </a:path>
                </a:pathLst>
              </a:custGeom>
              <a:solidFill>
                <a:srgbClr val="0C37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331BF87D-C962-DDEA-32E1-D032926B0059}"/>
                  </a:ext>
                </a:extLst>
              </p:cNvPr>
              <p:cNvSpPr/>
              <p:nvPr/>
            </p:nvSpPr>
            <p:spPr>
              <a:xfrm>
                <a:off x="9050337" y="4534852"/>
                <a:ext cx="114300" cy="140969"/>
              </a:xfrm>
              <a:custGeom>
                <a:avLst/>
                <a:gdLst>
                  <a:gd name="connsiteX0" fmla="*/ 0 w 114300"/>
                  <a:gd name="connsiteY0" fmla="*/ 57150 h 140969"/>
                  <a:gd name="connsiteX1" fmla="*/ 0 w 114300"/>
                  <a:gd name="connsiteY1" fmla="*/ 83820 h 140969"/>
                  <a:gd name="connsiteX2" fmla="*/ 57150 w 114300"/>
                  <a:gd name="connsiteY2" fmla="*/ 140970 h 140969"/>
                  <a:gd name="connsiteX3" fmla="*/ 114300 w 114300"/>
                  <a:gd name="connsiteY3" fmla="*/ 83820 h 140969"/>
                  <a:gd name="connsiteX4" fmla="*/ 114300 w 114300"/>
                  <a:gd name="connsiteY4" fmla="*/ 57150 h 140969"/>
                  <a:gd name="connsiteX5" fmla="*/ 57150 w 114300"/>
                  <a:gd name="connsiteY5" fmla="*/ 0 h 140969"/>
                  <a:gd name="connsiteX6" fmla="*/ 0 w 114300"/>
                  <a:gd name="connsiteY6" fmla="*/ 57150 h 140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300" h="140969">
                    <a:moveTo>
                      <a:pt x="0" y="57150"/>
                    </a:moveTo>
                    <a:lnTo>
                      <a:pt x="0" y="83820"/>
                    </a:lnTo>
                    <a:cubicBezTo>
                      <a:pt x="0" y="115253"/>
                      <a:pt x="25718" y="140970"/>
                      <a:pt x="57150" y="140970"/>
                    </a:cubicBezTo>
                    <a:cubicBezTo>
                      <a:pt x="88582" y="140970"/>
                      <a:pt x="114300" y="115253"/>
                      <a:pt x="114300" y="83820"/>
                    </a:cubicBezTo>
                    <a:lnTo>
                      <a:pt x="114300" y="57150"/>
                    </a:lnTo>
                    <a:cubicBezTo>
                      <a:pt x="114300" y="25717"/>
                      <a:pt x="88582" y="0"/>
                      <a:pt x="57150" y="0"/>
                    </a:cubicBezTo>
                    <a:cubicBezTo>
                      <a:pt x="25718" y="0"/>
                      <a:pt x="0" y="25717"/>
                      <a:pt x="0" y="57150"/>
                    </a:cubicBezTo>
                    <a:close/>
                  </a:path>
                </a:pathLst>
              </a:custGeom>
              <a:solidFill>
                <a:srgbClr val="0C37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</p:grpSp>
        <p:grpSp>
          <p:nvGrpSpPr>
            <p:cNvPr id="67" name="Graphic 19">
              <a:extLst>
                <a:ext uri="{FF2B5EF4-FFF2-40B4-BE49-F238E27FC236}">
                  <a16:creationId xmlns:a16="http://schemas.microsoft.com/office/drawing/2014/main" id="{6FB57E11-D538-D809-50E7-BA410544C34F}"/>
                </a:ext>
              </a:extLst>
            </p:cNvPr>
            <p:cNvGrpSpPr/>
            <p:nvPr/>
          </p:nvGrpSpPr>
          <p:grpSpPr>
            <a:xfrm>
              <a:off x="14833916" y="2563177"/>
              <a:ext cx="114300" cy="2112644"/>
              <a:chOff x="14833916" y="2563177"/>
              <a:chExt cx="114300" cy="2112644"/>
            </a:xfrm>
            <a:solidFill>
              <a:srgbClr val="0C375B"/>
            </a:solidFill>
          </p:grpSpPr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350B798A-79E2-CD94-493D-C8041C0872F1}"/>
                  </a:ext>
                </a:extLst>
              </p:cNvPr>
              <p:cNvSpPr/>
              <p:nvPr/>
            </p:nvSpPr>
            <p:spPr>
              <a:xfrm>
                <a:off x="14833916" y="2563177"/>
                <a:ext cx="114300" cy="528637"/>
              </a:xfrm>
              <a:custGeom>
                <a:avLst/>
                <a:gdLst>
                  <a:gd name="connsiteX0" fmla="*/ 0 w 114300"/>
                  <a:gd name="connsiteY0" fmla="*/ 57150 h 528637"/>
                  <a:gd name="connsiteX1" fmla="*/ 0 w 114300"/>
                  <a:gd name="connsiteY1" fmla="*/ 471488 h 528637"/>
                  <a:gd name="connsiteX2" fmla="*/ 57150 w 114300"/>
                  <a:gd name="connsiteY2" fmla="*/ 528638 h 528637"/>
                  <a:gd name="connsiteX3" fmla="*/ 114300 w 114300"/>
                  <a:gd name="connsiteY3" fmla="*/ 471488 h 528637"/>
                  <a:gd name="connsiteX4" fmla="*/ 114300 w 114300"/>
                  <a:gd name="connsiteY4" fmla="*/ 57150 h 528637"/>
                  <a:gd name="connsiteX5" fmla="*/ 57150 w 114300"/>
                  <a:gd name="connsiteY5" fmla="*/ 0 h 528637"/>
                  <a:gd name="connsiteX6" fmla="*/ 0 w 114300"/>
                  <a:gd name="connsiteY6" fmla="*/ 57150 h 528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300" h="528637">
                    <a:moveTo>
                      <a:pt x="0" y="57150"/>
                    </a:moveTo>
                    <a:lnTo>
                      <a:pt x="0" y="471488"/>
                    </a:lnTo>
                    <a:cubicBezTo>
                      <a:pt x="0" y="502920"/>
                      <a:pt x="25718" y="528638"/>
                      <a:pt x="57150" y="528638"/>
                    </a:cubicBezTo>
                    <a:cubicBezTo>
                      <a:pt x="88583" y="528638"/>
                      <a:pt x="114300" y="502920"/>
                      <a:pt x="114300" y="471488"/>
                    </a:cubicBezTo>
                    <a:lnTo>
                      <a:pt x="114300" y="57150"/>
                    </a:lnTo>
                    <a:cubicBezTo>
                      <a:pt x="114300" y="25718"/>
                      <a:pt x="88583" y="0"/>
                      <a:pt x="57150" y="0"/>
                    </a:cubicBezTo>
                    <a:cubicBezTo>
                      <a:pt x="25718" y="0"/>
                      <a:pt x="0" y="25718"/>
                      <a:pt x="0" y="57150"/>
                    </a:cubicBezTo>
                    <a:close/>
                  </a:path>
                </a:pathLst>
              </a:custGeom>
              <a:solidFill>
                <a:srgbClr val="0C37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25AB8CA8-60DC-9C7C-A770-A45BE8F37130}"/>
                  </a:ext>
                </a:extLst>
              </p:cNvPr>
              <p:cNvSpPr/>
              <p:nvPr/>
            </p:nvSpPr>
            <p:spPr>
              <a:xfrm>
                <a:off x="14833916" y="3332797"/>
                <a:ext cx="114300" cy="339090"/>
              </a:xfrm>
              <a:custGeom>
                <a:avLst/>
                <a:gdLst>
                  <a:gd name="connsiteX0" fmla="*/ 0 w 114300"/>
                  <a:gd name="connsiteY0" fmla="*/ 57150 h 339090"/>
                  <a:gd name="connsiteX1" fmla="*/ 0 w 114300"/>
                  <a:gd name="connsiteY1" fmla="*/ 281940 h 339090"/>
                  <a:gd name="connsiteX2" fmla="*/ 57150 w 114300"/>
                  <a:gd name="connsiteY2" fmla="*/ 339090 h 339090"/>
                  <a:gd name="connsiteX3" fmla="*/ 114300 w 114300"/>
                  <a:gd name="connsiteY3" fmla="*/ 281940 h 339090"/>
                  <a:gd name="connsiteX4" fmla="*/ 114300 w 114300"/>
                  <a:gd name="connsiteY4" fmla="*/ 57150 h 339090"/>
                  <a:gd name="connsiteX5" fmla="*/ 57150 w 114300"/>
                  <a:gd name="connsiteY5" fmla="*/ 0 h 339090"/>
                  <a:gd name="connsiteX6" fmla="*/ 0 w 114300"/>
                  <a:gd name="connsiteY6" fmla="*/ 57150 h 339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300" h="339090">
                    <a:moveTo>
                      <a:pt x="0" y="57150"/>
                    </a:moveTo>
                    <a:lnTo>
                      <a:pt x="0" y="281940"/>
                    </a:lnTo>
                    <a:cubicBezTo>
                      <a:pt x="0" y="313373"/>
                      <a:pt x="25718" y="339090"/>
                      <a:pt x="57150" y="339090"/>
                    </a:cubicBezTo>
                    <a:cubicBezTo>
                      <a:pt x="88583" y="339090"/>
                      <a:pt x="114300" y="313373"/>
                      <a:pt x="114300" y="281940"/>
                    </a:cubicBezTo>
                    <a:lnTo>
                      <a:pt x="114300" y="57150"/>
                    </a:lnTo>
                    <a:cubicBezTo>
                      <a:pt x="114300" y="25718"/>
                      <a:pt x="88583" y="0"/>
                      <a:pt x="57150" y="0"/>
                    </a:cubicBezTo>
                    <a:cubicBezTo>
                      <a:pt x="25718" y="0"/>
                      <a:pt x="0" y="25718"/>
                      <a:pt x="0" y="57150"/>
                    </a:cubicBezTo>
                    <a:close/>
                  </a:path>
                </a:pathLst>
              </a:custGeom>
              <a:solidFill>
                <a:srgbClr val="0C37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58152F93-FE9C-A11E-ED0C-81F39EB0FD6C}"/>
                  </a:ext>
                </a:extLst>
              </p:cNvPr>
              <p:cNvSpPr/>
              <p:nvPr/>
            </p:nvSpPr>
            <p:spPr>
              <a:xfrm>
                <a:off x="14833916" y="3869054"/>
                <a:ext cx="114300" cy="214312"/>
              </a:xfrm>
              <a:custGeom>
                <a:avLst/>
                <a:gdLst>
                  <a:gd name="connsiteX0" fmla="*/ 0 w 114300"/>
                  <a:gd name="connsiteY0" fmla="*/ 57150 h 214312"/>
                  <a:gd name="connsiteX1" fmla="*/ 0 w 114300"/>
                  <a:gd name="connsiteY1" fmla="*/ 157163 h 214312"/>
                  <a:gd name="connsiteX2" fmla="*/ 57150 w 114300"/>
                  <a:gd name="connsiteY2" fmla="*/ 214313 h 214312"/>
                  <a:gd name="connsiteX3" fmla="*/ 114300 w 114300"/>
                  <a:gd name="connsiteY3" fmla="*/ 157163 h 214312"/>
                  <a:gd name="connsiteX4" fmla="*/ 114300 w 114300"/>
                  <a:gd name="connsiteY4" fmla="*/ 57150 h 214312"/>
                  <a:gd name="connsiteX5" fmla="*/ 57150 w 114300"/>
                  <a:gd name="connsiteY5" fmla="*/ 0 h 214312"/>
                  <a:gd name="connsiteX6" fmla="*/ 0 w 114300"/>
                  <a:gd name="connsiteY6" fmla="*/ 57150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300" h="214312">
                    <a:moveTo>
                      <a:pt x="0" y="57150"/>
                    </a:moveTo>
                    <a:lnTo>
                      <a:pt x="0" y="157163"/>
                    </a:lnTo>
                    <a:cubicBezTo>
                      <a:pt x="0" y="188595"/>
                      <a:pt x="25718" y="214313"/>
                      <a:pt x="57150" y="214313"/>
                    </a:cubicBezTo>
                    <a:cubicBezTo>
                      <a:pt x="88583" y="214313"/>
                      <a:pt x="114300" y="188595"/>
                      <a:pt x="114300" y="157163"/>
                    </a:cubicBezTo>
                    <a:lnTo>
                      <a:pt x="114300" y="57150"/>
                    </a:lnTo>
                    <a:cubicBezTo>
                      <a:pt x="114300" y="25717"/>
                      <a:pt x="88583" y="0"/>
                      <a:pt x="57150" y="0"/>
                    </a:cubicBezTo>
                    <a:cubicBezTo>
                      <a:pt x="25718" y="0"/>
                      <a:pt x="0" y="25717"/>
                      <a:pt x="0" y="57150"/>
                    </a:cubicBezTo>
                    <a:close/>
                  </a:path>
                </a:pathLst>
              </a:custGeom>
              <a:solidFill>
                <a:srgbClr val="0C37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2AF40329-3E62-9BFC-C4D9-A8CFAC840AD8}"/>
                  </a:ext>
                </a:extLst>
              </p:cNvPr>
              <p:cNvSpPr/>
              <p:nvPr/>
            </p:nvSpPr>
            <p:spPr>
              <a:xfrm>
                <a:off x="14833916" y="4233862"/>
                <a:ext cx="114300" cy="166687"/>
              </a:xfrm>
              <a:custGeom>
                <a:avLst/>
                <a:gdLst>
                  <a:gd name="connsiteX0" fmla="*/ 0 w 114300"/>
                  <a:gd name="connsiteY0" fmla="*/ 57150 h 166687"/>
                  <a:gd name="connsiteX1" fmla="*/ 0 w 114300"/>
                  <a:gd name="connsiteY1" fmla="*/ 109538 h 166687"/>
                  <a:gd name="connsiteX2" fmla="*/ 57150 w 114300"/>
                  <a:gd name="connsiteY2" fmla="*/ 166688 h 166687"/>
                  <a:gd name="connsiteX3" fmla="*/ 114300 w 114300"/>
                  <a:gd name="connsiteY3" fmla="*/ 109538 h 166687"/>
                  <a:gd name="connsiteX4" fmla="*/ 114300 w 114300"/>
                  <a:gd name="connsiteY4" fmla="*/ 57150 h 166687"/>
                  <a:gd name="connsiteX5" fmla="*/ 57150 w 114300"/>
                  <a:gd name="connsiteY5" fmla="*/ 0 h 166687"/>
                  <a:gd name="connsiteX6" fmla="*/ 0 w 114300"/>
                  <a:gd name="connsiteY6" fmla="*/ 57150 h 166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300" h="166687">
                    <a:moveTo>
                      <a:pt x="0" y="57150"/>
                    </a:moveTo>
                    <a:lnTo>
                      <a:pt x="0" y="109538"/>
                    </a:lnTo>
                    <a:cubicBezTo>
                      <a:pt x="0" y="140970"/>
                      <a:pt x="25718" y="166688"/>
                      <a:pt x="57150" y="166688"/>
                    </a:cubicBezTo>
                    <a:cubicBezTo>
                      <a:pt x="88583" y="166688"/>
                      <a:pt x="114300" y="140970"/>
                      <a:pt x="114300" y="109538"/>
                    </a:cubicBezTo>
                    <a:lnTo>
                      <a:pt x="114300" y="57150"/>
                    </a:lnTo>
                    <a:cubicBezTo>
                      <a:pt x="114300" y="25718"/>
                      <a:pt x="88583" y="0"/>
                      <a:pt x="57150" y="0"/>
                    </a:cubicBezTo>
                    <a:cubicBezTo>
                      <a:pt x="25718" y="0"/>
                      <a:pt x="0" y="25718"/>
                      <a:pt x="0" y="57150"/>
                    </a:cubicBezTo>
                    <a:close/>
                  </a:path>
                </a:pathLst>
              </a:custGeom>
              <a:solidFill>
                <a:srgbClr val="0C37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2E0A82DA-04C0-58F9-0DFD-369B01861B06}"/>
                  </a:ext>
                </a:extLst>
              </p:cNvPr>
              <p:cNvSpPr/>
              <p:nvPr/>
            </p:nvSpPr>
            <p:spPr>
              <a:xfrm>
                <a:off x="14833916" y="4534852"/>
                <a:ext cx="114300" cy="140969"/>
              </a:xfrm>
              <a:custGeom>
                <a:avLst/>
                <a:gdLst>
                  <a:gd name="connsiteX0" fmla="*/ 0 w 114300"/>
                  <a:gd name="connsiteY0" fmla="*/ 57150 h 140969"/>
                  <a:gd name="connsiteX1" fmla="*/ 0 w 114300"/>
                  <a:gd name="connsiteY1" fmla="*/ 83820 h 140969"/>
                  <a:gd name="connsiteX2" fmla="*/ 57150 w 114300"/>
                  <a:gd name="connsiteY2" fmla="*/ 140970 h 140969"/>
                  <a:gd name="connsiteX3" fmla="*/ 114300 w 114300"/>
                  <a:gd name="connsiteY3" fmla="*/ 83820 h 140969"/>
                  <a:gd name="connsiteX4" fmla="*/ 114300 w 114300"/>
                  <a:gd name="connsiteY4" fmla="*/ 57150 h 140969"/>
                  <a:gd name="connsiteX5" fmla="*/ 57150 w 114300"/>
                  <a:gd name="connsiteY5" fmla="*/ 0 h 140969"/>
                  <a:gd name="connsiteX6" fmla="*/ 0 w 114300"/>
                  <a:gd name="connsiteY6" fmla="*/ 57150 h 140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300" h="140969">
                    <a:moveTo>
                      <a:pt x="0" y="57150"/>
                    </a:moveTo>
                    <a:lnTo>
                      <a:pt x="0" y="83820"/>
                    </a:lnTo>
                    <a:cubicBezTo>
                      <a:pt x="0" y="115253"/>
                      <a:pt x="25718" y="140970"/>
                      <a:pt x="57150" y="140970"/>
                    </a:cubicBezTo>
                    <a:cubicBezTo>
                      <a:pt x="88583" y="140970"/>
                      <a:pt x="114300" y="115253"/>
                      <a:pt x="114300" y="83820"/>
                    </a:cubicBezTo>
                    <a:lnTo>
                      <a:pt x="114300" y="57150"/>
                    </a:lnTo>
                    <a:cubicBezTo>
                      <a:pt x="114300" y="25717"/>
                      <a:pt x="88583" y="0"/>
                      <a:pt x="57150" y="0"/>
                    </a:cubicBezTo>
                    <a:cubicBezTo>
                      <a:pt x="25718" y="0"/>
                      <a:pt x="0" y="25717"/>
                      <a:pt x="0" y="57150"/>
                    </a:cubicBezTo>
                    <a:close/>
                  </a:path>
                </a:pathLst>
              </a:custGeom>
              <a:solidFill>
                <a:srgbClr val="0C37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273C830-19FA-C51F-50A5-D9A441BD47B0}"/>
              </a:ext>
            </a:extLst>
          </p:cNvPr>
          <p:cNvGrpSpPr/>
          <p:nvPr/>
        </p:nvGrpSpPr>
        <p:grpSpPr>
          <a:xfrm>
            <a:off x="1254324" y="3718195"/>
            <a:ext cx="5646866" cy="3146898"/>
            <a:chOff x="626777" y="1867350"/>
            <a:chExt cx="2823433" cy="1573449"/>
          </a:xfrm>
        </p:grpSpPr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D5AA00FD-D19B-5F8B-DC42-4AC9D22CD7C9}"/>
                </a:ext>
              </a:extLst>
            </p:cNvPr>
            <p:cNvSpPr/>
            <p:nvPr/>
          </p:nvSpPr>
          <p:spPr>
            <a:xfrm>
              <a:off x="626777" y="1867350"/>
              <a:ext cx="599228" cy="599228"/>
            </a:xfrm>
            <a:custGeom>
              <a:avLst/>
              <a:gdLst>
                <a:gd name="connsiteX0" fmla="*/ 274320 w 548640"/>
                <a:gd name="connsiteY0" fmla="*/ 0 h 548640"/>
                <a:gd name="connsiteX1" fmla="*/ 548640 w 548640"/>
                <a:gd name="connsiteY1" fmla="*/ 274320 h 548640"/>
                <a:gd name="connsiteX2" fmla="*/ 274320 w 548640"/>
                <a:gd name="connsiteY2" fmla="*/ 548640 h 548640"/>
                <a:gd name="connsiteX3" fmla="*/ 0 w 548640"/>
                <a:gd name="connsiteY3" fmla="*/ 274320 h 548640"/>
                <a:gd name="connsiteX4" fmla="*/ 274320 w 548640"/>
                <a:gd name="connsiteY4" fmla="*/ 0 h 5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" h="548640">
                  <a:moveTo>
                    <a:pt x="274320" y="0"/>
                  </a:moveTo>
                  <a:cubicBezTo>
                    <a:pt x="425823" y="0"/>
                    <a:pt x="548640" y="122817"/>
                    <a:pt x="548640" y="274320"/>
                  </a:cubicBezTo>
                  <a:cubicBezTo>
                    <a:pt x="548640" y="425823"/>
                    <a:pt x="425823" y="548640"/>
                    <a:pt x="274320" y="548640"/>
                  </a:cubicBezTo>
                  <a:cubicBezTo>
                    <a:pt x="122817" y="548640"/>
                    <a:pt x="0" y="425823"/>
                    <a:pt x="0" y="274320"/>
                  </a:cubicBezTo>
                  <a:cubicBezTo>
                    <a:pt x="0" y="122817"/>
                    <a:pt x="122817" y="0"/>
                    <a:pt x="27432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chemeClr val="accent4">
                    <a:lumMod val="75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81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6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54B4CA9-C709-6225-B64F-D16CC1BE2ED4}"/>
                </a:ext>
              </a:extLst>
            </p:cNvPr>
            <p:cNvSpPr txBox="1"/>
            <p:nvPr/>
          </p:nvSpPr>
          <p:spPr>
            <a:xfrm>
              <a:off x="1376744" y="2007388"/>
              <a:ext cx="1768620" cy="53501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AU" sz="2800" b="1" dirty="0"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Phishing Simulations</a:t>
              </a:r>
              <a:endParaRPr lang="en-US" sz="2800" b="1" dirty="0">
                <a:latin typeface="Roboto Black" panose="02000000000000000000" pitchFamily="2" charset="0"/>
                <a:ea typeface="Roboto Black" panose="02000000000000000000" pitchFamily="2" charset="0"/>
              </a:endParaRPr>
            </a:p>
            <a:p>
              <a:pPr>
                <a:lnSpc>
                  <a:spcPct val="130000"/>
                </a:lnSpc>
              </a:pPr>
              <a:endParaRPr lang="en-AU" sz="2800" b="1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76" name="Text Placeholder 32">
              <a:extLst>
                <a:ext uri="{FF2B5EF4-FFF2-40B4-BE49-F238E27FC236}">
                  <a16:creationId xmlns:a16="http://schemas.microsoft.com/office/drawing/2014/main" id="{701E8CBA-518E-9174-AF33-7F9FDD0806F5}"/>
                </a:ext>
              </a:extLst>
            </p:cNvPr>
            <p:cNvSpPr txBox="1">
              <a:spLocks/>
            </p:cNvSpPr>
            <p:nvPr/>
          </p:nvSpPr>
          <p:spPr>
            <a:xfrm>
              <a:off x="626777" y="2648814"/>
              <a:ext cx="2823433" cy="791985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sz="26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Test your employee’s cyber awareness with a simulated phishing strike. On-going monitoring and reporting.</a:t>
              </a:r>
            </a:p>
            <a:p>
              <a:pPr marL="0" indent="0">
                <a:lnSpc>
                  <a:spcPct val="150000"/>
                </a:lnSpc>
                <a:buNone/>
              </a:pPr>
              <a:r>
                <a:rPr lang="en-US" sz="20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.</a:t>
              </a:r>
            </a:p>
          </p:txBody>
        </p:sp>
        <p:sp>
          <p:nvSpPr>
            <p:cNvPr id="77" name="Shape 2540">
              <a:extLst>
                <a:ext uri="{FF2B5EF4-FFF2-40B4-BE49-F238E27FC236}">
                  <a16:creationId xmlns:a16="http://schemas.microsoft.com/office/drawing/2014/main" id="{75B20882-6031-A1AA-28BF-8A193293C7EB}"/>
                </a:ext>
              </a:extLst>
            </p:cNvPr>
            <p:cNvSpPr/>
            <p:nvPr/>
          </p:nvSpPr>
          <p:spPr>
            <a:xfrm>
              <a:off x="789460" y="2027539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4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0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9E4B658-39CD-F1B9-F1C1-E26DBF4BDFC1}"/>
              </a:ext>
            </a:extLst>
          </p:cNvPr>
          <p:cNvGrpSpPr/>
          <p:nvPr/>
        </p:nvGrpSpPr>
        <p:grpSpPr>
          <a:xfrm>
            <a:off x="7696431" y="3642985"/>
            <a:ext cx="5666764" cy="3170006"/>
            <a:chOff x="3847831" y="1829745"/>
            <a:chExt cx="2833382" cy="1585003"/>
          </a:xfrm>
        </p:grpSpPr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9786FC3C-67A0-1947-F6B7-9F3BAB7548F7}"/>
                </a:ext>
              </a:extLst>
            </p:cNvPr>
            <p:cNvSpPr/>
            <p:nvPr/>
          </p:nvSpPr>
          <p:spPr>
            <a:xfrm>
              <a:off x="3847831" y="1829745"/>
              <a:ext cx="599228" cy="599228"/>
            </a:xfrm>
            <a:custGeom>
              <a:avLst/>
              <a:gdLst>
                <a:gd name="connsiteX0" fmla="*/ 274320 w 548640"/>
                <a:gd name="connsiteY0" fmla="*/ 0 h 548640"/>
                <a:gd name="connsiteX1" fmla="*/ 548640 w 548640"/>
                <a:gd name="connsiteY1" fmla="*/ 274320 h 548640"/>
                <a:gd name="connsiteX2" fmla="*/ 274320 w 548640"/>
                <a:gd name="connsiteY2" fmla="*/ 548640 h 548640"/>
                <a:gd name="connsiteX3" fmla="*/ 0 w 548640"/>
                <a:gd name="connsiteY3" fmla="*/ 274320 h 548640"/>
                <a:gd name="connsiteX4" fmla="*/ 274320 w 548640"/>
                <a:gd name="connsiteY4" fmla="*/ 0 h 5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" h="548640">
                  <a:moveTo>
                    <a:pt x="274320" y="0"/>
                  </a:moveTo>
                  <a:cubicBezTo>
                    <a:pt x="425823" y="0"/>
                    <a:pt x="548640" y="122817"/>
                    <a:pt x="548640" y="274320"/>
                  </a:cubicBezTo>
                  <a:cubicBezTo>
                    <a:pt x="548640" y="425823"/>
                    <a:pt x="425823" y="548640"/>
                    <a:pt x="274320" y="548640"/>
                  </a:cubicBezTo>
                  <a:cubicBezTo>
                    <a:pt x="122817" y="548640"/>
                    <a:pt x="0" y="425823"/>
                    <a:pt x="0" y="274320"/>
                  </a:cubicBezTo>
                  <a:cubicBezTo>
                    <a:pt x="0" y="122817"/>
                    <a:pt x="122817" y="0"/>
                    <a:pt x="27432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chemeClr val="accent4">
                    <a:lumMod val="75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81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60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14BB6DA-9663-7CA8-52AE-5CD8AEAD8A23}"/>
                </a:ext>
              </a:extLst>
            </p:cNvPr>
            <p:cNvSpPr txBox="1"/>
            <p:nvPr/>
          </p:nvSpPr>
          <p:spPr>
            <a:xfrm>
              <a:off x="4597794" y="2002420"/>
              <a:ext cx="1768620" cy="25494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AU" sz="2800" b="1" dirty="0"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Executive Privacy</a:t>
              </a:r>
              <a:endParaRPr lang="en-US" sz="2800" b="1" dirty="0">
                <a:latin typeface="Roboto Black" panose="02000000000000000000" pitchFamily="2" charset="0"/>
                <a:ea typeface="Roboto Black" panose="02000000000000000000" pitchFamily="2" charset="0"/>
              </a:endParaRPr>
            </a:p>
          </p:txBody>
        </p:sp>
        <p:sp>
          <p:nvSpPr>
            <p:cNvPr id="81" name="Text Placeholder 32">
              <a:extLst>
                <a:ext uri="{FF2B5EF4-FFF2-40B4-BE49-F238E27FC236}">
                  <a16:creationId xmlns:a16="http://schemas.microsoft.com/office/drawing/2014/main" id="{F52E9FDB-D23D-C9DD-BBE6-C99EEBB84811}"/>
                </a:ext>
              </a:extLst>
            </p:cNvPr>
            <p:cNvSpPr txBox="1">
              <a:spLocks/>
            </p:cNvSpPr>
            <p:nvPr/>
          </p:nvSpPr>
          <p:spPr>
            <a:xfrm>
              <a:off x="3847831" y="2622763"/>
              <a:ext cx="2833382" cy="791985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sz="26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Hackers can attack executives home network and gain access without even attacking the organization’s office.</a:t>
              </a:r>
            </a:p>
          </p:txBody>
        </p:sp>
        <p:sp>
          <p:nvSpPr>
            <p:cNvPr id="82" name="Shape 2540">
              <a:extLst>
                <a:ext uri="{FF2B5EF4-FFF2-40B4-BE49-F238E27FC236}">
                  <a16:creationId xmlns:a16="http://schemas.microsoft.com/office/drawing/2014/main" id="{2CAF9B90-9F58-117A-3650-B940B253FA69}"/>
                </a:ext>
              </a:extLst>
            </p:cNvPr>
            <p:cNvSpPr/>
            <p:nvPr/>
          </p:nvSpPr>
          <p:spPr>
            <a:xfrm>
              <a:off x="4010512" y="1989695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4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0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8A11025-9BDE-113D-06E6-00E3328FC8D9}"/>
              </a:ext>
            </a:extLst>
          </p:cNvPr>
          <p:cNvGrpSpPr/>
          <p:nvPr/>
        </p:nvGrpSpPr>
        <p:grpSpPr>
          <a:xfrm>
            <a:off x="1254324" y="7885372"/>
            <a:ext cx="5646866" cy="3181328"/>
            <a:chOff x="626777" y="3950939"/>
            <a:chExt cx="2823433" cy="1590664"/>
          </a:xfrm>
        </p:grpSpPr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FBE24771-BA51-B34E-D0F1-E0656F028B24}"/>
                </a:ext>
              </a:extLst>
            </p:cNvPr>
            <p:cNvSpPr/>
            <p:nvPr/>
          </p:nvSpPr>
          <p:spPr>
            <a:xfrm>
              <a:off x="626777" y="3950939"/>
              <a:ext cx="599228" cy="599228"/>
            </a:xfrm>
            <a:custGeom>
              <a:avLst/>
              <a:gdLst>
                <a:gd name="connsiteX0" fmla="*/ 274320 w 548640"/>
                <a:gd name="connsiteY0" fmla="*/ 0 h 548640"/>
                <a:gd name="connsiteX1" fmla="*/ 548640 w 548640"/>
                <a:gd name="connsiteY1" fmla="*/ 274320 h 548640"/>
                <a:gd name="connsiteX2" fmla="*/ 274320 w 548640"/>
                <a:gd name="connsiteY2" fmla="*/ 548640 h 548640"/>
                <a:gd name="connsiteX3" fmla="*/ 0 w 548640"/>
                <a:gd name="connsiteY3" fmla="*/ 274320 h 548640"/>
                <a:gd name="connsiteX4" fmla="*/ 274320 w 548640"/>
                <a:gd name="connsiteY4" fmla="*/ 0 h 5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" h="548640">
                  <a:moveTo>
                    <a:pt x="274320" y="0"/>
                  </a:moveTo>
                  <a:cubicBezTo>
                    <a:pt x="425823" y="0"/>
                    <a:pt x="548640" y="122817"/>
                    <a:pt x="548640" y="274320"/>
                  </a:cubicBezTo>
                  <a:cubicBezTo>
                    <a:pt x="548640" y="425823"/>
                    <a:pt x="425823" y="548640"/>
                    <a:pt x="274320" y="548640"/>
                  </a:cubicBezTo>
                  <a:cubicBezTo>
                    <a:pt x="122817" y="548640"/>
                    <a:pt x="0" y="425823"/>
                    <a:pt x="0" y="274320"/>
                  </a:cubicBezTo>
                  <a:cubicBezTo>
                    <a:pt x="0" y="122817"/>
                    <a:pt x="122817" y="0"/>
                    <a:pt x="27432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chemeClr val="accent4">
                    <a:lumMod val="75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81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60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9741D51-1D86-447F-113A-764731687D23}"/>
                </a:ext>
              </a:extLst>
            </p:cNvPr>
            <p:cNvSpPr txBox="1"/>
            <p:nvPr/>
          </p:nvSpPr>
          <p:spPr>
            <a:xfrm>
              <a:off x="1376744" y="3989238"/>
              <a:ext cx="1768620" cy="53501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AU" sz="2800" b="1" dirty="0"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Cyber warfare facilitation</a:t>
              </a:r>
              <a:endParaRPr lang="en-US" sz="2800" b="1" dirty="0">
                <a:latin typeface="Roboto Black" panose="02000000000000000000" pitchFamily="2" charset="0"/>
                <a:ea typeface="Roboto Black" panose="02000000000000000000" pitchFamily="2" charset="0"/>
              </a:endParaRPr>
            </a:p>
          </p:txBody>
        </p:sp>
        <p:sp>
          <p:nvSpPr>
            <p:cNvPr id="86" name="Text Placeholder 32">
              <a:extLst>
                <a:ext uri="{FF2B5EF4-FFF2-40B4-BE49-F238E27FC236}">
                  <a16:creationId xmlns:a16="http://schemas.microsoft.com/office/drawing/2014/main" id="{ED09428A-9E63-AB53-3D41-2D02B1F6EBCE}"/>
                </a:ext>
              </a:extLst>
            </p:cNvPr>
            <p:cNvSpPr txBox="1">
              <a:spLocks/>
            </p:cNvSpPr>
            <p:nvPr/>
          </p:nvSpPr>
          <p:spPr>
            <a:xfrm>
              <a:off x="626779" y="4749618"/>
              <a:ext cx="2823431" cy="791985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sz="26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Simulate attacks on your organization and find your weaknesses with a cyber warfare simulation..</a:t>
              </a:r>
            </a:p>
          </p:txBody>
        </p:sp>
        <p:sp>
          <p:nvSpPr>
            <p:cNvPr id="87" name="Shape 2540">
              <a:extLst>
                <a:ext uri="{FF2B5EF4-FFF2-40B4-BE49-F238E27FC236}">
                  <a16:creationId xmlns:a16="http://schemas.microsoft.com/office/drawing/2014/main" id="{784CEDF7-A026-8771-3B32-B42B1AA7BBC9}"/>
                </a:ext>
              </a:extLst>
            </p:cNvPr>
            <p:cNvSpPr/>
            <p:nvPr/>
          </p:nvSpPr>
          <p:spPr>
            <a:xfrm>
              <a:off x="784485" y="41165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4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0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C8AA33-B901-A7D9-39D7-2B498917822D}"/>
              </a:ext>
            </a:extLst>
          </p:cNvPr>
          <p:cNvGrpSpPr/>
          <p:nvPr/>
        </p:nvGrpSpPr>
        <p:grpSpPr>
          <a:xfrm>
            <a:off x="7696432" y="7875115"/>
            <a:ext cx="5666766" cy="3191586"/>
            <a:chOff x="3847831" y="3945810"/>
            <a:chExt cx="2833383" cy="1595793"/>
          </a:xfrm>
        </p:grpSpPr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A2607DD4-3F4B-8B92-0CC2-DA52F160A575}"/>
                </a:ext>
              </a:extLst>
            </p:cNvPr>
            <p:cNvSpPr/>
            <p:nvPr/>
          </p:nvSpPr>
          <p:spPr>
            <a:xfrm>
              <a:off x="3847831" y="3945810"/>
              <a:ext cx="599228" cy="599228"/>
            </a:xfrm>
            <a:custGeom>
              <a:avLst/>
              <a:gdLst>
                <a:gd name="connsiteX0" fmla="*/ 274320 w 548640"/>
                <a:gd name="connsiteY0" fmla="*/ 0 h 548640"/>
                <a:gd name="connsiteX1" fmla="*/ 548640 w 548640"/>
                <a:gd name="connsiteY1" fmla="*/ 274320 h 548640"/>
                <a:gd name="connsiteX2" fmla="*/ 274320 w 548640"/>
                <a:gd name="connsiteY2" fmla="*/ 548640 h 548640"/>
                <a:gd name="connsiteX3" fmla="*/ 0 w 548640"/>
                <a:gd name="connsiteY3" fmla="*/ 274320 h 548640"/>
                <a:gd name="connsiteX4" fmla="*/ 274320 w 548640"/>
                <a:gd name="connsiteY4" fmla="*/ 0 h 5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" h="548640">
                  <a:moveTo>
                    <a:pt x="274320" y="0"/>
                  </a:moveTo>
                  <a:cubicBezTo>
                    <a:pt x="425823" y="0"/>
                    <a:pt x="548640" y="122817"/>
                    <a:pt x="548640" y="274320"/>
                  </a:cubicBezTo>
                  <a:cubicBezTo>
                    <a:pt x="548640" y="425823"/>
                    <a:pt x="425823" y="548640"/>
                    <a:pt x="274320" y="548640"/>
                  </a:cubicBezTo>
                  <a:cubicBezTo>
                    <a:pt x="122817" y="548640"/>
                    <a:pt x="0" y="425823"/>
                    <a:pt x="0" y="274320"/>
                  </a:cubicBezTo>
                  <a:cubicBezTo>
                    <a:pt x="0" y="122817"/>
                    <a:pt x="122817" y="0"/>
                    <a:pt x="27432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chemeClr val="accent4">
                    <a:lumMod val="75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81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60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86B8D35-D04A-E1C7-A73A-46899FC9D016}"/>
                </a:ext>
              </a:extLst>
            </p:cNvPr>
            <p:cNvSpPr txBox="1"/>
            <p:nvPr/>
          </p:nvSpPr>
          <p:spPr>
            <a:xfrm>
              <a:off x="4597795" y="3989236"/>
              <a:ext cx="1768620" cy="53501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AU" sz="2800" b="1" dirty="0"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Governance &amp; Compliance</a:t>
              </a:r>
              <a:endParaRPr lang="en-US" sz="2800" b="1" dirty="0">
                <a:latin typeface="Roboto Black" panose="02000000000000000000" pitchFamily="2" charset="0"/>
                <a:ea typeface="Roboto Black" panose="02000000000000000000" pitchFamily="2" charset="0"/>
              </a:endParaRPr>
            </a:p>
          </p:txBody>
        </p:sp>
        <p:sp>
          <p:nvSpPr>
            <p:cNvPr id="91" name="Text Placeholder 32">
              <a:extLst>
                <a:ext uri="{FF2B5EF4-FFF2-40B4-BE49-F238E27FC236}">
                  <a16:creationId xmlns:a16="http://schemas.microsoft.com/office/drawing/2014/main" id="{58B5A009-43FE-4D76-A074-BF3FF910F59B}"/>
                </a:ext>
              </a:extLst>
            </p:cNvPr>
            <p:cNvSpPr txBox="1">
              <a:spLocks/>
            </p:cNvSpPr>
            <p:nvPr/>
          </p:nvSpPr>
          <p:spPr>
            <a:xfrm>
              <a:off x="3847832" y="4749618"/>
              <a:ext cx="2833382" cy="791985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sz="26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Avoid hefty fines by keeping your organization up to compliance standards. </a:t>
              </a:r>
            </a:p>
            <a:p>
              <a:pPr marL="0" indent="0">
                <a:lnSpc>
                  <a:spcPct val="150000"/>
                </a:lnSpc>
                <a:buNone/>
              </a:pPr>
              <a:r>
                <a:rPr lang="en-US" sz="20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.</a:t>
              </a:r>
            </a:p>
          </p:txBody>
        </p:sp>
        <p:sp>
          <p:nvSpPr>
            <p:cNvPr id="92" name="Shape 2540">
              <a:extLst>
                <a:ext uri="{FF2B5EF4-FFF2-40B4-BE49-F238E27FC236}">
                  <a16:creationId xmlns:a16="http://schemas.microsoft.com/office/drawing/2014/main" id="{1507A3AC-0B40-8EAA-8963-1BF7D9451798}"/>
                </a:ext>
              </a:extLst>
            </p:cNvPr>
            <p:cNvSpPr/>
            <p:nvPr/>
          </p:nvSpPr>
          <p:spPr>
            <a:xfrm>
              <a:off x="4007637" y="41057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4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0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604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F2D2E8-29B9-C447-A659-459A28D49158}"/>
              </a:ext>
            </a:extLst>
          </p:cNvPr>
          <p:cNvSpPr txBox="1"/>
          <p:nvPr/>
        </p:nvSpPr>
        <p:spPr>
          <a:xfrm>
            <a:off x="4605297" y="816249"/>
            <a:ext cx="15107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Protect the Organization or Face Hefty Fines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57D687-CD25-CE4E-9F6E-19FA2CC5617B}"/>
              </a:ext>
            </a:extLst>
          </p:cNvPr>
          <p:cNvSpPr/>
          <p:nvPr/>
        </p:nvSpPr>
        <p:spPr>
          <a:xfrm>
            <a:off x="5274080" y="1878077"/>
            <a:ext cx="13768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Source Sans Pro Light" panose="020B0403030403020204" pitchFamily="34" charset="0"/>
              </a:rPr>
              <a:t>Cover your organization legally with a Governance/Risk/Compliance component within your security program</a:t>
            </a:r>
          </a:p>
        </p:txBody>
      </p:sp>
      <p:grpSp>
        <p:nvGrpSpPr>
          <p:cNvPr id="33" name="Graphic 31">
            <a:extLst>
              <a:ext uri="{FF2B5EF4-FFF2-40B4-BE49-F238E27FC236}">
                <a16:creationId xmlns:a16="http://schemas.microsoft.com/office/drawing/2014/main" id="{87D9B1A6-3299-D441-22E5-FD16E6D60299}"/>
              </a:ext>
            </a:extLst>
          </p:cNvPr>
          <p:cNvGrpSpPr/>
          <p:nvPr/>
        </p:nvGrpSpPr>
        <p:grpSpPr>
          <a:xfrm>
            <a:off x="14074332" y="3401570"/>
            <a:ext cx="8767893" cy="9001182"/>
            <a:chOff x="13547600" y="3745042"/>
            <a:chExt cx="8767893" cy="9001182"/>
          </a:xfrm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303115A-DB6A-404C-D0F2-B00E41FA7E87}"/>
                </a:ext>
              </a:extLst>
            </p:cNvPr>
            <p:cNvSpPr/>
            <p:nvPr/>
          </p:nvSpPr>
          <p:spPr>
            <a:xfrm>
              <a:off x="14055997" y="6757227"/>
              <a:ext cx="5333047" cy="4396740"/>
            </a:xfrm>
            <a:custGeom>
              <a:avLst/>
              <a:gdLst>
                <a:gd name="connsiteX0" fmla="*/ 5333048 w 5333047"/>
                <a:gd name="connsiteY0" fmla="*/ 2198370 h 4396740"/>
                <a:gd name="connsiteX1" fmla="*/ 2667000 w 5333047"/>
                <a:gd name="connsiteY1" fmla="*/ 4396741 h 4396740"/>
                <a:gd name="connsiteX2" fmla="*/ 0 w 5333047"/>
                <a:gd name="connsiteY2" fmla="*/ 2198370 h 4396740"/>
                <a:gd name="connsiteX3" fmla="*/ 2667000 w 5333047"/>
                <a:gd name="connsiteY3" fmla="*/ 0 h 4396740"/>
                <a:gd name="connsiteX4" fmla="*/ 5333048 w 5333047"/>
                <a:gd name="connsiteY4" fmla="*/ 2198370 h 439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3047" h="4396740">
                  <a:moveTo>
                    <a:pt x="5333048" y="2198370"/>
                  </a:moveTo>
                  <a:cubicBezTo>
                    <a:pt x="5333048" y="3411855"/>
                    <a:pt x="4139565" y="4396741"/>
                    <a:pt x="2667000" y="4396741"/>
                  </a:cubicBezTo>
                  <a:cubicBezTo>
                    <a:pt x="1194435" y="4396741"/>
                    <a:pt x="0" y="3412808"/>
                    <a:pt x="0" y="2198370"/>
                  </a:cubicBezTo>
                  <a:cubicBezTo>
                    <a:pt x="0" y="983933"/>
                    <a:pt x="1193483" y="0"/>
                    <a:pt x="2667000" y="0"/>
                  </a:cubicBezTo>
                  <a:cubicBezTo>
                    <a:pt x="4139565" y="0"/>
                    <a:pt x="5333048" y="983933"/>
                    <a:pt x="5333048" y="2198370"/>
                  </a:cubicBezTo>
                  <a:close/>
                </a:path>
              </a:pathLst>
            </a:custGeom>
            <a:solidFill>
              <a:srgbClr val="0C37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S"/>
            </a:p>
          </p:txBody>
        </p:sp>
        <p:grpSp>
          <p:nvGrpSpPr>
            <p:cNvPr id="35" name="Graphic 31">
              <a:extLst>
                <a:ext uri="{FF2B5EF4-FFF2-40B4-BE49-F238E27FC236}">
                  <a16:creationId xmlns:a16="http://schemas.microsoft.com/office/drawing/2014/main" id="{3F3DF5D3-7DCB-2E0D-8E32-7F76EB6CE024}"/>
                </a:ext>
              </a:extLst>
            </p:cNvPr>
            <p:cNvGrpSpPr/>
            <p:nvPr/>
          </p:nvGrpSpPr>
          <p:grpSpPr>
            <a:xfrm>
              <a:off x="19858151" y="5187031"/>
              <a:ext cx="248601" cy="247173"/>
              <a:chOff x="19858151" y="5187031"/>
              <a:chExt cx="248601" cy="247173"/>
            </a:xfrm>
            <a:solidFill>
              <a:srgbClr val="F46C69"/>
            </a:solidFill>
          </p:grpSpPr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EB36A598-A8D4-51DD-F0A1-14FC652F510C}"/>
                  </a:ext>
                </a:extLst>
              </p:cNvPr>
              <p:cNvSpPr/>
              <p:nvPr/>
            </p:nvSpPr>
            <p:spPr>
              <a:xfrm>
                <a:off x="19859103" y="5187031"/>
                <a:ext cx="247649" cy="247173"/>
              </a:xfrm>
              <a:custGeom>
                <a:avLst/>
                <a:gdLst>
                  <a:gd name="connsiteX0" fmla="*/ 33814 w 247649"/>
                  <a:gd name="connsiteY0" fmla="*/ 247174 h 247173"/>
                  <a:gd name="connsiteX1" fmla="*/ 10001 w 247649"/>
                  <a:gd name="connsiteY1" fmla="*/ 237649 h 247173"/>
                  <a:gd name="connsiteX2" fmla="*/ 10001 w 247649"/>
                  <a:gd name="connsiteY2" fmla="*/ 190024 h 247173"/>
                  <a:gd name="connsiteX3" fmla="*/ 190024 w 247649"/>
                  <a:gd name="connsiteY3" fmla="*/ 10001 h 247173"/>
                  <a:gd name="connsiteX4" fmla="*/ 237649 w 247649"/>
                  <a:gd name="connsiteY4" fmla="*/ 10001 h 247173"/>
                  <a:gd name="connsiteX5" fmla="*/ 237649 w 247649"/>
                  <a:gd name="connsiteY5" fmla="*/ 57626 h 247173"/>
                  <a:gd name="connsiteX6" fmla="*/ 57626 w 247649"/>
                  <a:gd name="connsiteY6" fmla="*/ 237649 h 247173"/>
                  <a:gd name="connsiteX7" fmla="*/ 33814 w 247649"/>
                  <a:gd name="connsiteY7" fmla="*/ 247174 h 247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7649" h="247173">
                    <a:moveTo>
                      <a:pt x="33814" y="247174"/>
                    </a:moveTo>
                    <a:cubicBezTo>
                      <a:pt x="25241" y="247174"/>
                      <a:pt x="16668" y="244316"/>
                      <a:pt x="10001" y="237649"/>
                    </a:cubicBezTo>
                    <a:cubicBezTo>
                      <a:pt x="-3334" y="224314"/>
                      <a:pt x="-3334" y="203359"/>
                      <a:pt x="10001" y="190024"/>
                    </a:cubicBezTo>
                    <a:lnTo>
                      <a:pt x="190024" y="10001"/>
                    </a:lnTo>
                    <a:cubicBezTo>
                      <a:pt x="203358" y="-3334"/>
                      <a:pt x="224314" y="-3334"/>
                      <a:pt x="237649" y="10001"/>
                    </a:cubicBezTo>
                    <a:cubicBezTo>
                      <a:pt x="250983" y="23336"/>
                      <a:pt x="250983" y="44291"/>
                      <a:pt x="237649" y="57626"/>
                    </a:cubicBezTo>
                    <a:lnTo>
                      <a:pt x="57626" y="237649"/>
                    </a:lnTo>
                    <a:cubicBezTo>
                      <a:pt x="50958" y="244316"/>
                      <a:pt x="42387" y="247174"/>
                      <a:pt x="33814" y="247174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FB634767-69C4-4921-32B1-0D66C96D0E65}"/>
                  </a:ext>
                </a:extLst>
              </p:cNvPr>
              <p:cNvSpPr/>
              <p:nvPr/>
            </p:nvSpPr>
            <p:spPr>
              <a:xfrm>
                <a:off x="19858151" y="5187031"/>
                <a:ext cx="247649" cy="247173"/>
              </a:xfrm>
              <a:custGeom>
                <a:avLst/>
                <a:gdLst>
                  <a:gd name="connsiteX0" fmla="*/ 213836 w 247649"/>
                  <a:gd name="connsiteY0" fmla="*/ 247174 h 247173"/>
                  <a:gd name="connsiteX1" fmla="*/ 190023 w 247649"/>
                  <a:gd name="connsiteY1" fmla="*/ 237649 h 247173"/>
                  <a:gd name="connsiteX2" fmla="*/ 10001 w 247649"/>
                  <a:gd name="connsiteY2" fmla="*/ 57626 h 247173"/>
                  <a:gd name="connsiteX3" fmla="*/ 10001 w 247649"/>
                  <a:gd name="connsiteY3" fmla="*/ 10001 h 247173"/>
                  <a:gd name="connsiteX4" fmla="*/ 57626 w 247649"/>
                  <a:gd name="connsiteY4" fmla="*/ 10001 h 247173"/>
                  <a:gd name="connsiteX5" fmla="*/ 237648 w 247649"/>
                  <a:gd name="connsiteY5" fmla="*/ 190024 h 247173"/>
                  <a:gd name="connsiteX6" fmla="*/ 237648 w 247649"/>
                  <a:gd name="connsiteY6" fmla="*/ 237649 h 247173"/>
                  <a:gd name="connsiteX7" fmla="*/ 213836 w 247649"/>
                  <a:gd name="connsiteY7" fmla="*/ 247174 h 247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7649" h="247173">
                    <a:moveTo>
                      <a:pt x="213836" y="247174"/>
                    </a:moveTo>
                    <a:cubicBezTo>
                      <a:pt x="205264" y="247174"/>
                      <a:pt x="196691" y="244316"/>
                      <a:pt x="190023" y="237649"/>
                    </a:cubicBezTo>
                    <a:lnTo>
                      <a:pt x="10001" y="57626"/>
                    </a:lnTo>
                    <a:cubicBezTo>
                      <a:pt x="-3334" y="44291"/>
                      <a:pt x="-3334" y="23336"/>
                      <a:pt x="10001" y="10001"/>
                    </a:cubicBezTo>
                    <a:cubicBezTo>
                      <a:pt x="23335" y="-3334"/>
                      <a:pt x="44291" y="-3334"/>
                      <a:pt x="57626" y="10001"/>
                    </a:cubicBezTo>
                    <a:lnTo>
                      <a:pt x="237648" y="190024"/>
                    </a:lnTo>
                    <a:cubicBezTo>
                      <a:pt x="250983" y="203359"/>
                      <a:pt x="250983" y="224314"/>
                      <a:pt x="237648" y="237649"/>
                    </a:cubicBezTo>
                    <a:cubicBezTo>
                      <a:pt x="230981" y="244316"/>
                      <a:pt x="222408" y="247174"/>
                      <a:pt x="213836" y="247174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</p:grp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D891957-08F0-E2AD-D418-DA9A18D959B5}"/>
                </a:ext>
              </a:extLst>
            </p:cNvPr>
            <p:cNvSpPr/>
            <p:nvPr/>
          </p:nvSpPr>
          <p:spPr>
            <a:xfrm>
              <a:off x="18052268" y="12456749"/>
              <a:ext cx="2960466" cy="289475"/>
            </a:xfrm>
            <a:custGeom>
              <a:avLst/>
              <a:gdLst>
                <a:gd name="connsiteX0" fmla="*/ 18516 w 2960466"/>
                <a:gd name="connsiteY0" fmla="*/ 208835 h 289475"/>
                <a:gd name="connsiteX1" fmla="*/ 306172 w 2960466"/>
                <a:gd name="connsiteY1" fmla="*/ 7858 h 289475"/>
                <a:gd name="connsiteX2" fmla="*/ 356654 w 2960466"/>
                <a:gd name="connsiteY2" fmla="*/ 7858 h 289475"/>
                <a:gd name="connsiteX3" fmla="*/ 618591 w 2960466"/>
                <a:gd name="connsiteY3" fmla="*/ 191690 h 289475"/>
                <a:gd name="connsiteX4" fmla="*/ 880529 w 2960466"/>
                <a:gd name="connsiteY4" fmla="*/ 7858 h 289475"/>
                <a:gd name="connsiteX5" fmla="*/ 931012 w 2960466"/>
                <a:gd name="connsiteY5" fmla="*/ 7858 h 289475"/>
                <a:gd name="connsiteX6" fmla="*/ 1192949 w 2960466"/>
                <a:gd name="connsiteY6" fmla="*/ 191690 h 289475"/>
                <a:gd name="connsiteX7" fmla="*/ 1454887 w 2960466"/>
                <a:gd name="connsiteY7" fmla="*/ 7858 h 289475"/>
                <a:gd name="connsiteX8" fmla="*/ 1505369 w 2960466"/>
                <a:gd name="connsiteY8" fmla="*/ 7858 h 289475"/>
                <a:gd name="connsiteX9" fmla="*/ 1767306 w 2960466"/>
                <a:gd name="connsiteY9" fmla="*/ 191690 h 289475"/>
                <a:gd name="connsiteX10" fmla="*/ 2029244 w 2960466"/>
                <a:gd name="connsiteY10" fmla="*/ 7858 h 289475"/>
                <a:gd name="connsiteX11" fmla="*/ 2079727 w 2960466"/>
                <a:gd name="connsiteY11" fmla="*/ 7858 h 289475"/>
                <a:gd name="connsiteX12" fmla="*/ 2341664 w 2960466"/>
                <a:gd name="connsiteY12" fmla="*/ 191690 h 289475"/>
                <a:gd name="connsiteX13" fmla="*/ 2603602 w 2960466"/>
                <a:gd name="connsiteY13" fmla="*/ 7858 h 289475"/>
                <a:gd name="connsiteX14" fmla="*/ 2654085 w 2960466"/>
                <a:gd name="connsiteY14" fmla="*/ 7858 h 289475"/>
                <a:gd name="connsiteX15" fmla="*/ 2941739 w 2960466"/>
                <a:gd name="connsiteY15" fmla="*/ 208835 h 289475"/>
                <a:gd name="connsiteX16" fmla="*/ 2952217 w 2960466"/>
                <a:gd name="connsiteY16" fmla="*/ 269795 h 289475"/>
                <a:gd name="connsiteX17" fmla="*/ 2916022 w 2960466"/>
                <a:gd name="connsiteY17" fmla="*/ 288845 h 289475"/>
                <a:gd name="connsiteX18" fmla="*/ 2891256 w 2960466"/>
                <a:gd name="connsiteY18" fmla="*/ 281226 h 289475"/>
                <a:gd name="connsiteX19" fmla="*/ 2629319 w 2960466"/>
                <a:gd name="connsiteY19" fmla="*/ 97393 h 289475"/>
                <a:gd name="connsiteX20" fmla="*/ 2367381 w 2960466"/>
                <a:gd name="connsiteY20" fmla="*/ 281226 h 289475"/>
                <a:gd name="connsiteX21" fmla="*/ 2316900 w 2960466"/>
                <a:gd name="connsiteY21" fmla="*/ 281226 h 289475"/>
                <a:gd name="connsiteX22" fmla="*/ 2054962 w 2960466"/>
                <a:gd name="connsiteY22" fmla="*/ 97393 h 289475"/>
                <a:gd name="connsiteX23" fmla="*/ 1793024 w 2960466"/>
                <a:gd name="connsiteY23" fmla="*/ 281226 h 289475"/>
                <a:gd name="connsiteX24" fmla="*/ 1742541 w 2960466"/>
                <a:gd name="connsiteY24" fmla="*/ 281226 h 289475"/>
                <a:gd name="connsiteX25" fmla="*/ 1480604 w 2960466"/>
                <a:gd name="connsiteY25" fmla="*/ 97393 h 289475"/>
                <a:gd name="connsiteX26" fmla="*/ 1218666 w 2960466"/>
                <a:gd name="connsiteY26" fmla="*/ 281226 h 289475"/>
                <a:gd name="connsiteX27" fmla="*/ 1168185 w 2960466"/>
                <a:gd name="connsiteY27" fmla="*/ 281226 h 289475"/>
                <a:gd name="connsiteX28" fmla="*/ 906247 w 2960466"/>
                <a:gd name="connsiteY28" fmla="*/ 97393 h 289475"/>
                <a:gd name="connsiteX29" fmla="*/ 644309 w 2960466"/>
                <a:gd name="connsiteY29" fmla="*/ 281226 h 289475"/>
                <a:gd name="connsiteX30" fmla="*/ 593827 w 2960466"/>
                <a:gd name="connsiteY30" fmla="*/ 281226 h 289475"/>
                <a:gd name="connsiteX31" fmla="*/ 331889 w 2960466"/>
                <a:gd name="connsiteY31" fmla="*/ 97393 h 289475"/>
                <a:gd name="connsiteX32" fmla="*/ 69952 w 2960466"/>
                <a:gd name="connsiteY32" fmla="*/ 281226 h 289475"/>
                <a:gd name="connsiteX33" fmla="*/ 8991 w 2960466"/>
                <a:gd name="connsiteY33" fmla="*/ 270748 h 289475"/>
                <a:gd name="connsiteX34" fmla="*/ 18516 w 2960466"/>
                <a:gd name="connsiteY34" fmla="*/ 208835 h 289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960466" h="289475">
                  <a:moveTo>
                    <a:pt x="18516" y="208835"/>
                  </a:moveTo>
                  <a:lnTo>
                    <a:pt x="306172" y="7858"/>
                  </a:lnTo>
                  <a:cubicBezTo>
                    <a:pt x="321412" y="-2619"/>
                    <a:pt x="341414" y="-2619"/>
                    <a:pt x="356654" y="7858"/>
                  </a:cubicBezTo>
                  <a:lnTo>
                    <a:pt x="618591" y="191690"/>
                  </a:lnTo>
                  <a:lnTo>
                    <a:pt x="880529" y="7858"/>
                  </a:lnTo>
                  <a:cubicBezTo>
                    <a:pt x="895769" y="-2619"/>
                    <a:pt x="915772" y="-2619"/>
                    <a:pt x="931012" y="7858"/>
                  </a:cubicBezTo>
                  <a:lnTo>
                    <a:pt x="1192949" y="191690"/>
                  </a:lnTo>
                  <a:lnTo>
                    <a:pt x="1454887" y="7858"/>
                  </a:lnTo>
                  <a:cubicBezTo>
                    <a:pt x="1470127" y="-2619"/>
                    <a:pt x="1490129" y="-2619"/>
                    <a:pt x="1505369" y="7858"/>
                  </a:cubicBezTo>
                  <a:lnTo>
                    <a:pt x="1767306" y="191690"/>
                  </a:lnTo>
                  <a:lnTo>
                    <a:pt x="2029244" y="7858"/>
                  </a:lnTo>
                  <a:cubicBezTo>
                    <a:pt x="2044485" y="-2619"/>
                    <a:pt x="2064487" y="-2619"/>
                    <a:pt x="2079727" y="7858"/>
                  </a:cubicBezTo>
                  <a:lnTo>
                    <a:pt x="2341664" y="191690"/>
                  </a:lnTo>
                  <a:lnTo>
                    <a:pt x="2603602" y="7858"/>
                  </a:lnTo>
                  <a:cubicBezTo>
                    <a:pt x="2618842" y="-2619"/>
                    <a:pt x="2638844" y="-2619"/>
                    <a:pt x="2654085" y="7858"/>
                  </a:cubicBezTo>
                  <a:lnTo>
                    <a:pt x="2941739" y="208835"/>
                  </a:lnTo>
                  <a:cubicBezTo>
                    <a:pt x="2961742" y="223123"/>
                    <a:pt x="2966504" y="249793"/>
                    <a:pt x="2952217" y="269795"/>
                  </a:cubicBezTo>
                  <a:cubicBezTo>
                    <a:pt x="2943644" y="282178"/>
                    <a:pt x="2930310" y="288845"/>
                    <a:pt x="2916022" y="288845"/>
                  </a:cubicBezTo>
                  <a:cubicBezTo>
                    <a:pt x="2907450" y="288845"/>
                    <a:pt x="2898877" y="285988"/>
                    <a:pt x="2891256" y="281226"/>
                  </a:cubicBezTo>
                  <a:lnTo>
                    <a:pt x="2629319" y="97393"/>
                  </a:lnTo>
                  <a:lnTo>
                    <a:pt x="2367381" y="281226"/>
                  </a:lnTo>
                  <a:cubicBezTo>
                    <a:pt x="2352142" y="291703"/>
                    <a:pt x="2332139" y="291703"/>
                    <a:pt x="2316900" y="281226"/>
                  </a:cubicBezTo>
                  <a:lnTo>
                    <a:pt x="2054962" y="97393"/>
                  </a:lnTo>
                  <a:lnTo>
                    <a:pt x="1793024" y="281226"/>
                  </a:lnTo>
                  <a:cubicBezTo>
                    <a:pt x="1777785" y="291703"/>
                    <a:pt x="1757781" y="291703"/>
                    <a:pt x="1742541" y="281226"/>
                  </a:cubicBezTo>
                  <a:lnTo>
                    <a:pt x="1480604" y="97393"/>
                  </a:lnTo>
                  <a:lnTo>
                    <a:pt x="1218666" y="281226"/>
                  </a:lnTo>
                  <a:cubicBezTo>
                    <a:pt x="1203427" y="291703"/>
                    <a:pt x="1183424" y="291703"/>
                    <a:pt x="1168185" y="281226"/>
                  </a:cubicBezTo>
                  <a:lnTo>
                    <a:pt x="906247" y="97393"/>
                  </a:lnTo>
                  <a:lnTo>
                    <a:pt x="644309" y="281226"/>
                  </a:lnTo>
                  <a:cubicBezTo>
                    <a:pt x="629069" y="291703"/>
                    <a:pt x="609066" y="291703"/>
                    <a:pt x="593827" y="281226"/>
                  </a:cubicBezTo>
                  <a:lnTo>
                    <a:pt x="331889" y="97393"/>
                  </a:lnTo>
                  <a:lnTo>
                    <a:pt x="69952" y="281226"/>
                  </a:lnTo>
                  <a:cubicBezTo>
                    <a:pt x="49949" y="295513"/>
                    <a:pt x="22327" y="290751"/>
                    <a:pt x="8991" y="270748"/>
                  </a:cubicBezTo>
                  <a:cubicBezTo>
                    <a:pt x="-6248" y="250745"/>
                    <a:pt x="-1486" y="223123"/>
                    <a:pt x="18516" y="20883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3B6D2793-28F3-1B70-FAAA-38414C2F1F0A}"/>
                </a:ext>
              </a:extLst>
            </p:cNvPr>
            <p:cNvSpPr/>
            <p:nvPr/>
          </p:nvSpPr>
          <p:spPr>
            <a:xfrm>
              <a:off x="13547600" y="10497933"/>
              <a:ext cx="679608" cy="679608"/>
            </a:xfrm>
            <a:custGeom>
              <a:avLst/>
              <a:gdLst>
                <a:gd name="connsiteX0" fmla="*/ 86439 w 679608"/>
                <a:gd name="connsiteY0" fmla="*/ 15002 h 679608"/>
                <a:gd name="connsiteX1" fmla="*/ 339804 w 679608"/>
                <a:gd name="connsiteY1" fmla="*/ 268367 h 679608"/>
                <a:gd name="connsiteX2" fmla="*/ 593169 w 679608"/>
                <a:gd name="connsiteY2" fmla="*/ 15002 h 679608"/>
                <a:gd name="connsiteX3" fmla="*/ 664607 w 679608"/>
                <a:gd name="connsiteY3" fmla="*/ 15002 h 679608"/>
                <a:gd name="connsiteX4" fmla="*/ 664607 w 679608"/>
                <a:gd name="connsiteY4" fmla="*/ 86439 h 679608"/>
                <a:gd name="connsiteX5" fmla="*/ 411242 w 679608"/>
                <a:gd name="connsiteY5" fmla="*/ 339805 h 679608"/>
                <a:gd name="connsiteX6" fmla="*/ 664607 w 679608"/>
                <a:gd name="connsiteY6" fmla="*/ 593169 h 679608"/>
                <a:gd name="connsiteX7" fmla="*/ 664607 w 679608"/>
                <a:gd name="connsiteY7" fmla="*/ 664607 h 679608"/>
                <a:gd name="connsiteX8" fmla="*/ 593169 w 679608"/>
                <a:gd name="connsiteY8" fmla="*/ 664607 h 679608"/>
                <a:gd name="connsiteX9" fmla="*/ 339804 w 679608"/>
                <a:gd name="connsiteY9" fmla="*/ 411242 h 679608"/>
                <a:gd name="connsiteX10" fmla="*/ 86439 w 679608"/>
                <a:gd name="connsiteY10" fmla="*/ 664607 h 679608"/>
                <a:gd name="connsiteX11" fmla="*/ 15002 w 679608"/>
                <a:gd name="connsiteY11" fmla="*/ 664607 h 679608"/>
                <a:gd name="connsiteX12" fmla="*/ 15002 w 679608"/>
                <a:gd name="connsiteY12" fmla="*/ 593169 h 679608"/>
                <a:gd name="connsiteX13" fmla="*/ 268367 w 679608"/>
                <a:gd name="connsiteY13" fmla="*/ 339805 h 679608"/>
                <a:gd name="connsiteX14" fmla="*/ 15002 w 679608"/>
                <a:gd name="connsiteY14" fmla="*/ 86439 h 679608"/>
                <a:gd name="connsiteX15" fmla="*/ 15002 w 679608"/>
                <a:gd name="connsiteY15" fmla="*/ 15002 h 679608"/>
                <a:gd name="connsiteX16" fmla="*/ 86439 w 679608"/>
                <a:gd name="connsiteY16" fmla="*/ 15002 h 67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9608" h="679608">
                  <a:moveTo>
                    <a:pt x="86439" y="15002"/>
                  </a:moveTo>
                  <a:lnTo>
                    <a:pt x="339804" y="268367"/>
                  </a:lnTo>
                  <a:lnTo>
                    <a:pt x="593169" y="15002"/>
                  </a:lnTo>
                  <a:cubicBezTo>
                    <a:pt x="613172" y="-5001"/>
                    <a:pt x="644605" y="-5001"/>
                    <a:pt x="664607" y="15002"/>
                  </a:cubicBezTo>
                  <a:cubicBezTo>
                    <a:pt x="684609" y="35005"/>
                    <a:pt x="684609" y="66437"/>
                    <a:pt x="664607" y="86439"/>
                  </a:cubicBezTo>
                  <a:lnTo>
                    <a:pt x="411242" y="339805"/>
                  </a:lnTo>
                  <a:lnTo>
                    <a:pt x="664607" y="593169"/>
                  </a:lnTo>
                  <a:cubicBezTo>
                    <a:pt x="684609" y="613172"/>
                    <a:pt x="684609" y="644605"/>
                    <a:pt x="664607" y="664607"/>
                  </a:cubicBezTo>
                  <a:cubicBezTo>
                    <a:pt x="644605" y="684610"/>
                    <a:pt x="613172" y="684610"/>
                    <a:pt x="593169" y="664607"/>
                  </a:cubicBezTo>
                  <a:lnTo>
                    <a:pt x="339804" y="411242"/>
                  </a:lnTo>
                  <a:lnTo>
                    <a:pt x="86439" y="664607"/>
                  </a:lnTo>
                  <a:cubicBezTo>
                    <a:pt x="66437" y="684610"/>
                    <a:pt x="35004" y="684610"/>
                    <a:pt x="15002" y="664607"/>
                  </a:cubicBezTo>
                  <a:cubicBezTo>
                    <a:pt x="-5001" y="644605"/>
                    <a:pt x="-5001" y="613172"/>
                    <a:pt x="15002" y="593169"/>
                  </a:cubicBezTo>
                  <a:lnTo>
                    <a:pt x="268367" y="339805"/>
                  </a:lnTo>
                  <a:lnTo>
                    <a:pt x="15002" y="86439"/>
                  </a:lnTo>
                  <a:cubicBezTo>
                    <a:pt x="-5001" y="66437"/>
                    <a:pt x="-5001" y="35005"/>
                    <a:pt x="15002" y="15002"/>
                  </a:cubicBezTo>
                  <a:cubicBezTo>
                    <a:pt x="35004" y="-4048"/>
                    <a:pt x="67389" y="-4048"/>
                    <a:pt x="86439" y="1500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09E8552B-7EBA-B62F-533A-FA16F9C34656}"/>
                </a:ext>
              </a:extLst>
            </p:cNvPr>
            <p:cNvSpPr/>
            <p:nvPr/>
          </p:nvSpPr>
          <p:spPr>
            <a:xfrm>
              <a:off x="14846810" y="5842944"/>
              <a:ext cx="679608" cy="679730"/>
            </a:xfrm>
            <a:custGeom>
              <a:avLst/>
              <a:gdLst>
                <a:gd name="connsiteX0" fmla="*/ 86440 w 679608"/>
                <a:gd name="connsiteY0" fmla="*/ 15123 h 679730"/>
                <a:gd name="connsiteX1" fmla="*/ 339804 w 679608"/>
                <a:gd name="connsiteY1" fmla="*/ 268488 h 679730"/>
                <a:gd name="connsiteX2" fmla="*/ 593170 w 679608"/>
                <a:gd name="connsiteY2" fmla="*/ 15123 h 679730"/>
                <a:gd name="connsiteX3" fmla="*/ 664607 w 679608"/>
                <a:gd name="connsiteY3" fmla="*/ 15123 h 679730"/>
                <a:gd name="connsiteX4" fmla="*/ 664607 w 679608"/>
                <a:gd name="connsiteY4" fmla="*/ 86561 h 679730"/>
                <a:gd name="connsiteX5" fmla="*/ 410290 w 679608"/>
                <a:gd name="connsiteY5" fmla="*/ 339926 h 679730"/>
                <a:gd name="connsiteX6" fmla="*/ 663654 w 679608"/>
                <a:gd name="connsiteY6" fmla="*/ 593291 h 679730"/>
                <a:gd name="connsiteX7" fmla="*/ 663654 w 679608"/>
                <a:gd name="connsiteY7" fmla="*/ 664728 h 679730"/>
                <a:gd name="connsiteX8" fmla="*/ 592217 w 679608"/>
                <a:gd name="connsiteY8" fmla="*/ 664728 h 679730"/>
                <a:gd name="connsiteX9" fmla="*/ 338852 w 679608"/>
                <a:gd name="connsiteY9" fmla="*/ 411363 h 679730"/>
                <a:gd name="connsiteX10" fmla="*/ 86440 w 679608"/>
                <a:gd name="connsiteY10" fmla="*/ 663776 h 679730"/>
                <a:gd name="connsiteX11" fmla="*/ 15002 w 679608"/>
                <a:gd name="connsiteY11" fmla="*/ 663776 h 679730"/>
                <a:gd name="connsiteX12" fmla="*/ 15002 w 679608"/>
                <a:gd name="connsiteY12" fmla="*/ 592338 h 679730"/>
                <a:gd name="connsiteX13" fmla="*/ 268367 w 679608"/>
                <a:gd name="connsiteY13" fmla="*/ 338973 h 679730"/>
                <a:gd name="connsiteX14" fmla="*/ 15002 w 679608"/>
                <a:gd name="connsiteY14" fmla="*/ 85608 h 679730"/>
                <a:gd name="connsiteX15" fmla="*/ 15002 w 679608"/>
                <a:gd name="connsiteY15" fmla="*/ 14171 h 679730"/>
                <a:gd name="connsiteX16" fmla="*/ 86440 w 679608"/>
                <a:gd name="connsiteY16" fmla="*/ 15123 h 679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9608" h="679730">
                  <a:moveTo>
                    <a:pt x="86440" y="15123"/>
                  </a:moveTo>
                  <a:lnTo>
                    <a:pt x="339804" y="268488"/>
                  </a:lnTo>
                  <a:lnTo>
                    <a:pt x="593170" y="15123"/>
                  </a:lnTo>
                  <a:cubicBezTo>
                    <a:pt x="613172" y="-4879"/>
                    <a:pt x="644604" y="-4879"/>
                    <a:pt x="664607" y="15123"/>
                  </a:cubicBezTo>
                  <a:cubicBezTo>
                    <a:pt x="684610" y="35126"/>
                    <a:pt x="684610" y="66558"/>
                    <a:pt x="664607" y="86561"/>
                  </a:cubicBezTo>
                  <a:lnTo>
                    <a:pt x="410290" y="339926"/>
                  </a:lnTo>
                  <a:lnTo>
                    <a:pt x="663654" y="593291"/>
                  </a:lnTo>
                  <a:cubicBezTo>
                    <a:pt x="683657" y="613293"/>
                    <a:pt x="683657" y="644726"/>
                    <a:pt x="663654" y="664728"/>
                  </a:cubicBezTo>
                  <a:cubicBezTo>
                    <a:pt x="643652" y="684731"/>
                    <a:pt x="612220" y="684731"/>
                    <a:pt x="592217" y="664728"/>
                  </a:cubicBezTo>
                  <a:lnTo>
                    <a:pt x="338852" y="411363"/>
                  </a:lnTo>
                  <a:lnTo>
                    <a:pt x="86440" y="663776"/>
                  </a:lnTo>
                  <a:cubicBezTo>
                    <a:pt x="66437" y="683778"/>
                    <a:pt x="35004" y="683778"/>
                    <a:pt x="15002" y="663776"/>
                  </a:cubicBezTo>
                  <a:cubicBezTo>
                    <a:pt x="-5001" y="643773"/>
                    <a:pt x="-5001" y="612341"/>
                    <a:pt x="15002" y="592338"/>
                  </a:cubicBezTo>
                  <a:lnTo>
                    <a:pt x="268367" y="338973"/>
                  </a:lnTo>
                  <a:lnTo>
                    <a:pt x="15002" y="85608"/>
                  </a:lnTo>
                  <a:cubicBezTo>
                    <a:pt x="-5001" y="65606"/>
                    <a:pt x="-5001" y="34173"/>
                    <a:pt x="15002" y="14171"/>
                  </a:cubicBezTo>
                  <a:cubicBezTo>
                    <a:pt x="35004" y="-4879"/>
                    <a:pt x="66437" y="-4879"/>
                    <a:pt x="86440" y="15123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S" dirty="0"/>
            </a:p>
          </p:txBody>
        </p:sp>
        <p:grpSp>
          <p:nvGrpSpPr>
            <p:cNvPr id="41" name="Graphic 31">
              <a:extLst>
                <a:ext uri="{FF2B5EF4-FFF2-40B4-BE49-F238E27FC236}">
                  <a16:creationId xmlns:a16="http://schemas.microsoft.com/office/drawing/2014/main" id="{2228ABBC-EE02-6205-F8CF-B971D5F01A6F}"/>
                </a:ext>
              </a:extLst>
            </p:cNvPr>
            <p:cNvGrpSpPr/>
            <p:nvPr/>
          </p:nvGrpSpPr>
          <p:grpSpPr>
            <a:xfrm>
              <a:off x="15398070" y="3745042"/>
              <a:ext cx="4502467" cy="5490590"/>
              <a:chOff x="15398070" y="3745042"/>
              <a:chExt cx="4502467" cy="5490590"/>
            </a:xfrm>
          </p:grpSpPr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32087DB3-D952-810C-3AF9-02215999A3C7}"/>
                  </a:ext>
                </a:extLst>
              </p:cNvPr>
              <p:cNvSpPr/>
              <p:nvPr/>
            </p:nvSpPr>
            <p:spPr>
              <a:xfrm>
                <a:off x="15398070" y="3745042"/>
                <a:ext cx="4502467" cy="5490590"/>
              </a:xfrm>
              <a:custGeom>
                <a:avLst/>
                <a:gdLst>
                  <a:gd name="connsiteX0" fmla="*/ 3325177 w 4502467"/>
                  <a:gd name="connsiteY0" fmla="*/ 2981705 h 5490590"/>
                  <a:gd name="connsiteX1" fmla="*/ 3777615 w 4502467"/>
                  <a:gd name="connsiteY1" fmla="*/ 2020633 h 5490590"/>
                  <a:gd name="connsiteX2" fmla="*/ 3783330 w 4502467"/>
                  <a:gd name="connsiteY2" fmla="*/ 1479613 h 5490590"/>
                  <a:gd name="connsiteX3" fmla="*/ 2517458 w 4502467"/>
                  <a:gd name="connsiteY3" fmla="*/ 108965 h 5490590"/>
                  <a:gd name="connsiteX4" fmla="*/ 2018348 w 4502467"/>
                  <a:gd name="connsiteY4" fmla="*/ 114680 h 5490590"/>
                  <a:gd name="connsiteX5" fmla="*/ 724852 w 4502467"/>
                  <a:gd name="connsiteY5" fmla="*/ 1516760 h 5490590"/>
                  <a:gd name="connsiteX6" fmla="*/ 719138 w 4502467"/>
                  <a:gd name="connsiteY6" fmla="*/ 2057780 h 5490590"/>
                  <a:gd name="connsiteX7" fmla="*/ 1144905 w 4502467"/>
                  <a:gd name="connsiteY7" fmla="*/ 2981705 h 5490590"/>
                  <a:gd name="connsiteX8" fmla="*/ 0 w 4502467"/>
                  <a:gd name="connsiteY8" fmla="*/ 4265675 h 5490590"/>
                  <a:gd name="connsiteX9" fmla="*/ 0 w 4502467"/>
                  <a:gd name="connsiteY9" fmla="*/ 5490591 h 5490590"/>
                  <a:gd name="connsiteX10" fmla="*/ 4502467 w 4502467"/>
                  <a:gd name="connsiteY10" fmla="*/ 5490591 h 5490590"/>
                  <a:gd name="connsiteX11" fmla="*/ 4502467 w 4502467"/>
                  <a:gd name="connsiteY11" fmla="*/ 4265675 h 5490590"/>
                  <a:gd name="connsiteX12" fmla="*/ 3325177 w 4502467"/>
                  <a:gd name="connsiteY12" fmla="*/ 2981705 h 5490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502467" h="5490590">
                    <a:moveTo>
                      <a:pt x="3325177" y="2981705"/>
                    </a:moveTo>
                    <a:cubicBezTo>
                      <a:pt x="3454717" y="2705480"/>
                      <a:pt x="3626167" y="2341625"/>
                      <a:pt x="3777615" y="2020633"/>
                    </a:cubicBezTo>
                    <a:cubicBezTo>
                      <a:pt x="3867150" y="1830133"/>
                      <a:pt x="3919538" y="1627250"/>
                      <a:pt x="3783330" y="1479613"/>
                    </a:cubicBezTo>
                    <a:lnTo>
                      <a:pt x="2517458" y="108965"/>
                    </a:lnTo>
                    <a:cubicBezTo>
                      <a:pt x="2381250" y="-38672"/>
                      <a:pt x="2157413" y="-35815"/>
                      <a:pt x="2018348" y="114680"/>
                    </a:cubicBezTo>
                    <a:lnTo>
                      <a:pt x="724852" y="1516760"/>
                    </a:lnTo>
                    <a:cubicBezTo>
                      <a:pt x="585788" y="1668208"/>
                      <a:pt x="632460" y="1871090"/>
                      <a:pt x="719138" y="2057780"/>
                    </a:cubicBezTo>
                    <a:cubicBezTo>
                      <a:pt x="875348" y="2394013"/>
                      <a:pt x="1028700" y="2728340"/>
                      <a:pt x="1144905" y="2981705"/>
                    </a:cubicBezTo>
                    <a:cubicBezTo>
                      <a:pt x="508635" y="3005518"/>
                      <a:pt x="0" y="3570350"/>
                      <a:pt x="0" y="4265675"/>
                    </a:cubicBezTo>
                    <a:lnTo>
                      <a:pt x="0" y="5490591"/>
                    </a:lnTo>
                    <a:lnTo>
                      <a:pt x="4502467" y="5490591"/>
                    </a:lnTo>
                    <a:lnTo>
                      <a:pt x="4502467" y="4265675"/>
                    </a:lnTo>
                    <a:cubicBezTo>
                      <a:pt x="4502467" y="3558921"/>
                      <a:pt x="3975735" y="2985515"/>
                      <a:pt x="3325177" y="2981705"/>
                    </a:cubicBezTo>
                    <a:close/>
                  </a:path>
                </a:pathLst>
              </a:custGeom>
              <a:solidFill>
                <a:srgbClr val="0C37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89299046-6A7E-8F07-5414-00FD2FBE0DFC}"/>
                  </a:ext>
                </a:extLst>
              </p:cNvPr>
              <p:cNvSpPr/>
              <p:nvPr/>
            </p:nvSpPr>
            <p:spPr>
              <a:xfrm>
                <a:off x="16783957" y="5518977"/>
                <a:ext cx="1731644" cy="1548764"/>
              </a:xfrm>
              <a:custGeom>
                <a:avLst/>
                <a:gdLst>
                  <a:gd name="connsiteX0" fmla="*/ 132398 w 1731644"/>
                  <a:gd name="connsiteY0" fmla="*/ 0 h 1548764"/>
                  <a:gd name="connsiteX1" fmla="*/ 0 w 1731644"/>
                  <a:gd name="connsiteY1" fmla="*/ 537210 h 1548764"/>
                  <a:gd name="connsiteX2" fmla="*/ 865823 w 1731644"/>
                  <a:gd name="connsiteY2" fmla="*/ 1548765 h 1548764"/>
                  <a:gd name="connsiteX3" fmla="*/ 1731645 w 1731644"/>
                  <a:gd name="connsiteY3" fmla="*/ 537210 h 1548764"/>
                  <a:gd name="connsiteX4" fmla="*/ 1599248 w 1731644"/>
                  <a:gd name="connsiteY4" fmla="*/ 0 h 1548764"/>
                  <a:gd name="connsiteX5" fmla="*/ 132398 w 1731644"/>
                  <a:gd name="connsiteY5" fmla="*/ 0 h 1548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31644" h="1548764">
                    <a:moveTo>
                      <a:pt x="132398" y="0"/>
                    </a:moveTo>
                    <a:cubicBezTo>
                      <a:pt x="48577" y="155258"/>
                      <a:pt x="0" y="340042"/>
                      <a:pt x="0" y="537210"/>
                    </a:cubicBezTo>
                    <a:cubicBezTo>
                      <a:pt x="0" y="1095375"/>
                      <a:pt x="387668" y="1548765"/>
                      <a:pt x="865823" y="1548765"/>
                    </a:cubicBezTo>
                    <a:cubicBezTo>
                      <a:pt x="1343977" y="1548765"/>
                      <a:pt x="1731645" y="1096327"/>
                      <a:pt x="1731645" y="537210"/>
                    </a:cubicBezTo>
                    <a:cubicBezTo>
                      <a:pt x="1731645" y="340042"/>
                      <a:pt x="1683068" y="155258"/>
                      <a:pt x="1599248" y="0"/>
                    </a:cubicBezTo>
                    <a:lnTo>
                      <a:pt x="132398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</p:grpSp>
        <p:grpSp>
          <p:nvGrpSpPr>
            <p:cNvPr id="44" name="Graphic 31">
              <a:extLst>
                <a:ext uri="{FF2B5EF4-FFF2-40B4-BE49-F238E27FC236}">
                  <a16:creationId xmlns:a16="http://schemas.microsoft.com/office/drawing/2014/main" id="{E5F1C890-C66C-22ED-F606-092EACE4FCC9}"/>
                </a:ext>
              </a:extLst>
            </p:cNvPr>
            <p:cNvGrpSpPr/>
            <p:nvPr/>
          </p:nvGrpSpPr>
          <p:grpSpPr>
            <a:xfrm>
              <a:off x="14871337" y="7275387"/>
              <a:ext cx="5491161" cy="4050030"/>
              <a:chOff x="14871337" y="7275387"/>
              <a:chExt cx="5491161" cy="4050030"/>
            </a:xfrm>
          </p:grpSpPr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4C31EEE2-C599-4E12-D7A7-86850736584D}"/>
                  </a:ext>
                </a:extLst>
              </p:cNvPr>
              <p:cNvSpPr/>
              <p:nvPr/>
            </p:nvSpPr>
            <p:spPr>
              <a:xfrm>
                <a:off x="14944680" y="7348729"/>
                <a:ext cx="5344477" cy="3903345"/>
              </a:xfrm>
              <a:custGeom>
                <a:avLst/>
                <a:gdLst>
                  <a:gd name="connsiteX0" fmla="*/ 4887278 w 5344477"/>
                  <a:gd name="connsiteY0" fmla="*/ 0 h 3903345"/>
                  <a:gd name="connsiteX1" fmla="*/ 457200 w 5344477"/>
                  <a:gd name="connsiteY1" fmla="*/ 0 h 3903345"/>
                  <a:gd name="connsiteX2" fmla="*/ 0 w 5344477"/>
                  <a:gd name="connsiteY2" fmla="*/ 457200 h 3903345"/>
                  <a:gd name="connsiteX3" fmla="*/ 0 w 5344477"/>
                  <a:gd name="connsiteY3" fmla="*/ 3446145 h 3903345"/>
                  <a:gd name="connsiteX4" fmla="*/ 457200 w 5344477"/>
                  <a:gd name="connsiteY4" fmla="*/ 3903345 h 3903345"/>
                  <a:gd name="connsiteX5" fmla="*/ 4887278 w 5344477"/>
                  <a:gd name="connsiteY5" fmla="*/ 3903345 h 3903345"/>
                  <a:gd name="connsiteX6" fmla="*/ 5344478 w 5344477"/>
                  <a:gd name="connsiteY6" fmla="*/ 3446145 h 3903345"/>
                  <a:gd name="connsiteX7" fmla="*/ 5344478 w 5344477"/>
                  <a:gd name="connsiteY7" fmla="*/ 457200 h 3903345"/>
                  <a:gd name="connsiteX8" fmla="*/ 4887278 w 5344477"/>
                  <a:gd name="connsiteY8" fmla="*/ 0 h 390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44477" h="3903345">
                    <a:moveTo>
                      <a:pt x="4887278" y="0"/>
                    </a:moveTo>
                    <a:lnTo>
                      <a:pt x="457200" y="0"/>
                    </a:lnTo>
                    <a:cubicBezTo>
                      <a:pt x="204788" y="0"/>
                      <a:pt x="0" y="204788"/>
                      <a:pt x="0" y="457200"/>
                    </a:cubicBezTo>
                    <a:lnTo>
                      <a:pt x="0" y="3446145"/>
                    </a:lnTo>
                    <a:cubicBezTo>
                      <a:pt x="0" y="3698558"/>
                      <a:pt x="204788" y="3903345"/>
                      <a:pt x="457200" y="3903345"/>
                    </a:cubicBezTo>
                    <a:lnTo>
                      <a:pt x="4887278" y="3903345"/>
                    </a:lnTo>
                    <a:cubicBezTo>
                      <a:pt x="5139690" y="3903345"/>
                      <a:pt x="5344478" y="3698558"/>
                      <a:pt x="5344478" y="3446145"/>
                    </a:cubicBezTo>
                    <a:lnTo>
                      <a:pt x="5344478" y="457200"/>
                    </a:lnTo>
                    <a:cubicBezTo>
                      <a:pt x="5344478" y="204788"/>
                      <a:pt x="5139690" y="0"/>
                      <a:pt x="48872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1F89B330-74A0-0B81-1A1D-1CADA78FB22F}"/>
                  </a:ext>
                </a:extLst>
              </p:cNvPr>
              <p:cNvSpPr/>
              <p:nvPr/>
            </p:nvSpPr>
            <p:spPr>
              <a:xfrm>
                <a:off x="14871337" y="7275387"/>
                <a:ext cx="5491161" cy="4050030"/>
              </a:xfrm>
              <a:custGeom>
                <a:avLst/>
                <a:gdLst>
                  <a:gd name="connsiteX0" fmla="*/ 4960620 w 5491161"/>
                  <a:gd name="connsiteY0" fmla="*/ 4050030 h 4050030"/>
                  <a:gd name="connsiteX1" fmla="*/ 530543 w 5491161"/>
                  <a:gd name="connsiteY1" fmla="*/ 4050030 h 4050030"/>
                  <a:gd name="connsiteX2" fmla="*/ 0 w 5491161"/>
                  <a:gd name="connsiteY2" fmla="*/ 3519488 h 4050030"/>
                  <a:gd name="connsiteX3" fmla="*/ 0 w 5491161"/>
                  <a:gd name="connsiteY3" fmla="*/ 530542 h 4050030"/>
                  <a:gd name="connsiteX4" fmla="*/ 530543 w 5491161"/>
                  <a:gd name="connsiteY4" fmla="*/ 0 h 4050030"/>
                  <a:gd name="connsiteX5" fmla="*/ 4960620 w 5491161"/>
                  <a:gd name="connsiteY5" fmla="*/ 0 h 4050030"/>
                  <a:gd name="connsiteX6" fmla="*/ 5491162 w 5491161"/>
                  <a:gd name="connsiteY6" fmla="*/ 530542 h 4050030"/>
                  <a:gd name="connsiteX7" fmla="*/ 5491162 w 5491161"/>
                  <a:gd name="connsiteY7" fmla="*/ 3519488 h 4050030"/>
                  <a:gd name="connsiteX8" fmla="*/ 4960620 w 5491161"/>
                  <a:gd name="connsiteY8" fmla="*/ 4050030 h 4050030"/>
                  <a:gd name="connsiteX9" fmla="*/ 530543 w 5491161"/>
                  <a:gd name="connsiteY9" fmla="*/ 146685 h 4050030"/>
                  <a:gd name="connsiteX10" fmla="*/ 146685 w 5491161"/>
                  <a:gd name="connsiteY10" fmla="*/ 530542 h 4050030"/>
                  <a:gd name="connsiteX11" fmla="*/ 146685 w 5491161"/>
                  <a:gd name="connsiteY11" fmla="*/ 3519488 h 4050030"/>
                  <a:gd name="connsiteX12" fmla="*/ 530543 w 5491161"/>
                  <a:gd name="connsiteY12" fmla="*/ 3903345 h 4050030"/>
                  <a:gd name="connsiteX13" fmla="*/ 4960620 w 5491161"/>
                  <a:gd name="connsiteY13" fmla="*/ 3903345 h 4050030"/>
                  <a:gd name="connsiteX14" fmla="*/ 5344478 w 5491161"/>
                  <a:gd name="connsiteY14" fmla="*/ 3519488 h 4050030"/>
                  <a:gd name="connsiteX15" fmla="*/ 5344478 w 5491161"/>
                  <a:gd name="connsiteY15" fmla="*/ 530542 h 4050030"/>
                  <a:gd name="connsiteX16" fmla="*/ 4960620 w 5491161"/>
                  <a:gd name="connsiteY16" fmla="*/ 146685 h 4050030"/>
                  <a:gd name="connsiteX17" fmla="*/ 530543 w 5491161"/>
                  <a:gd name="connsiteY17" fmla="*/ 146685 h 4050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91161" h="4050030">
                    <a:moveTo>
                      <a:pt x="4960620" y="4050030"/>
                    </a:moveTo>
                    <a:lnTo>
                      <a:pt x="530543" y="4050030"/>
                    </a:lnTo>
                    <a:cubicBezTo>
                      <a:pt x="238125" y="4050030"/>
                      <a:pt x="0" y="3811905"/>
                      <a:pt x="0" y="3519488"/>
                    </a:cubicBezTo>
                    <a:lnTo>
                      <a:pt x="0" y="530542"/>
                    </a:lnTo>
                    <a:cubicBezTo>
                      <a:pt x="0" y="238125"/>
                      <a:pt x="238125" y="0"/>
                      <a:pt x="530543" y="0"/>
                    </a:cubicBezTo>
                    <a:lnTo>
                      <a:pt x="4960620" y="0"/>
                    </a:lnTo>
                    <a:cubicBezTo>
                      <a:pt x="5253037" y="0"/>
                      <a:pt x="5491162" y="238125"/>
                      <a:pt x="5491162" y="530542"/>
                    </a:cubicBezTo>
                    <a:lnTo>
                      <a:pt x="5491162" y="3519488"/>
                    </a:lnTo>
                    <a:cubicBezTo>
                      <a:pt x="5491162" y="3811905"/>
                      <a:pt x="5253037" y="4050030"/>
                      <a:pt x="4960620" y="4050030"/>
                    </a:cubicBezTo>
                    <a:close/>
                    <a:moveTo>
                      <a:pt x="530543" y="146685"/>
                    </a:moveTo>
                    <a:cubicBezTo>
                      <a:pt x="319088" y="146685"/>
                      <a:pt x="146685" y="319088"/>
                      <a:pt x="146685" y="530542"/>
                    </a:cubicBezTo>
                    <a:lnTo>
                      <a:pt x="146685" y="3519488"/>
                    </a:lnTo>
                    <a:cubicBezTo>
                      <a:pt x="146685" y="3730943"/>
                      <a:pt x="319088" y="3903345"/>
                      <a:pt x="530543" y="3903345"/>
                    </a:cubicBezTo>
                    <a:lnTo>
                      <a:pt x="4960620" y="3903345"/>
                    </a:lnTo>
                    <a:cubicBezTo>
                      <a:pt x="5172075" y="3903345"/>
                      <a:pt x="5344478" y="3730943"/>
                      <a:pt x="5344478" y="3519488"/>
                    </a:cubicBezTo>
                    <a:lnTo>
                      <a:pt x="5344478" y="530542"/>
                    </a:lnTo>
                    <a:cubicBezTo>
                      <a:pt x="5344478" y="319088"/>
                      <a:pt x="5172075" y="146685"/>
                      <a:pt x="4960620" y="146685"/>
                    </a:cubicBezTo>
                    <a:lnTo>
                      <a:pt x="530543" y="146685"/>
                    </a:lnTo>
                    <a:close/>
                  </a:path>
                </a:pathLst>
              </a:custGeom>
              <a:solidFill>
                <a:srgbClr val="0C37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</p:grpSp>
        <p:grpSp>
          <p:nvGrpSpPr>
            <p:cNvPr id="47" name="Graphic 31">
              <a:extLst>
                <a:ext uri="{FF2B5EF4-FFF2-40B4-BE49-F238E27FC236}">
                  <a16:creationId xmlns:a16="http://schemas.microsoft.com/office/drawing/2014/main" id="{BD6F1765-6A50-2CEE-E8DC-7DE167961A19}"/>
                </a:ext>
              </a:extLst>
            </p:cNvPr>
            <p:cNvGrpSpPr/>
            <p:nvPr/>
          </p:nvGrpSpPr>
          <p:grpSpPr>
            <a:xfrm>
              <a:off x="14571300" y="11482580"/>
              <a:ext cx="6091236" cy="715327"/>
              <a:chOff x="14571300" y="11482580"/>
              <a:chExt cx="6091236" cy="715327"/>
            </a:xfrm>
          </p:grpSpPr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EF0326EA-C09A-E181-BCC1-F682268C5510}"/>
                  </a:ext>
                </a:extLst>
              </p:cNvPr>
              <p:cNvSpPr/>
              <p:nvPr/>
            </p:nvSpPr>
            <p:spPr>
              <a:xfrm>
                <a:off x="14571300" y="11482580"/>
                <a:ext cx="6091236" cy="715327"/>
              </a:xfrm>
              <a:custGeom>
                <a:avLst/>
                <a:gdLst>
                  <a:gd name="connsiteX0" fmla="*/ 6091237 w 6091236"/>
                  <a:gd name="connsiteY0" fmla="*/ 0 h 715327"/>
                  <a:gd name="connsiteX1" fmla="*/ 6091237 w 6091236"/>
                  <a:gd name="connsiteY1" fmla="*/ 258127 h 715327"/>
                  <a:gd name="connsiteX2" fmla="*/ 5634037 w 6091236"/>
                  <a:gd name="connsiteY2" fmla="*/ 715327 h 715327"/>
                  <a:gd name="connsiteX3" fmla="*/ 457200 w 6091236"/>
                  <a:gd name="connsiteY3" fmla="*/ 715327 h 715327"/>
                  <a:gd name="connsiteX4" fmla="*/ 0 w 6091236"/>
                  <a:gd name="connsiteY4" fmla="*/ 258127 h 715327"/>
                  <a:gd name="connsiteX5" fmla="*/ 0 w 6091236"/>
                  <a:gd name="connsiteY5" fmla="*/ 0 h 715327"/>
                  <a:gd name="connsiteX6" fmla="*/ 6091237 w 6091236"/>
                  <a:gd name="connsiteY6" fmla="*/ 0 h 715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91236" h="715327">
                    <a:moveTo>
                      <a:pt x="6091237" y="0"/>
                    </a:moveTo>
                    <a:lnTo>
                      <a:pt x="6091237" y="258127"/>
                    </a:lnTo>
                    <a:cubicBezTo>
                      <a:pt x="6091237" y="510540"/>
                      <a:pt x="5886450" y="715327"/>
                      <a:pt x="5634037" y="715327"/>
                    </a:cubicBezTo>
                    <a:lnTo>
                      <a:pt x="457200" y="715327"/>
                    </a:lnTo>
                    <a:cubicBezTo>
                      <a:pt x="204788" y="715327"/>
                      <a:pt x="0" y="510540"/>
                      <a:pt x="0" y="258127"/>
                    </a:cubicBezTo>
                    <a:lnTo>
                      <a:pt x="0" y="0"/>
                    </a:lnTo>
                    <a:lnTo>
                      <a:pt x="6091237" y="0"/>
                    </a:lnTo>
                    <a:close/>
                  </a:path>
                </a:pathLst>
              </a:custGeom>
              <a:solidFill>
                <a:srgbClr val="0C37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4EFB58C1-50BB-647B-C576-67386AD4102D}"/>
                  </a:ext>
                </a:extLst>
              </p:cNvPr>
              <p:cNvSpPr/>
              <p:nvPr/>
            </p:nvSpPr>
            <p:spPr>
              <a:xfrm>
                <a:off x="17023034" y="11716895"/>
                <a:ext cx="1186815" cy="165735"/>
              </a:xfrm>
              <a:custGeom>
                <a:avLst/>
                <a:gdLst>
                  <a:gd name="connsiteX0" fmla="*/ 82868 w 1186815"/>
                  <a:gd name="connsiteY0" fmla="*/ 165735 h 165735"/>
                  <a:gd name="connsiteX1" fmla="*/ 1103948 w 1186815"/>
                  <a:gd name="connsiteY1" fmla="*/ 165735 h 165735"/>
                  <a:gd name="connsiteX2" fmla="*/ 1186815 w 1186815"/>
                  <a:gd name="connsiteY2" fmla="*/ 82868 h 165735"/>
                  <a:gd name="connsiteX3" fmla="*/ 1103948 w 1186815"/>
                  <a:gd name="connsiteY3" fmla="*/ 0 h 165735"/>
                  <a:gd name="connsiteX4" fmla="*/ 82868 w 1186815"/>
                  <a:gd name="connsiteY4" fmla="*/ 0 h 165735"/>
                  <a:gd name="connsiteX5" fmla="*/ 0 w 1186815"/>
                  <a:gd name="connsiteY5" fmla="*/ 82868 h 165735"/>
                  <a:gd name="connsiteX6" fmla="*/ 82868 w 1186815"/>
                  <a:gd name="connsiteY6" fmla="*/ 165735 h 165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6815" h="165735">
                    <a:moveTo>
                      <a:pt x="82868" y="165735"/>
                    </a:moveTo>
                    <a:lnTo>
                      <a:pt x="1103948" y="165735"/>
                    </a:lnTo>
                    <a:cubicBezTo>
                      <a:pt x="1149668" y="165735"/>
                      <a:pt x="1186815" y="128588"/>
                      <a:pt x="1186815" y="82868"/>
                    </a:cubicBezTo>
                    <a:cubicBezTo>
                      <a:pt x="1186815" y="37148"/>
                      <a:pt x="1149668" y="0"/>
                      <a:pt x="1103948" y="0"/>
                    </a:cubicBezTo>
                    <a:lnTo>
                      <a:pt x="82868" y="0"/>
                    </a:lnTo>
                    <a:cubicBezTo>
                      <a:pt x="37148" y="0"/>
                      <a:pt x="0" y="37148"/>
                      <a:pt x="0" y="82868"/>
                    </a:cubicBezTo>
                    <a:cubicBezTo>
                      <a:pt x="953" y="128588"/>
                      <a:pt x="37148" y="165735"/>
                      <a:pt x="82868" y="1657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</p:grpSp>
        <p:grpSp>
          <p:nvGrpSpPr>
            <p:cNvPr id="50" name="Graphic 31">
              <a:extLst>
                <a:ext uri="{FF2B5EF4-FFF2-40B4-BE49-F238E27FC236}">
                  <a16:creationId xmlns:a16="http://schemas.microsoft.com/office/drawing/2014/main" id="{907FF79E-99E5-33C0-7072-7E1415861638}"/>
                </a:ext>
              </a:extLst>
            </p:cNvPr>
            <p:cNvGrpSpPr/>
            <p:nvPr/>
          </p:nvGrpSpPr>
          <p:grpSpPr>
            <a:xfrm>
              <a:off x="15826695" y="8167879"/>
              <a:ext cx="3347085" cy="2859404"/>
              <a:chOff x="15826695" y="8167879"/>
              <a:chExt cx="3347085" cy="2859404"/>
            </a:xfrm>
          </p:grpSpPr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BF44A3C7-8655-BBBF-E580-F00E121F01EA}"/>
                  </a:ext>
                </a:extLst>
              </p:cNvPr>
              <p:cNvSpPr/>
              <p:nvPr/>
            </p:nvSpPr>
            <p:spPr>
              <a:xfrm>
                <a:off x="15882892" y="8225029"/>
                <a:ext cx="3233737" cy="2746057"/>
              </a:xfrm>
              <a:custGeom>
                <a:avLst/>
                <a:gdLst>
                  <a:gd name="connsiteX0" fmla="*/ 3111817 w 3233737"/>
                  <a:gd name="connsiteY0" fmla="*/ 450533 h 2746057"/>
                  <a:gd name="connsiteX1" fmla="*/ 1524952 w 3233737"/>
                  <a:gd name="connsiteY1" fmla="*/ 450533 h 2746057"/>
                  <a:gd name="connsiteX2" fmla="*/ 1409700 w 3233737"/>
                  <a:gd name="connsiteY2" fmla="*/ 133350 h 2746057"/>
                  <a:gd name="connsiteX3" fmla="*/ 1243013 w 3233737"/>
                  <a:gd name="connsiteY3" fmla="*/ 0 h 2746057"/>
                  <a:gd name="connsiteX4" fmla="*/ 121920 w 3233737"/>
                  <a:gd name="connsiteY4" fmla="*/ 0 h 2746057"/>
                  <a:gd name="connsiteX5" fmla="*/ 0 w 3233737"/>
                  <a:gd name="connsiteY5" fmla="*/ 133350 h 2746057"/>
                  <a:gd name="connsiteX6" fmla="*/ 0 w 3233737"/>
                  <a:gd name="connsiteY6" fmla="*/ 583883 h 2746057"/>
                  <a:gd name="connsiteX7" fmla="*/ 0 w 3233737"/>
                  <a:gd name="connsiteY7" fmla="*/ 914400 h 2746057"/>
                  <a:gd name="connsiteX8" fmla="*/ 0 w 3233737"/>
                  <a:gd name="connsiteY8" fmla="*/ 2612708 h 2746057"/>
                  <a:gd name="connsiteX9" fmla="*/ 121920 w 3233737"/>
                  <a:gd name="connsiteY9" fmla="*/ 2746058 h 2746057"/>
                  <a:gd name="connsiteX10" fmla="*/ 3111817 w 3233737"/>
                  <a:gd name="connsiteY10" fmla="*/ 2746058 h 2746057"/>
                  <a:gd name="connsiteX11" fmla="*/ 3233738 w 3233737"/>
                  <a:gd name="connsiteY11" fmla="*/ 2612708 h 2746057"/>
                  <a:gd name="connsiteX12" fmla="*/ 3233738 w 3233737"/>
                  <a:gd name="connsiteY12" fmla="*/ 583883 h 2746057"/>
                  <a:gd name="connsiteX13" fmla="*/ 3111817 w 3233737"/>
                  <a:gd name="connsiteY13" fmla="*/ 450533 h 2746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33737" h="2746057">
                    <a:moveTo>
                      <a:pt x="3111817" y="450533"/>
                    </a:moveTo>
                    <a:lnTo>
                      <a:pt x="1524952" y="450533"/>
                    </a:lnTo>
                    <a:lnTo>
                      <a:pt x="1409700" y="133350"/>
                    </a:lnTo>
                    <a:cubicBezTo>
                      <a:pt x="1377315" y="40958"/>
                      <a:pt x="1310640" y="0"/>
                      <a:pt x="1243013" y="0"/>
                    </a:cubicBezTo>
                    <a:lnTo>
                      <a:pt x="121920" y="0"/>
                    </a:lnTo>
                    <a:cubicBezTo>
                      <a:pt x="54292" y="0"/>
                      <a:pt x="0" y="60008"/>
                      <a:pt x="0" y="133350"/>
                    </a:cubicBezTo>
                    <a:lnTo>
                      <a:pt x="0" y="583883"/>
                    </a:lnTo>
                    <a:lnTo>
                      <a:pt x="0" y="914400"/>
                    </a:lnTo>
                    <a:lnTo>
                      <a:pt x="0" y="2612708"/>
                    </a:lnTo>
                    <a:cubicBezTo>
                      <a:pt x="0" y="2687003"/>
                      <a:pt x="54292" y="2746058"/>
                      <a:pt x="121920" y="2746058"/>
                    </a:cubicBezTo>
                    <a:lnTo>
                      <a:pt x="3111817" y="2746058"/>
                    </a:lnTo>
                    <a:cubicBezTo>
                      <a:pt x="3179444" y="2746058"/>
                      <a:pt x="3233738" y="2686050"/>
                      <a:pt x="3233738" y="2612708"/>
                    </a:cubicBezTo>
                    <a:lnTo>
                      <a:pt x="3233738" y="583883"/>
                    </a:lnTo>
                    <a:cubicBezTo>
                      <a:pt x="3233738" y="510540"/>
                      <a:pt x="3179444" y="450533"/>
                      <a:pt x="3111817" y="45053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7EF291AF-4E60-72F2-9775-8DA46F46D787}"/>
                  </a:ext>
                </a:extLst>
              </p:cNvPr>
              <p:cNvSpPr/>
              <p:nvPr/>
            </p:nvSpPr>
            <p:spPr>
              <a:xfrm>
                <a:off x="15826695" y="8167879"/>
                <a:ext cx="3347085" cy="2859404"/>
              </a:xfrm>
              <a:custGeom>
                <a:avLst/>
                <a:gdLst>
                  <a:gd name="connsiteX0" fmla="*/ 3168015 w 3347085"/>
                  <a:gd name="connsiteY0" fmla="*/ 2859405 h 2859404"/>
                  <a:gd name="connsiteX1" fmla="*/ 178118 w 3347085"/>
                  <a:gd name="connsiteY1" fmla="*/ 2859405 h 2859404"/>
                  <a:gd name="connsiteX2" fmla="*/ 0 w 3347085"/>
                  <a:gd name="connsiteY2" fmla="*/ 2668905 h 2859404"/>
                  <a:gd name="connsiteX3" fmla="*/ 0 w 3347085"/>
                  <a:gd name="connsiteY3" fmla="*/ 190500 h 2859404"/>
                  <a:gd name="connsiteX4" fmla="*/ 178118 w 3347085"/>
                  <a:gd name="connsiteY4" fmla="*/ 0 h 2859404"/>
                  <a:gd name="connsiteX5" fmla="*/ 1299210 w 3347085"/>
                  <a:gd name="connsiteY5" fmla="*/ 0 h 2859404"/>
                  <a:gd name="connsiteX6" fmla="*/ 1519238 w 3347085"/>
                  <a:gd name="connsiteY6" fmla="*/ 171450 h 2859404"/>
                  <a:gd name="connsiteX7" fmla="*/ 1621155 w 3347085"/>
                  <a:gd name="connsiteY7" fmla="*/ 450533 h 2859404"/>
                  <a:gd name="connsiteX8" fmla="*/ 3168967 w 3347085"/>
                  <a:gd name="connsiteY8" fmla="*/ 450533 h 2859404"/>
                  <a:gd name="connsiteX9" fmla="*/ 3347085 w 3347085"/>
                  <a:gd name="connsiteY9" fmla="*/ 641033 h 2859404"/>
                  <a:gd name="connsiteX10" fmla="*/ 3347085 w 3347085"/>
                  <a:gd name="connsiteY10" fmla="*/ 2668905 h 2859404"/>
                  <a:gd name="connsiteX11" fmla="*/ 3168015 w 3347085"/>
                  <a:gd name="connsiteY11" fmla="*/ 2859405 h 2859404"/>
                  <a:gd name="connsiteX12" fmla="*/ 178118 w 3347085"/>
                  <a:gd name="connsiteY12" fmla="*/ 113347 h 2859404"/>
                  <a:gd name="connsiteX13" fmla="*/ 112395 w 3347085"/>
                  <a:gd name="connsiteY13" fmla="*/ 190500 h 2859404"/>
                  <a:gd name="connsiteX14" fmla="*/ 112395 w 3347085"/>
                  <a:gd name="connsiteY14" fmla="*/ 2668905 h 2859404"/>
                  <a:gd name="connsiteX15" fmla="*/ 178118 w 3347085"/>
                  <a:gd name="connsiteY15" fmla="*/ 2746058 h 2859404"/>
                  <a:gd name="connsiteX16" fmla="*/ 3168015 w 3347085"/>
                  <a:gd name="connsiteY16" fmla="*/ 2746058 h 2859404"/>
                  <a:gd name="connsiteX17" fmla="*/ 3233738 w 3347085"/>
                  <a:gd name="connsiteY17" fmla="*/ 2668905 h 2859404"/>
                  <a:gd name="connsiteX18" fmla="*/ 3233738 w 3347085"/>
                  <a:gd name="connsiteY18" fmla="*/ 641033 h 2859404"/>
                  <a:gd name="connsiteX19" fmla="*/ 3168015 w 3347085"/>
                  <a:gd name="connsiteY19" fmla="*/ 563880 h 2859404"/>
                  <a:gd name="connsiteX20" fmla="*/ 1581150 w 3347085"/>
                  <a:gd name="connsiteY20" fmla="*/ 563880 h 2859404"/>
                  <a:gd name="connsiteX21" fmla="*/ 1527810 w 3347085"/>
                  <a:gd name="connsiteY21" fmla="*/ 526733 h 2859404"/>
                  <a:gd name="connsiteX22" fmla="*/ 1411605 w 3347085"/>
                  <a:gd name="connsiteY22" fmla="*/ 209550 h 2859404"/>
                  <a:gd name="connsiteX23" fmla="*/ 1298257 w 3347085"/>
                  <a:gd name="connsiteY23" fmla="*/ 113347 h 2859404"/>
                  <a:gd name="connsiteX24" fmla="*/ 178118 w 3347085"/>
                  <a:gd name="connsiteY24" fmla="*/ 113347 h 2859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47085" h="2859404">
                    <a:moveTo>
                      <a:pt x="3168015" y="2859405"/>
                    </a:moveTo>
                    <a:lnTo>
                      <a:pt x="178118" y="2859405"/>
                    </a:lnTo>
                    <a:cubicBezTo>
                      <a:pt x="80010" y="2859405"/>
                      <a:pt x="0" y="2773680"/>
                      <a:pt x="0" y="2668905"/>
                    </a:cubicBezTo>
                    <a:lnTo>
                      <a:pt x="0" y="190500"/>
                    </a:lnTo>
                    <a:cubicBezTo>
                      <a:pt x="0" y="85725"/>
                      <a:pt x="80010" y="0"/>
                      <a:pt x="178118" y="0"/>
                    </a:cubicBezTo>
                    <a:lnTo>
                      <a:pt x="1299210" y="0"/>
                    </a:lnTo>
                    <a:cubicBezTo>
                      <a:pt x="1398270" y="0"/>
                      <a:pt x="1482090" y="65722"/>
                      <a:pt x="1519238" y="171450"/>
                    </a:cubicBezTo>
                    <a:lnTo>
                      <a:pt x="1621155" y="450533"/>
                    </a:lnTo>
                    <a:lnTo>
                      <a:pt x="3168967" y="450533"/>
                    </a:lnTo>
                    <a:cubicBezTo>
                      <a:pt x="3267075" y="450533"/>
                      <a:pt x="3347085" y="536258"/>
                      <a:pt x="3347085" y="641033"/>
                    </a:cubicBezTo>
                    <a:lnTo>
                      <a:pt x="3347085" y="2668905"/>
                    </a:lnTo>
                    <a:cubicBezTo>
                      <a:pt x="3346133" y="2773680"/>
                      <a:pt x="3266123" y="2859405"/>
                      <a:pt x="3168015" y="2859405"/>
                    </a:cubicBezTo>
                    <a:close/>
                    <a:moveTo>
                      <a:pt x="178118" y="113347"/>
                    </a:moveTo>
                    <a:cubicBezTo>
                      <a:pt x="141923" y="113347"/>
                      <a:pt x="112395" y="147638"/>
                      <a:pt x="112395" y="190500"/>
                    </a:cubicBezTo>
                    <a:lnTo>
                      <a:pt x="112395" y="2668905"/>
                    </a:lnTo>
                    <a:cubicBezTo>
                      <a:pt x="112395" y="2711767"/>
                      <a:pt x="141923" y="2746058"/>
                      <a:pt x="178118" y="2746058"/>
                    </a:cubicBezTo>
                    <a:lnTo>
                      <a:pt x="3168015" y="2746058"/>
                    </a:lnTo>
                    <a:cubicBezTo>
                      <a:pt x="3204210" y="2746058"/>
                      <a:pt x="3233738" y="2711767"/>
                      <a:pt x="3233738" y="2668905"/>
                    </a:cubicBezTo>
                    <a:lnTo>
                      <a:pt x="3233738" y="641033"/>
                    </a:lnTo>
                    <a:cubicBezTo>
                      <a:pt x="3233738" y="598170"/>
                      <a:pt x="3204210" y="563880"/>
                      <a:pt x="3168015" y="563880"/>
                    </a:cubicBezTo>
                    <a:lnTo>
                      <a:pt x="1581150" y="563880"/>
                    </a:lnTo>
                    <a:cubicBezTo>
                      <a:pt x="1557338" y="563880"/>
                      <a:pt x="1536382" y="548640"/>
                      <a:pt x="1527810" y="526733"/>
                    </a:cubicBezTo>
                    <a:lnTo>
                      <a:pt x="1411605" y="209550"/>
                    </a:lnTo>
                    <a:cubicBezTo>
                      <a:pt x="1390650" y="147638"/>
                      <a:pt x="1348740" y="113347"/>
                      <a:pt x="1298257" y="113347"/>
                    </a:cubicBezTo>
                    <a:lnTo>
                      <a:pt x="178118" y="113347"/>
                    </a:lnTo>
                    <a:close/>
                  </a:path>
                </a:pathLst>
              </a:custGeom>
              <a:solidFill>
                <a:srgbClr val="0C37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</p:grpSp>
        <p:grpSp>
          <p:nvGrpSpPr>
            <p:cNvPr id="53" name="Graphic 31">
              <a:extLst>
                <a:ext uri="{FF2B5EF4-FFF2-40B4-BE49-F238E27FC236}">
                  <a16:creationId xmlns:a16="http://schemas.microsoft.com/office/drawing/2014/main" id="{567611E8-A63E-6847-5438-9F6C99A8AD4C}"/>
                </a:ext>
              </a:extLst>
            </p:cNvPr>
            <p:cNvGrpSpPr/>
            <p:nvPr/>
          </p:nvGrpSpPr>
          <p:grpSpPr>
            <a:xfrm>
              <a:off x="15861816" y="9116570"/>
              <a:ext cx="4142664" cy="1903094"/>
              <a:chOff x="15861816" y="9116570"/>
              <a:chExt cx="4142664" cy="1903094"/>
            </a:xfrm>
          </p:grpSpPr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69FADE8D-7A84-D462-8CD9-D76483392271}"/>
                  </a:ext>
                </a:extLst>
              </p:cNvPr>
              <p:cNvSpPr/>
              <p:nvPr/>
            </p:nvSpPr>
            <p:spPr>
              <a:xfrm>
                <a:off x="15918060" y="9173720"/>
                <a:ext cx="4030176" cy="1788794"/>
              </a:xfrm>
              <a:custGeom>
                <a:avLst/>
                <a:gdLst>
                  <a:gd name="connsiteX0" fmla="*/ 3244289 w 4030176"/>
                  <a:gd name="connsiteY0" fmla="*/ 1684973 h 1788794"/>
                  <a:gd name="connsiteX1" fmla="*/ 3070934 w 4030176"/>
                  <a:gd name="connsiteY1" fmla="*/ 1788795 h 1788794"/>
                  <a:gd name="connsiteX2" fmla="*/ 81037 w 4030176"/>
                  <a:gd name="connsiteY2" fmla="*/ 1788795 h 1788794"/>
                  <a:gd name="connsiteX3" fmla="*/ 10552 w 4030176"/>
                  <a:gd name="connsiteY3" fmla="*/ 1684973 h 1788794"/>
                  <a:gd name="connsiteX4" fmla="*/ 785887 w 4030176"/>
                  <a:gd name="connsiteY4" fmla="*/ 103823 h 1788794"/>
                  <a:gd name="connsiteX5" fmla="*/ 959242 w 4030176"/>
                  <a:gd name="connsiteY5" fmla="*/ 0 h 1788794"/>
                  <a:gd name="connsiteX6" fmla="*/ 3949139 w 4030176"/>
                  <a:gd name="connsiteY6" fmla="*/ 0 h 1788794"/>
                  <a:gd name="connsiteX7" fmla="*/ 4019624 w 4030176"/>
                  <a:gd name="connsiteY7" fmla="*/ 103823 h 1788794"/>
                  <a:gd name="connsiteX8" fmla="*/ 3244289 w 4030176"/>
                  <a:gd name="connsiteY8" fmla="*/ 1684973 h 178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30176" h="1788794">
                    <a:moveTo>
                      <a:pt x="3244289" y="1684973"/>
                    </a:moveTo>
                    <a:cubicBezTo>
                      <a:pt x="3215714" y="1742123"/>
                      <a:pt x="3138562" y="1788795"/>
                      <a:pt x="3070934" y="1788795"/>
                    </a:cubicBezTo>
                    <a:lnTo>
                      <a:pt x="81037" y="1788795"/>
                    </a:lnTo>
                    <a:cubicBezTo>
                      <a:pt x="13409" y="1788795"/>
                      <a:pt x="-18023" y="1742123"/>
                      <a:pt x="10552" y="1684973"/>
                    </a:cubicBezTo>
                    <a:lnTo>
                      <a:pt x="785887" y="103823"/>
                    </a:lnTo>
                    <a:cubicBezTo>
                      <a:pt x="814462" y="46673"/>
                      <a:pt x="891615" y="0"/>
                      <a:pt x="959242" y="0"/>
                    </a:cubicBezTo>
                    <a:lnTo>
                      <a:pt x="3949139" y="0"/>
                    </a:lnTo>
                    <a:cubicBezTo>
                      <a:pt x="4016767" y="0"/>
                      <a:pt x="4048199" y="46673"/>
                      <a:pt x="4019624" y="103823"/>
                    </a:cubicBezTo>
                    <a:lnTo>
                      <a:pt x="3244289" y="168497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5642EA70-1783-6BE8-8981-81657BF2940C}"/>
                  </a:ext>
                </a:extLst>
              </p:cNvPr>
              <p:cNvSpPr/>
              <p:nvPr/>
            </p:nvSpPr>
            <p:spPr>
              <a:xfrm>
                <a:off x="15861816" y="9116570"/>
                <a:ext cx="4142664" cy="1903094"/>
              </a:xfrm>
              <a:custGeom>
                <a:avLst/>
                <a:gdLst>
                  <a:gd name="connsiteX0" fmla="*/ 3127179 w 4142664"/>
                  <a:gd name="connsiteY0" fmla="*/ 1903095 h 1903094"/>
                  <a:gd name="connsiteX1" fmla="*/ 137281 w 4142664"/>
                  <a:gd name="connsiteY1" fmla="*/ 1903095 h 1903094"/>
                  <a:gd name="connsiteX2" fmla="*/ 17266 w 4142664"/>
                  <a:gd name="connsiteY2" fmla="*/ 1844040 h 1903094"/>
                  <a:gd name="connsiteX3" fmla="*/ 16314 w 4142664"/>
                  <a:gd name="connsiteY3" fmla="*/ 1717357 h 1903094"/>
                  <a:gd name="connsiteX4" fmla="*/ 791649 w 4142664"/>
                  <a:gd name="connsiteY4" fmla="*/ 136207 h 1903094"/>
                  <a:gd name="connsiteX5" fmla="*/ 1015486 w 4142664"/>
                  <a:gd name="connsiteY5" fmla="*/ 0 h 1903094"/>
                  <a:gd name="connsiteX6" fmla="*/ 4005383 w 4142664"/>
                  <a:gd name="connsiteY6" fmla="*/ 0 h 1903094"/>
                  <a:gd name="connsiteX7" fmla="*/ 4125399 w 4142664"/>
                  <a:gd name="connsiteY7" fmla="*/ 59055 h 1903094"/>
                  <a:gd name="connsiteX8" fmla="*/ 4126351 w 4142664"/>
                  <a:gd name="connsiteY8" fmla="*/ 185738 h 1903094"/>
                  <a:gd name="connsiteX9" fmla="*/ 3351016 w 4142664"/>
                  <a:gd name="connsiteY9" fmla="*/ 1766888 h 1903094"/>
                  <a:gd name="connsiteX10" fmla="*/ 3127179 w 4142664"/>
                  <a:gd name="connsiteY10" fmla="*/ 1903095 h 1903094"/>
                  <a:gd name="connsiteX11" fmla="*/ 1014534 w 4142664"/>
                  <a:gd name="connsiteY11" fmla="*/ 113348 h 1903094"/>
                  <a:gd name="connsiteX12" fmla="*/ 892614 w 4142664"/>
                  <a:gd name="connsiteY12" fmla="*/ 185738 h 1903094"/>
                  <a:gd name="connsiteX13" fmla="*/ 117279 w 4142664"/>
                  <a:gd name="connsiteY13" fmla="*/ 1766888 h 1903094"/>
                  <a:gd name="connsiteX14" fmla="*/ 112516 w 4142664"/>
                  <a:gd name="connsiteY14" fmla="*/ 1784032 h 1903094"/>
                  <a:gd name="connsiteX15" fmla="*/ 137281 w 4142664"/>
                  <a:gd name="connsiteY15" fmla="*/ 1789748 h 1903094"/>
                  <a:gd name="connsiteX16" fmla="*/ 3127179 w 4142664"/>
                  <a:gd name="connsiteY16" fmla="*/ 1789748 h 1903094"/>
                  <a:gd name="connsiteX17" fmla="*/ 3249099 w 4142664"/>
                  <a:gd name="connsiteY17" fmla="*/ 1717357 h 1903094"/>
                  <a:gd name="connsiteX18" fmla="*/ 4024433 w 4142664"/>
                  <a:gd name="connsiteY18" fmla="*/ 136207 h 1903094"/>
                  <a:gd name="connsiteX19" fmla="*/ 4029196 w 4142664"/>
                  <a:gd name="connsiteY19" fmla="*/ 119063 h 1903094"/>
                  <a:gd name="connsiteX20" fmla="*/ 4004431 w 4142664"/>
                  <a:gd name="connsiteY20" fmla="*/ 113348 h 1903094"/>
                  <a:gd name="connsiteX21" fmla="*/ 1014534 w 4142664"/>
                  <a:gd name="connsiteY21" fmla="*/ 113348 h 1903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42664" h="1903094">
                    <a:moveTo>
                      <a:pt x="3127179" y="1903095"/>
                    </a:moveTo>
                    <a:lnTo>
                      <a:pt x="137281" y="1903095"/>
                    </a:lnTo>
                    <a:cubicBezTo>
                      <a:pt x="83941" y="1903095"/>
                      <a:pt x="40126" y="1881188"/>
                      <a:pt x="17266" y="1844040"/>
                    </a:cubicBezTo>
                    <a:cubicBezTo>
                      <a:pt x="-5594" y="1807845"/>
                      <a:pt x="-5594" y="1762125"/>
                      <a:pt x="16314" y="1717357"/>
                    </a:cubicBezTo>
                    <a:lnTo>
                      <a:pt x="791649" y="136207"/>
                    </a:lnTo>
                    <a:cubicBezTo>
                      <a:pt x="829749" y="59055"/>
                      <a:pt x="925951" y="0"/>
                      <a:pt x="1015486" y="0"/>
                    </a:cubicBezTo>
                    <a:lnTo>
                      <a:pt x="4005383" y="0"/>
                    </a:lnTo>
                    <a:cubicBezTo>
                      <a:pt x="4058724" y="0"/>
                      <a:pt x="4102539" y="21907"/>
                      <a:pt x="4125399" y="59055"/>
                    </a:cubicBezTo>
                    <a:cubicBezTo>
                      <a:pt x="4148258" y="95250"/>
                      <a:pt x="4148258" y="140970"/>
                      <a:pt x="4126351" y="185738"/>
                    </a:cubicBezTo>
                    <a:lnTo>
                      <a:pt x="3351016" y="1766888"/>
                    </a:lnTo>
                    <a:cubicBezTo>
                      <a:pt x="3312916" y="1844993"/>
                      <a:pt x="3216714" y="1903095"/>
                      <a:pt x="3127179" y="1903095"/>
                    </a:cubicBezTo>
                    <a:close/>
                    <a:moveTo>
                      <a:pt x="1014534" y="113348"/>
                    </a:moveTo>
                    <a:cubicBezTo>
                      <a:pt x="968814" y="113348"/>
                      <a:pt x="910711" y="147638"/>
                      <a:pt x="892614" y="185738"/>
                    </a:cubicBezTo>
                    <a:lnTo>
                      <a:pt x="117279" y="1766888"/>
                    </a:lnTo>
                    <a:cubicBezTo>
                      <a:pt x="112516" y="1777365"/>
                      <a:pt x="112516" y="1783080"/>
                      <a:pt x="112516" y="1784032"/>
                    </a:cubicBezTo>
                    <a:cubicBezTo>
                      <a:pt x="113468" y="1784985"/>
                      <a:pt x="120136" y="1789748"/>
                      <a:pt x="137281" y="1789748"/>
                    </a:cubicBezTo>
                    <a:lnTo>
                      <a:pt x="3127179" y="1789748"/>
                    </a:lnTo>
                    <a:cubicBezTo>
                      <a:pt x="3172899" y="1789748"/>
                      <a:pt x="3231001" y="1755457"/>
                      <a:pt x="3249099" y="1717357"/>
                    </a:cubicBezTo>
                    <a:lnTo>
                      <a:pt x="4024433" y="136207"/>
                    </a:lnTo>
                    <a:cubicBezTo>
                      <a:pt x="4029196" y="125730"/>
                      <a:pt x="4029196" y="120015"/>
                      <a:pt x="4029196" y="119063"/>
                    </a:cubicBezTo>
                    <a:cubicBezTo>
                      <a:pt x="4028243" y="118110"/>
                      <a:pt x="4021576" y="113348"/>
                      <a:pt x="4004431" y="113348"/>
                    </a:cubicBezTo>
                    <a:lnTo>
                      <a:pt x="1014534" y="113348"/>
                    </a:lnTo>
                    <a:close/>
                  </a:path>
                </a:pathLst>
              </a:custGeom>
              <a:solidFill>
                <a:srgbClr val="0C37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</p:grpSp>
        <p:grpSp>
          <p:nvGrpSpPr>
            <p:cNvPr id="56" name="Graphic 31">
              <a:extLst>
                <a:ext uri="{FF2B5EF4-FFF2-40B4-BE49-F238E27FC236}">
                  <a16:creationId xmlns:a16="http://schemas.microsoft.com/office/drawing/2014/main" id="{E2A70446-1FAD-6125-74F0-51B5BA74FF5A}"/>
                </a:ext>
              </a:extLst>
            </p:cNvPr>
            <p:cNvGrpSpPr/>
            <p:nvPr/>
          </p:nvGrpSpPr>
          <p:grpSpPr>
            <a:xfrm>
              <a:off x="15017070" y="7617767"/>
              <a:ext cx="1857854" cy="1772676"/>
              <a:chOff x="15017070" y="7617767"/>
              <a:chExt cx="1857854" cy="1772676"/>
            </a:xfrm>
          </p:grpSpPr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FBAF7F47-A069-2324-23AA-2FEF8BB0FCC1}"/>
                  </a:ext>
                </a:extLst>
              </p:cNvPr>
              <p:cNvSpPr/>
              <p:nvPr/>
            </p:nvSpPr>
            <p:spPr>
              <a:xfrm>
                <a:off x="15364732" y="7669094"/>
                <a:ext cx="1023792" cy="537837"/>
              </a:xfrm>
              <a:custGeom>
                <a:avLst/>
                <a:gdLst>
                  <a:gd name="connsiteX0" fmla="*/ 824865 w 1023792"/>
                  <a:gd name="connsiteY0" fmla="*/ 4438 h 537837"/>
                  <a:gd name="connsiteX1" fmla="*/ 0 w 1023792"/>
                  <a:gd name="connsiteY1" fmla="*/ 213035 h 537837"/>
                  <a:gd name="connsiteX2" fmla="*/ 81915 w 1023792"/>
                  <a:gd name="connsiteY2" fmla="*/ 537838 h 537837"/>
                  <a:gd name="connsiteX3" fmla="*/ 906780 w 1023792"/>
                  <a:gd name="connsiteY3" fmla="*/ 329240 h 537837"/>
                  <a:gd name="connsiteX4" fmla="*/ 1018223 w 1023792"/>
                  <a:gd name="connsiteY4" fmla="*/ 128263 h 537837"/>
                  <a:gd name="connsiteX5" fmla="*/ 824865 w 1023792"/>
                  <a:gd name="connsiteY5" fmla="*/ 4438 h 537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3792" h="537837">
                    <a:moveTo>
                      <a:pt x="824865" y="4438"/>
                    </a:moveTo>
                    <a:lnTo>
                      <a:pt x="0" y="213035"/>
                    </a:lnTo>
                    <a:lnTo>
                      <a:pt x="81915" y="537838"/>
                    </a:lnTo>
                    <a:lnTo>
                      <a:pt x="906780" y="329240"/>
                    </a:lnTo>
                    <a:cubicBezTo>
                      <a:pt x="991552" y="308285"/>
                      <a:pt x="1041082" y="217798"/>
                      <a:pt x="1018223" y="128263"/>
                    </a:cubicBezTo>
                    <a:cubicBezTo>
                      <a:pt x="995363" y="38728"/>
                      <a:pt x="908685" y="-16517"/>
                      <a:pt x="824865" y="44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90F000D0-3D31-84F3-0965-CA519EE37A2F}"/>
                  </a:ext>
                </a:extLst>
              </p:cNvPr>
              <p:cNvSpPr/>
              <p:nvPr/>
            </p:nvSpPr>
            <p:spPr>
              <a:xfrm>
                <a:off x="15313706" y="7617767"/>
                <a:ext cx="1126787" cy="640191"/>
              </a:xfrm>
              <a:custGeom>
                <a:avLst/>
                <a:gdLst>
                  <a:gd name="connsiteX0" fmla="*/ 1010194 w 1126787"/>
                  <a:gd name="connsiteY0" fmla="*/ 415810 h 640191"/>
                  <a:gd name="connsiteX1" fmla="*/ 970189 w 1126787"/>
                  <a:gd name="connsiteY1" fmla="*/ 430097 h 640191"/>
                  <a:gd name="connsiteX2" fmla="*/ 145324 w 1126787"/>
                  <a:gd name="connsiteY2" fmla="*/ 638695 h 640191"/>
                  <a:gd name="connsiteX3" fmla="*/ 83411 w 1126787"/>
                  <a:gd name="connsiteY3" fmla="*/ 601547 h 640191"/>
                  <a:gd name="connsiteX4" fmla="*/ 120559 w 1126787"/>
                  <a:gd name="connsiteY4" fmla="*/ 539635 h 640191"/>
                  <a:gd name="connsiteX5" fmla="*/ 945424 w 1126787"/>
                  <a:gd name="connsiteY5" fmla="*/ 331037 h 640191"/>
                  <a:gd name="connsiteX6" fmla="*/ 1009241 w 1126787"/>
                  <a:gd name="connsiteY6" fmla="*/ 280555 h 640191"/>
                  <a:gd name="connsiteX7" fmla="*/ 1019719 w 1126787"/>
                  <a:gd name="connsiteY7" fmla="*/ 191972 h 640191"/>
                  <a:gd name="connsiteX8" fmla="*/ 888274 w 1126787"/>
                  <a:gd name="connsiteY8" fmla="*/ 105295 h 640191"/>
                  <a:gd name="connsiteX9" fmla="*/ 63409 w 1126787"/>
                  <a:gd name="connsiteY9" fmla="*/ 313893 h 640191"/>
                  <a:gd name="connsiteX10" fmla="*/ 1496 w 1126787"/>
                  <a:gd name="connsiteY10" fmla="*/ 276745 h 640191"/>
                  <a:gd name="connsiteX11" fmla="*/ 38644 w 1126787"/>
                  <a:gd name="connsiteY11" fmla="*/ 214833 h 640191"/>
                  <a:gd name="connsiteX12" fmla="*/ 863509 w 1126787"/>
                  <a:gd name="connsiteY12" fmla="*/ 6235 h 640191"/>
                  <a:gd name="connsiteX13" fmla="*/ 1119731 w 1126787"/>
                  <a:gd name="connsiteY13" fmla="*/ 167208 h 640191"/>
                  <a:gd name="connsiteX14" fmla="*/ 1098776 w 1126787"/>
                  <a:gd name="connsiteY14" fmla="*/ 331037 h 640191"/>
                  <a:gd name="connsiteX15" fmla="*/ 1010194 w 1126787"/>
                  <a:gd name="connsiteY15" fmla="*/ 415810 h 640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26787" h="640191">
                    <a:moveTo>
                      <a:pt x="1010194" y="415810"/>
                    </a:moveTo>
                    <a:cubicBezTo>
                      <a:pt x="997811" y="421525"/>
                      <a:pt x="984476" y="427240"/>
                      <a:pt x="970189" y="430097"/>
                    </a:cubicBezTo>
                    <a:lnTo>
                      <a:pt x="145324" y="638695"/>
                    </a:lnTo>
                    <a:cubicBezTo>
                      <a:pt x="117701" y="645363"/>
                      <a:pt x="90078" y="629170"/>
                      <a:pt x="83411" y="601547"/>
                    </a:cubicBezTo>
                    <a:cubicBezTo>
                      <a:pt x="76744" y="573925"/>
                      <a:pt x="92936" y="546303"/>
                      <a:pt x="120559" y="539635"/>
                    </a:cubicBezTo>
                    <a:lnTo>
                      <a:pt x="945424" y="331037"/>
                    </a:lnTo>
                    <a:cubicBezTo>
                      <a:pt x="972094" y="324370"/>
                      <a:pt x="994954" y="306272"/>
                      <a:pt x="1009241" y="280555"/>
                    </a:cubicBezTo>
                    <a:cubicBezTo>
                      <a:pt x="1024481" y="253885"/>
                      <a:pt x="1027339" y="222453"/>
                      <a:pt x="1019719" y="191972"/>
                    </a:cubicBezTo>
                    <a:cubicBezTo>
                      <a:pt x="1003526" y="130060"/>
                      <a:pt x="944471" y="91008"/>
                      <a:pt x="888274" y="105295"/>
                    </a:cubicBezTo>
                    <a:lnTo>
                      <a:pt x="63409" y="313893"/>
                    </a:lnTo>
                    <a:cubicBezTo>
                      <a:pt x="35786" y="320560"/>
                      <a:pt x="8164" y="304368"/>
                      <a:pt x="1496" y="276745"/>
                    </a:cubicBezTo>
                    <a:cubicBezTo>
                      <a:pt x="-5172" y="249122"/>
                      <a:pt x="11021" y="221500"/>
                      <a:pt x="38644" y="214833"/>
                    </a:cubicBezTo>
                    <a:lnTo>
                      <a:pt x="863509" y="6235"/>
                    </a:lnTo>
                    <a:cubicBezTo>
                      <a:pt x="974951" y="-22340"/>
                      <a:pt x="1090204" y="50050"/>
                      <a:pt x="1119731" y="167208"/>
                    </a:cubicBezTo>
                    <a:cubicBezTo>
                      <a:pt x="1134019" y="223405"/>
                      <a:pt x="1126399" y="281508"/>
                      <a:pt x="1098776" y="331037"/>
                    </a:cubicBezTo>
                    <a:cubicBezTo>
                      <a:pt x="1077821" y="368185"/>
                      <a:pt x="1047341" y="397712"/>
                      <a:pt x="1010194" y="415810"/>
                    </a:cubicBezTo>
                    <a:close/>
                  </a:path>
                </a:pathLst>
              </a:custGeom>
              <a:solidFill>
                <a:srgbClr val="0C37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AEA80E4E-A037-5FDB-8686-D4FF94B6B64F}"/>
                  </a:ext>
                </a:extLst>
              </p:cNvPr>
              <p:cNvSpPr/>
              <p:nvPr/>
            </p:nvSpPr>
            <p:spPr>
              <a:xfrm>
                <a:off x="15018022" y="7882764"/>
                <a:ext cx="1802855" cy="1453018"/>
              </a:xfrm>
              <a:custGeom>
                <a:avLst/>
                <a:gdLst>
                  <a:gd name="connsiteX0" fmla="*/ 1704023 w 1802855"/>
                  <a:gd name="connsiteY0" fmla="*/ 870903 h 1453018"/>
                  <a:gd name="connsiteX1" fmla="*/ 1700213 w 1802855"/>
                  <a:gd name="connsiteY1" fmla="*/ 867093 h 1453018"/>
                  <a:gd name="connsiteX2" fmla="*/ 1763078 w 1802855"/>
                  <a:gd name="connsiteY2" fmla="*/ 824230 h 1453018"/>
                  <a:gd name="connsiteX3" fmla="*/ 1800225 w 1802855"/>
                  <a:gd name="connsiteY3" fmla="*/ 684212 h 1453018"/>
                  <a:gd name="connsiteX4" fmla="*/ 1709738 w 1802855"/>
                  <a:gd name="connsiteY4" fmla="*/ 541337 h 1453018"/>
                  <a:gd name="connsiteX5" fmla="*/ 1698308 w 1802855"/>
                  <a:gd name="connsiteY5" fmla="*/ 532765 h 1453018"/>
                  <a:gd name="connsiteX6" fmla="*/ 1689735 w 1802855"/>
                  <a:gd name="connsiteY6" fmla="*/ 525145 h 1453018"/>
                  <a:gd name="connsiteX7" fmla="*/ 1671638 w 1802855"/>
                  <a:gd name="connsiteY7" fmla="*/ 511810 h 1453018"/>
                  <a:gd name="connsiteX8" fmla="*/ 1620203 w 1802855"/>
                  <a:gd name="connsiteY8" fmla="*/ 474662 h 1453018"/>
                  <a:gd name="connsiteX9" fmla="*/ 1430655 w 1802855"/>
                  <a:gd name="connsiteY9" fmla="*/ 349885 h 1453018"/>
                  <a:gd name="connsiteX10" fmla="*/ 1139190 w 1802855"/>
                  <a:gd name="connsiteY10" fmla="*/ 197485 h 1453018"/>
                  <a:gd name="connsiteX11" fmla="*/ 771525 w 1802855"/>
                  <a:gd name="connsiteY11" fmla="*/ 67945 h 1453018"/>
                  <a:gd name="connsiteX12" fmla="*/ 572453 w 1802855"/>
                  <a:gd name="connsiteY12" fmla="*/ 26035 h 1453018"/>
                  <a:gd name="connsiteX13" fmla="*/ 373380 w 1802855"/>
                  <a:gd name="connsiteY13" fmla="*/ 4127 h 1453018"/>
                  <a:gd name="connsiteX14" fmla="*/ 15240 w 1802855"/>
                  <a:gd name="connsiteY14" fmla="*/ 12700 h 1453018"/>
                  <a:gd name="connsiteX15" fmla="*/ 0 w 1802855"/>
                  <a:gd name="connsiteY15" fmla="*/ 14605 h 1453018"/>
                  <a:gd name="connsiteX16" fmla="*/ 0 w 1802855"/>
                  <a:gd name="connsiteY16" fmla="*/ 1168082 h 1453018"/>
                  <a:gd name="connsiteX17" fmla="*/ 20003 w 1802855"/>
                  <a:gd name="connsiteY17" fmla="*/ 1162368 h 1453018"/>
                  <a:gd name="connsiteX18" fmla="*/ 104775 w 1802855"/>
                  <a:gd name="connsiteY18" fmla="*/ 1145223 h 1453018"/>
                  <a:gd name="connsiteX19" fmla="*/ 224790 w 1802855"/>
                  <a:gd name="connsiteY19" fmla="*/ 1134745 h 1453018"/>
                  <a:gd name="connsiteX20" fmla="*/ 363855 w 1802855"/>
                  <a:gd name="connsiteY20" fmla="*/ 1142365 h 1453018"/>
                  <a:gd name="connsiteX21" fmla="*/ 505778 w 1802855"/>
                  <a:gd name="connsiteY21" fmla="*/ 1170940 h 1453018"/>
                  <a:gd name="connsiteX22" fmla="*/ 631508 w 1802855"/>
                  <a:gd name="connsiteY22" fmla="*/ 1213803 h 1453018"/>
                  <a:gd name="connsiteX23" fmla="*/ 721043 w 1802855"/>
                  <a:gd name="connsiteY23" fmla="*/ 1253807 h 1453018"/>
                  <a:gd name="connsiteX24" fmla="*/ 745808 w 1802855"/>
                  <a:gd name="connsiteY24" fmla="*/ 1266190 h 1453018"/>
                  <a:gd name="connsiteX25" fmla="*/ 754380 w 1802855"/>
                  <a:gd name="connsiteY25" fmla="*/ 1270953 h 1453018"/>
                  <a:gd name="connsiteX26" fmla="*/ 761048 w 1802855"/>
                  <a:gd name="connsiteY26" fmla="*/ 1275715 h 1453018"/>
                  <a:gd name="connsiteX27" fmla="*/ 771525 w 1802855"/>
                  <a:gd name="connsiteY27" fmla="*/ 1281430 h 1453018"/>
                  <a:gd name="connsiteX28" fmla="*/ 799148 w 1802855"/>
                  <a:gd name="connsiteY28" fmla="*/ 1296670 h 1453018"/>
                  <a:gd name="connsiteX29" fmla="*/ 881063 w 1802855"/>
                  <a:gd name="connsiteY29" fmla="*/ 1346200 h 1453018"/>
                  <a:gd name="connsiteX30" fmla="*/ 962025 w 1802855"/>
                  <a:gd name="connsiteY30" fmla="*/ 1400493 h 1453018"/>
                  <a:gd name="connsiteX31" fmla="*/ 998220 w 1802855"/>
                  <a:gd name="connsiteY31" fmla="*/ 1427162 h 1453018"/>
                  <a:gd name="connsiteX32" fmla="*/ 1112521 w 1802855"/>
                  <a:gd name="connsiteY32" fmla="*/ 1450023 h 1453018"/>
                  <a:gd name="connsiteX33" fmla="*/ 1230630 w 1802855"/>
                  <a:gd name="connsiteY33" fmla="*/ 1381443 h 1453018"/>
                  <a:gd name="connsiteX34" fmla="*/ 1271588 w 1802855"/>
                  <a:gd name="connsiteY34" fmla="*/ 1308100 h 1453018"/>
                  <a:gd name="connsiteX35" fmla="*/ 1377315 w 1802855"/>
                  <a:gd name="connsiteY35" fmla="*/ 1314768 h 1453018"/>
                  <a:gd name="connsiteX36" fmla="*/ 1477328 w 1802855"/>
                  <a:gd name="connsiteY36" fmla="*/ 1259523 h 1453018"/>
                  <a:gd name="connsiteX37" fmla="*/ 1521143 w 1802855"/>
                  <a:gd name="connsiteY37" fmla="*/ 1181418 h 1453018"/>
                  <a:gd name="connsiteX38" fmla="*/ 1627823 w 1802855"/>
                  <a:gd name="connsiteY38" fmla="*/ 1192848 h 1453018"/>
                  <a:gd name="connsiteX39" fmla="*/ 1725930 w 1802855"/>
                  <a:gd name="connsiteY39" fmla="*/ 1146175 h 1453018"/>
                  <a:gd name="connsiteX40" fmla="*/ 1776413 w 1802855"/>
                  <a:gd name="connsiteY40" fmla="*/ 1014730 h 1453018"/>
                  <a:gd name="connsiteX41" fmla="*/ 1704023 w 1802855"/>
                  <a:gd name="connsiteY41" fmla="*/ 870903 h 1453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802855" h="1453018">
                    <a:moveTo>
                      <a:pt x="1704023" y="870903"/>
                    </a:moveTo>
                    <a:lnTo>
                      <a:pt x="1700213" y="867093"/>
                    </a:lnTo>
                    <a:cubicBezTo>
                      <a:pt x="1724025" y="857568"/>
                      <a:pt x="1744980" y="843280"/>
                      <a:pt x="1763078" y="824230"/>
                    </a:cubicBezTo>
                    <a:cubicBezTo>
                      <a:pt x="1796415" y="787082"/>
                      <a:pt x="1808798" y="736600"/>
                      <a:pt x="1800225" y="684212"/>
                    </a:cubicBezTo>
                    <a:cubicBezTo>
                      <a:pt x="1790700" y="632778"/>
                      <a:pt x="1759268" y="579437"/>
                      <a:pt x="1709738" y="541337"/>
                    </a:cubicBezTo>
                    <a:lnTo>
                      <a:pt x="1698308" y="532765"/>
                    </a:lnTo>
                    <a:cubicBezTo>
                      <a:pt x="1695450" y="529907"/>
                      <a:pt x="1692593" y="528003"/>
                      <a:pt x="1689735" y="525145"/>
                    </a:cubicBezTo>
                    <a:cubicBezTo>
                      <a:pt x="1689735" y="525145"/>
                      <a:pt x="1683068" y="520382"/>
                      <a:pt x="1671638" y="511810"/>
                    </a:cubicBezTo>
                    <a:cubicBezTo>
                      <a:pt x="1660208" y="503237"/>
                      <a:pt x="1643063" y="490855"/>
                      <a:pt x="1620203" y="474662"/>
                    </a:cubicBezTo>
                    <a:cubicBezTo>
                      <a:pt x="1575435" y="443230"/>
                      <a:pt x="1511618" y="398462"/>
                      <a:pt x="1430655" y="349885"/>
                    </a:cubicBezTo>
                    <a:cubicBezTo>
                      <a:pt x="1348740" y="301308"/>
                      <a:pt x="1250633" y="247015"/>
                      <a:pt x="1139190" y="197485"/>
                    </a:cubicBezTo>
                    <a:cubicBezTo>
                      <a:pt x="1027748" y="147955"/>
                      <a:pt x="902970" y="102235"/>
                      <a:pt x="771525" y="67945"/>
                    </a:cubicBezTo>
                    <a:cubicBezTo>
                      <a:pt x="705803" y="50800"/>
                      <a:pt x="639128" y="36512"/>
                      <a:pt x="572453" y="26035"/>
                    </a:cubicBezTo>
                    <a:cubicBezTo>
                      <a:pt x="505778" y="14605"/>
                      <a:pt x="439103" y="7937"/>
                      <a:pt x="373380" y="4127"/>
                    </a:cubicBezTo>
                    <a:cubicBezTo>
                      <a:pt x="242888" y="-4445"/>
                      <a:pt x="120015" y="1270"/>
                      <a:pt x="15240" y="12700"/>
                    </a:cubicBezTo>
                    <a:cubicBezTo>
                      <a:pt x="9525" y="13652"/>
                      <a:pt x="4763" y="13652"/>
                      <a:pt x="0" y="14605"/>
                    </a:cubicBezTo>
                    <a:lnTo>
                      <a:pt x="0" y="1168082"/>
                    </a:lnTo>
                    <a:cubicBezTo>
                      <a:pt x="4763" y="1167130"/>
                      <a:pt x="11430" y="1164273"/>
                      <a:pt x="20003" y="1162368"/>
                    </a:cubicBezTo>
                    <a:cubicBezTo>
                      <a:pt x="40005" y="1157605"/>
                      <a:pt x="69533" y="1150937"/>
                      <a:pt x="104775" y="1145223"/>
                    </a:cubicBezTo>
                    <a:cubicBezTo>
                      <a:pt x="140018" y="1139507"/>
                      <a:pt x="180975" y="1135698"/>
                      <a:pt x="224790" y="1134745"/>
                    </a:cubicBezTo>
                    <a:cubicBezTo>
                      <a:pt x="268605" y="1133793"/>
                      <a:pt x="316230" y="1136650"/>
                      <a:pt x="363855" y="1142365"/>
                    </a:cubicBezTo>
                    <a:cubicBezTo>
                      <a:pt x="411480" y="1148080"/>
                      <a:pt x="460058" y="1158557"/>
                      <a:pt x="505778" y="1170940"/>
                    </a:cubicBezTo>
                    <a:cubicBezTo>
                      <a:pt x="551498" y="1183323"/>
                      <a:pt x="594360" y="1198562"/>
                      <a:pt x="631508" y="1213803"/>
                    </a:cubicBezTo>
                    <a:cubicBezTo>
                      <a:pt x="668655" y="1229043"/>
                      <a:pt x="699135" y="1243330"/>
                      <a:pt x="721043" y="1253807"/>
                    </a:cubicBezTo>
                    <a:cubicBezTo>
                      <a:pt x="731520" y="1259523"/>
                      <a:pt x="740093" y="1263332"/>
                      <a:pt x="745808" y="1266190"/>
                    </a:cubicBezTo>
                    <a:cubicBezTo>
                      <a:pt x="751523" y="1269048"/>
                      <a:pt x="754380" y="1270953"/>
                      <a:pt x="754380" y="1270953"/>
                    </a:cubicBezTo>
                    <a:cubicBezTo>
                      <a:pt x="756285" y="1272857"/>
                      <a:pt x="758190" y="1273810"/>
                      <a:pt x="761048" y="1275715"/>
                    </a:cubicBezTo>
                    <a:cubicBezTo>
                      <a:pt x="761048" y="1275715"/>
                      <a:pt x="764858" y="1277620"/>
                      <a:pt x="771525" y="1281430"/>
                    </a:cubicBezTo>
                    <a:cubicBezTo>
                      <a:pt x="778193" y="1285240"/>
                      <a:pt x="787718" y="1290003"/>
                      <a:pt x="799148" y="1296670"/>
                    </a:cubicBezTo>
                    <a:cubicBezTo>
                      <a:pt x="822008" y="1309053"/>
                      <a:pt x="851535" y="1327150"/>
                      <a:pt x="881063" y="1346200"/>
                    </a:cubicBezTo>
                    <a:cubicBezTo>
                      <a:pt x="910590" y="1365250"/>
                      <a:pt x="940118" y="1385253"/>
                      <a:pt x="962025" y="1400493"/>
                    </a:cubicBezTo>
                    <a:cubicBezTo>
                      <a:pt x="983933" y="1415732"/>
                      <a:pt x="998220" y="1427162"/>
                      <a:pt x="998220" y="1427162"/>
                    </a:cubicBezTo>
                    <a:cubicBezTo>
                      <a:pt x="1029653" y="1450975"/>
                      <a:pt x="1070610" y="1457643"/>
                      <a:pt x="1112521" y="1450023"/>
                    </a:cubicBezTo>
                    <a:cubicBezTo>
                      <a:pt x="1154430" y="1441450"/>
                      <a:pt x="1197293" y="1419543"/>
                      <a:pt x="1230630" y="1381443"/>
                    </a:cubicBezTo>
                    <a:cubicBezTo>
                      <a:pt x="1249680" y="1359535"/>
                      <a:pt x="1263968" y="1333818"/>
                      <a:pt x="1271588" y="1308100"/>
                    </a:cubicBezTo>
                    <a:cubicBezTo>
                      <a:pt x="1303973" y="1320482"/>
                      <a:pt x="1341121" y="1323340"/>
                      <a:pt x="1377315" y="1314768"/>
                    </a:cubicBezTo>
                    <a:cubicBezTo>
                      <a:pt x="1413510" y="1307148"/>
                      <a:pt x="1448753" y="1288098"/>
                      <a:pt x="1477328" y="1259523"/>
                    </a:cubicBezTo>
                    <a:cubicBezTo>
                      <a:pt x="1499235" y="1236662"/>
                      <a:pt x="1514475" y="1209993"/>
                      <a:pt x="1521143" y="1181418"/>
                    </a:cubicBezTo>
                    <a:cubicBezTo>
                      <a:pt x="1554480" y="1194753"/>
                      <a:pt x="1591628" y="1198562"/>
                      <a:pt x="1627823" y="1192848"/>
                    </a:cubicBezTo>
                    <a:cubicBezTo>
                      <a:pt x="1663065" y="1187132"/>
                      <a:pt x="1698308" y="1171893"/>
                      <a:pt x="1725930" y="1146175"/>
                    </a:cubicBezTo>
                    <a:cubicBezTo>
                      <a:pt x="1761173" y="1112837"/>
                      <a:pt x="1780223" y="1066165"/>
                      <a:pt x="1776413" y="1014730"/>
                    </a:cubicBezTo>
                    <a:cubicBezTo>
                      <a:pt x="1772603" y="960437"/>
                      <a:pt x="1746885" y="909003"/>
                      <a:pt x="1704023" y="87090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9EC22B8C-BDF0-CA9D-9E31-9E9292DE2823}"/>
                  </a:ext>
                </a:extLst>
              </p:cNvPr>
              <p:cNvSpPr/>
              <p:nvPr/>
            </p:nvSpPr>
            <p:spPr>
              <a:xfrm>
                <a:off x="15017070" y="7827491"/>
                <a:ext cx="1857854" cy="1562952"/>
              </a:xfrm>
              <a:custGeom>
                <a:avLst/>
                <a:gdLst>
                  <a:gd name="connsiteX0" fmla="*/ 1784985 w 1857854"/>
                  <a:gd name="connsiteY0" fmla="*/ 934749 h 1562952"/>
                  <a:gd name="connsiteX1" fmla="*/ 1804035 w 1857854"/>
                  <a:gd name="connsiteY1" fmla="*/ 915699 h 1562952"/>
                  <a:gd name="connsiteX2" fmla="*/ 1853565 w 1857854"/>
                  <a:gd name="connsiteY2" fmla="*/ 729961 h 1562952"/>
                  <a:gd name="connsiteX3" fmla="*/ 1742123 w 1857854"/>
                  <a:gd name="connsiteY3" fmla="*/ 552797 h 1562952"/>
                  <a:gd name="connsiteX4" fmla="*/ 1733550 w 1857854"/>
                  <a:gd name="connsiteY4" fmla="*/ 546129 h 1562952"/>
                  <a:gd name="connsiteX5" fmla="*/ 1722120 w 1857854"/>
                  <a:gd name="connsiteY5" fmla="*/ 536604 h 1562952"/>
                  <a:gd name="connsiteX6" fmla="*/ 1704023 w 1857854"/>
                  <a:gd name="connsiteY6" fmla="*/ 523269 h 1562952"/>
                  <a:gd name="connsiteX7" fmla="*/ 1651635 w 1857854"/>
                  <a:gd name="connsiteY7" fmla="*/ 485169 h 1562952"/>
                  <a:gd name="connsiteX8" fmla="*/ 1458277 w 1857854"/>
                  <a:gd name="connsiteY8" fmla="*/ 357534 h 1562952"/>
                  <a:gd name="connsiteX9" fmla="*/ 1161098 w 1857854"/>
                  <a:gd name="connsiteY9" fmla="*/ 202276 h 1562952"/>
                  <a:gd name="connsiteX10" fmla="*/ 784860 w 1857854"/>
                  <a:gd name="connsiteY10" fmla="*/ 69879 h 1562952"/>
                  <a:gd name="connsiteX11" fmla="*/ 581025 w 1857854"/>
                  <a:gd name="connsiteY11" fmla="*/ 27016 h 1562952"/>
                  <a:gd name="connsiteX12" fmla="*/ 377190 w 1857854"/>
                  <a:gd name="connsiteY12" fmla="*/ 4156 h 1562952"/>
                  <a:gd name="connsiteX13" fmla="*/ 9525 w 1857854"/>
                  <a:gd name="connsiteY13" fmla="*/ 12729 h 1562952"/>
                  <a:gd name="connsiteX14" fmla="*/ 0 w 1857854"/>
                  <a:gd name="connsiteY14" fmla="*/ 13681 h 1562952"/>
                  <a:gd name="connsiteX15" fmla="*/ 0 w 1857854"/>
                  <a:gd name="connsiteY15" fmla="*/ 123219 h 1562952"/>
                  <a:gd name="connsiteX16" fmla="*/ 21907 w 1857854"/>
                  <a:gd name="connsiteY16" fmla="*/ 120361 h 1562952"/>
                  <a:gd name="connsiteX17" fmla="*/ 369570 w 1857854"/>
                  <a:gd name="connsiteY17" fmla="*/ 112741 h 1562952"/>
                  <a:gd name="connsiteX18" fmla="*/ 562927 w 1857854"/>
                  <a:gd name="connsiteY18" fmla="*/ 134649 h 1562952"/>
                  <a:gd name="connsiteX19" fmla="*/ 757238 w 1857854"/>
                  <a:gd name="connsiteY19" fmla="*/ 175606 h 1562952"/>
                  <a:gd name="connsiteX20" fmla="*/ 1116330 w 1857854"/>
                  <a:gd name="connsiteY20" fmla="*/ 301336 h 1562952"/>
                  <a:gd name="connsiteX21" fmla="*/ 1402080 w 1857854"/>
                  <a:gd name="connsiteY21" fmla="*/ 450879 h 1562952"/>
                  <a:gd name="connsiteX22" fmla="*/ 1588770 w 1857854"/>
                  <a:gd name="connsiteY22" fmla="*/ 573752 h 1562952"/>
                  <a:gd name="connsiteX23" fmla="*/ 1639252 w 1857854"/>
                  <a:gd name="connsiteY23" fmla="*/ 610899 h 1562952"/>
                  <a:gd name="connsiteX24" fmla="*/ 1656398 w 1857854"/>
                  <a:gd name="connsiteY24" fmla="*/ 624234 h 1562952"/>
                  <a:gd name="connsiteX25" fmla="*/ 1660207 w 1857854"/>
                  <a:gd name="connsiteY25" fmla="*/ 627091 h 1562952"/>
                  <a:gd name="connsiteX26" fmla="*/ 1662113 w 1857854"/>
                  <a:gd name="connsiteY26" fmla="*/ 628997 h 1562952"/>
                  <a:gd name="connsiteX27" fmla="*/ 1675448 w 1857854"/>
                  <a:gd name="connsiteY27" fmla="*/ 639474 h 1562952"/>
                  <a:gd name="connsiteX28" fmla="*/ 1745932 w 1857854"/>
                  <a:gd name="connsiteY28" fmla="*/ 749011 h 1562952"/>
                  <a:gd name="connsiteX29" fmla="*/ 1722120 w 1857854"/>
                  <a:gd name="connsiteY29" fmla="*/ 842356 h 1562952"/>
                  <a:gd name="connsiteX30" fmla="*/ 1680210 w 1857854"/>
                  <a:gd name="connsiteY30" fmla="*/ 870931 h 1562952"/>
                  <a:gd name="connsiteX31" fmla="*/ 1597343 w 1857854"/>
                  <a:gd name="connsiteY31" fmla="*/ 903316 h 1562952"/>
                  <a:gd name="connsiteX32" fmla="*/ 1667827 w 1857854"/>
                  <a:gd name="connsiteY32" fmla="*/ 966181 h 1562952"/>
                  <a:gd name="connsiteX33" fmla="*/ 1721168 w 1857854"/>
                  <a:gd name="connsiteY33" fmla="*/ 1070956 h 1562952"/>
                  <a:gd name="connsiteX34" fmla="*/ 1686877 w 1857854"/>
                  <a:gd name="connsiteY34" fmla="*/ 1159539 h 1562952"/>
                  <a:gd name="connsiteX35" fmla="*/ 1617345 w 1857854"/>
                  <a:gd name="connsiteY35" fmla="*/ 1191924 h 1562952"/>
                  <a:gd name="connsiteX36" fmla="*/ 1539240 w 1857854"/>
                  <a:gd name="connsiteY36" fmla="*/ 1183352 h 1562952"/>
                  <a:gd name="connsiteX37" fmla="*/ 1482090 w 1857854"/>
                  <a:gd name="connsiteY37" fmla="*/ 1160491 h 1562952"/>
                  <a:gd name="connsiteX38" fmla="*/ 1466850 w 1857854"/>
                  <a:gd name="connsiteY38" fmla="*/ 1220499 h 1562952"/>
                  <a:gd name="connsiteX39" fmla="*/ 1436370 w 1857854"/>
                  <a:gd name="connsiteY39" fmla="*/ 1273839 h 1562952"/>
                  <a:gd name="connsiteX40" fmla="*/ 1363980 w 1857854"/>
                  <a:gd name="connsiteY40" fmla="*/ 1313844 h 1562952"/>
                  <a:gd name="connsiteX41" fmla="*/ 1289685 w 1857854"/>
                  <a:gd name="connsiteY41" fmla="*/ 1309081 h 1562952"/>
                  <a:gd name="connsiteX42" fmla="*/ 1234440 w 1857854"/>
                  <a:gd name="connsiteY42" fmla="*/ 1287174 h 1562952"/>
                  <a:gd name="connsiteX43" fmla="*/ 1217295 w 1857854"/>
                  <a:gd name="connsiteY43" fmla="*/ 1344324 h 1562952"/>
                  <a:gd name="connsiteX44" fmla="*/ 1187768 w 1857854"/>
                  <a:gd name="connsiteY44" fmla="*/ 1396711 h 1562952"/>
                  <a:gd name="connsiteX45" fmla="*/ 1137285 w 1857854"/>
                  <a:gd name="connsiteY45" fmla="*/ 1434811 h 1562952"/>
                  <a:gd name="connsiteX46" fmla="*/ 1100138 w 1857854"/>
                  <a:gd name="connsiteY46" fmla="*/ 1447194 h 1562952"/>
                  <a:gd name="connsiteX47" fmla="*/ 1028700 w 1857854"/>
                  <a:gd name="connsiteY47" fmla="*/ 1434811 h 1562952"/>
                  <a:gd name="connsiteX48" fmla="*/ 991552 w 1857854"/>
                  <a:gd name="connsiteY48" fmla="*/ 1407189 h 1562952"/>
                  <a:gd name="connsiteX49" fmla="*/ 908685 w 1857854"/>
                  <a:gd name="connsiteY49" fmla="*/ 1350991 h 1562952"/>
                  <a:gd name="connsiteX50" fmla="*/ 823913 w 1857854"/>
                  <a:gd name="connsiteY50" fmla="*/ 1299556 h 1562952"/>
                  <a:gd name="connsiteX51" fmla="*/ 797243 w 1857854"/>
                  <a:gd name="connsiteY51" fmla="*/ 1284316 h 1562952"/>
                  <a:gd name="connsiteX52" fmla="*/ 787718 w 1857854"/>
                  <a:gd name="connsiteY52" fmla="*/ 1279554 h 1562952"/>
                  <a:gd name="connsiteX53" fmla="*/ 784860 w 1857854"/>
                  <a:gd name="connsiteY53" fmla="*/ 1276697 h 1562952"/>
                  <a:gd name="connsiteX54" fmla="*/ 743902 w 1857854"/>
                  <a:gd name="connsiteY54" fmla="*/ 1255741 h 1562952"/>
                  <a:gd name="connsiteX55" fmla="*/ 651510 w 1857854"/>
                  <a:gd name="connsiteY55" fmla="*/ 1214784 h 1562952"/>
                  <a:gd name="connsiteX56" fmla="*/ 519113 w 1857854"/>
                  <a:gd name="connsiteY56" fmla="*/ 1170016 h 1562952"/>
                  <a:gd name="connsiteX57" fmla="*/ 369570 w 1857854"/>
                  <a:gd name="connsiteY57" fmla="*/ 1139536 h 1562952"/>
                  <a:gd name="connsiteX58" fmla="*/ 222885 w 1857854"/>
                  <a:gd name="connsiteY58" fmla="*/ 1130964 h 1562952"/>
                  <a:gd name="connsiteX59" fmla="*/ 96202 w 1857854"/>
                  <a:gd name="connsiteY59" fmla="*/ 1142394 h 1562952"/>
                  <a:gd name="connsiteX60" fmla="*/ 7620 w 1857854"/>
                  <a:gd name="connsiteY60" fmla="*/ 1160491 h 1562952"/>
                  <a:gd name="connsiteX61" fmla="*/ 0 w 1857854"/>
                  <a:gd name="connsiteY61" fmla="*/ 1162397 h 1562952"/>
                  <a:gd name="connsiteX62" fmla="*/ 0 w 1857854"/>
                  <a:gd name="connsiteY62" fmla="*/ 1279554 h 1562952"/>
                  <a:gd name="connsiteX63" fmla="*/ 2857 w 1857854"/>
                  <a:gd name="connsiteY63" fmla="*/ 1279554 h 1562952"/>
                  <a:gd name="connsiteX64" fmla="*/ 10477 w 1857854"/>
                  <a:gd name="connsiteY64" fmla="*/ 1277649 h 1562952"/>
                  <a:gd name="connsiteX65" fmla="*/ 19050 w 1857854"/>
                  <a:gd name="connsiteY65" fmla="*/ 1275744 h 1562952"/>
                  <a:gd name="connsiteX66" fmla="*/ 32385 w 1857854"/>
                  <a:gd name="connsiteY66" fmla="*/ 1271934 h 1562952"/>
                  <a:gd name="connsiteX67" fmla="*/ 33338 w 1857854"/>
                  <a:gd name="connsiteY67" fmla="*/ 1271934 h 1562952"/>
                  <a:gd name="connsiteX68" fmla="*/ 113348 w 1857854"/>
                  <a:gd name="connsiteY68" fmla="*/ 1255741 h 1562952"/>
                  <a:gd name="connsiteX69" fmla="*/ 225743 w 1857854"/>
                  <a:gd name="connsiteY69" fmla="*/ 1246216 h 1562952"/>
                  <a:gd name="connsiteX70" fmla="*/ 356235 w 1857854"/>
                  <a:gd name="connsiteY70" fmla="*/ 1253836 h 1562952"/>
                  <a:gd name="connsiteX71" fmla="*/ 490538 w 1857854"/>
                  <a:gd name="connsiteY71" fmla="*/ 1281459 h 1562952"/>
                  <a:gd name="connsiteX72" fmla="*/ 610552 w 1857854"/>
                  <a:gd name="connsiteY72" fmla="*/ 1322416 h 1562952"/>
                  <a:gd name="connsiteX73" fmla="*/ 696277 w 1857854"/>
                  <a:gd name="connsiteY73" fmla="*/ 1360516 h 1562952"/>
                  <a:gd name="connsiteX74" fmla="*/ 724852 w 1857854"/>
                  <a:gd name="connsiteY74" fmla="*/ 1374804 h 1562952"/>
                  <a:gd name="connsiteX75" fmla="*/ 736282 w 1857854"/>
                  <a:gd name="connsiteY75" fmla="*/ 1381472 h 1562952"/>
                  <a:gd name="connsiteX76" fmla="*/ 772477 w 1857854"/>
                  <a:gd name="connsiteY76" fmla="*/ 1400522 h 1562952"/>
                  <a:gd name="connsiteX77" fmla="*/ 851535 w 1857854"/>
                  <a:gd name="connsiteY77" fmla="*/ 1448147 h 1562952"/>
                  <a:gd name="connsiteX78" fmla="*/ 929640 w 1857854"/>
                  <a:gd name="connsiteY78" fmla="*/ 1500534 h 1562952"/>
                  <a:gd name="connsiteX79" fmla="*/ 964882 w 1857854"/>
                  <a:gd name="connsiteY79" fmla="*/ 1526252 h 1562952"/>
                  <a:gd name="connsiteX80" fmla="*/ 1122045 w 1857854"/>
                  <a:gd name="connsiteY80" fmla="*/ 1558636 h 1562952"/>
                  <a:gd name="connsiteX81" fmla="*/ 1186815 w 1857854"/>
                  <a:gd name="connsiteY81" fmla="*/ 1536729 h 1562952"/>
                  <a:gd name="connsiteX82" fmla="*/ 1270635 w 1857854"/>
                  <a:gd name="connsiteY82" fmla="*/ 1471959 h 1562952"/>
                  <a:gd name="connsiteX83" fmla="*/ 1303020 w 1857854"/>
                  <a:gd name="connsiteY83" fmla="*/ 1426239 h 1562952"/>
                  <a:gd name="connsiteX84" fmla="*/ 1388745 w 1857854"/>
                  <a:gd name="connsiteY84" fmla="*/ 1422429 h 1562952"/>
                  <a:gd name="connsiteX85" fmla="*/ 1515427 w 1857854"/>
                  <a:gd name="connsiteY85" fmla="*/ 1350991 h 1562952"/>
                  <a:gd name="connsiteX86" fmla="*/ 1552575 w 1857854"/>
                  <a:gd name="connsiteY86" fmla="*/ 1300509 h 1562952"/>
                  <a:gd name="connsiteX87" fmla="*/ 1635443 w 1857854"/>
                  <a:gd name="connsiteY87" fmla="*/ 1300509 h 1562952"/>
                  <a:gd name="connsiteX88" fmla="*/ 1763077 w 1857854"/>
                  <a:gd name="connsiteY88" fmla="*/ 1239549 h 1562952"/>
                  <a:gd name="connsiteX89" fmla="*/ 1830705 w 1857854"/>
                  <a:gd name="connsiteY89" fmla="*/ 1065241 h 1562952"/>
                  <a:gd name="connsiteX90" fmla="*/ 1784985 w 1857854"/>
                  <a:gd name="connsiteY90" fmla="*/ 934749 h 1562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857854" h="1562952">
                    <a:moveTo>
                      <a:pt x="1784985" y="934749"/>
                    </a:moveTo>
                    <a:cubicBezTo>
                      <a:pt x="1791652" y="929034"/>
                      <a:pt x="1798320" y="922366"/>
                      <a:pt x="1804035" y="915699"/>
                    </a:cubicBezTo>
                    <a:cubicBezTo>
                      <a:pt x="1848802" y="866169"/>
                      <a:pt x="1866900" y="798541"/>
                      <a:pt x="1853565" y="729961"/>
                    </a:cubicBezTo>
                    <a:cubicBezTo>
                      <a:pt x="1841182" y="662334"/>
                      <a:pt x="1801177" y="598516"/>
                      <a:pt x="1742123" y="552797"/>
                    </a:cubicBezTo>
                    <a:lnTo>
                      <a:pt x="1733550" y="546129"/>
                    </a:lnTo>
                    <a:cubicBezTo>
                      <a:pt x="1729740" y="543272"/>
                      <a:pt x="1726882" y="539461"/>
                      <a:pt x="1722120" y="536604"/>
                    </a:cubicBezTo>
                    <a:lnTo>
                      <a:pt x="1704023" y="523269"/>
                    </a:lnTo>
                    <a:cubicBezTo>
                      <a:pt x="1691640" y="513744"/>
                      <a:pt x="1674495" y="501361"/>
                      <a:pt x="1651635" y="485169"/>
                    </a:cubicBezTo>
                    <a:cubicBezTo>
                      <a:pt x="1590675" y="441354"/>
                      <a:pt x="1524952" y="398491"/>
                      <a:pt x="1458277" y="357534"/>
                    </a:cubicBezTo>
                    <a:cubicBezTo>
                      <a:pt x="1357313" y="296574"/>
                      <a:pt x="1260157" y="246091"/>
                      <a:pt x="1161098" y="202276"/>
                    </a:cubicBezTo>
                    <a:cubicBezTo>
                      <a:pt x="1035368" y="146079"/>
                      <a:pt x="908685" y="102264"/>
                      <a:pt x="784860" y="69879"/>
                    </a:cubicBezTo>
                    <a:cubicBezTo>
                      <a:pt x="717232" y="52734"/>
                      <a:pt x="648652" y="38447"/>
                      <a:pt x="581025" y="27016"/>
                    </a:cubicBezTo>
                    <a:cubicBezTo>
                      <a:pt x="517207" y="16539"/>
                      <a:pt x="448627" y="8919"/>
                      <a:pt x="377190" y="4156"/>
                    </a:cubicBezTo>
                    <a:cubicBezTo>
                      <a:pt x="257175" y="-3464"/>
                      <a:pt x="134302" y="-606"/>
                      <a:pt x="9525" y="12729"/>
                    </a:cubicBezTo>
                    <a:cubicBezTo>
                      <a:pt x="6668" y="12729"/>
                      <a:pt x="2857" y="13681"/>
                      <a:pt x="0" y="13681"/>
                    </a:cubicBezTo>
                    <a:lnTo>
                      <a:pt x="0" y="123219"/>
                    </a:lnTo>
                    <a:cubicBezTo>
                      <a:pt x="7620" y="122266"/>
                      <a:pt x="14288" y="121314"/>
                      <a:pt x="21907" y="120361"/>
                    </a:cubicBezTo>
                    <a:cubicBezTo>
                      <a:pt x="140018" y="107026"/>
                      <a:pt x="256223" y="105122"/>
                      <a:pt x="369570" y="112741"/>
                    </a:cubicBezTo>
                    <a:cubicBezTo>
                      <a:pt x="438150" y="117504"/>
                      <a:pt x="502920" y="124172"/>
                      <a:pt x="562927" y="134649"/>
                    </a:cubicBezTo>
                    <a:cubicBezTo>
                      <a:pt x="627698" y="145126"/>
                      <a:pt x="693420" y="158461"/>
                      <a:pt x="757238" y="175606"/>
                    </a:cubicBezTo>
                    <a:cubicBezTo>
                      <a:pt x="875348" y="206086"/>
                      <a:pt x="996315" y="247997"/>
                      <a:pt x="1116330" y="301336"/>
                    </a:cubicBezTo>
                    <a:cubicBezTo>
                      <a:pt x="1211580" y="343247"/>
                      <a:pt x="1304925" y="391824"/>
                      <a:pt x="1402080" y="450879"/>
                    </a:cubicBezTo>
                    <a:cubicBezTo>
                      <a:pt x="1466850" y="489931"/>
                      <a:pt x="1529715" y="531841"/>
                      <a:pt x="1588770" y="573752"/>
                    </a:cubicBezTo>
                    <a:cubicBezTo>
                      <a:pt x="1610677" y="589944"/>
                      <a:pt x="1627823" y="602327"/>
                      <a:pt x="1639252" y="610899"/>
                    </a:cubicBezTo>
                    <a:lnTo>
                      <a:pt x="1656398" y="624234"/>
                    </a:lnTo>
                    <a:cubicBezTo>
                      <a:pt x="1657350" y="625186"/>
                      <a:pt x="1658302" y="626139"/>
                      <a:pt x="1660207" y="627091"/>
                    </a:cubicBezTo>
                    <a:lnTo>
                      <a:pt x="1662113" y="628997"/>
                    </a:lnTo>
                    <a:lnTo>
                      <a:pt x="1675448" y="639474"/>
                    </a:lnTo>
                    <a:cubicBezTo>
                      <a:pt x="1712595" y="668049"/>
                      <a:pt x="1738313" y="708054"/>
                      <a:pt x="1745932" y="749011"/>
                    </a:cubicBezTo>
                    <a:cubicBezTo>
                      <a:pt x="1752600" y="785206"/>
                      <a:pt x="1744027" y="818544"/>
                      <a:pt x="1722120" y="842356"/>
                    </a:cubicBezTo>
                    <a:cubicBezTo>
                      <a:pt x="1710690" y="854739"/>
                      <a:pt x="1696402" y="864264"/>
                      <a:pt x="1680210" y="870931"/>
                    </a:cubicBezTo>
                    <a:lnTo>
                      <a:pt x="1597343" y="903316"/>
                    </a:lnTo>
                    <a:lnTo>
                      <a:pt x="1667827" y="966181"/>
                    </a:lnTo>
                    <a:cubicBezTo>
                      <a:pt x="1699260" y="993804"/>
                      <a:pt x="1718310" y="1032856"/>
                      <a:pt x="1721168" y="1070956"/>
                    </a:cubicBezTo>
                    <a:cubicBezTo>
                      <a:pt x="1723073" y="1105247"/>
                      <a:pt x="1711643" y="1136679"/>
                      <a:pt x="1686877" y="1159539"/>
                    </a:cubicBezTo>
                    <a:cubicBezTo>
                      <a:pt x="1668780" y="1176684"/>
                      <a:pt x="1644015" y="1188114"/>
                      <a:pt x="1617345" y="1191924"/>
                    </a:cubicBezTo>
                    <a:cubicBezTo>
                      <a:pt x="1590675" y="1195734"/>
                      <a:pt x="1564005" y="1192877"/>
                      <a:pt x="1539240" y="1183352"/>
                    </a:cubicBezTo>
                    <a:lnTo>
                      <a:pt x="1482090" y="1160491"/>
                    </a:lnTo>
                    <a:lnTo>
                      <a:pt x="1466850" y="1220499"/>
                    </a:lnTo>
                    <a:cubicBezTo>
                      <a:pt x="1462088" y="1240502"/>
                      <a:pt x="1451610" y="1258599"/>
                      <a:pt x="1436370" y="1273839"/>
                    </a:cubicBezTo>
                    <a:cubicBezTo>
                      <a:pt x="1417320" y="1293841"/>
                      <a:pt x="1391602" y="1308129"/>
                      <a:pt x="1363980" y="1313844"/>
                    </a:cubicBezTo>
                    <a:cubicBezTo>
                      <a:pt x="1338263" y="1319559"/>
                      <a:pt x="1312545" y="1317654"/>
                      <a:pt x="1289685" y="1309081"/>
                    </a:cubicBezTo>
                    <a:lnTo>
                      <a:pt x="1234440" y="1287174"/>
                    </a:lnTo>
                    <a:lnTo>
                      <a:pt x="1217295" y="1344324"/>
                    </a:lnTo>
                    <a:cubicBezTo>
                      <a:pt x="1211580" y="1363374"/>
                      <a:pt x="1202055" y="1380519"/>
                      <a:pt x="1187768" y="1396711"/>
                    </a:cubicBezTo>
                    <a:cubicBezTo>
                      <a:pt x="1173480" y="1412904"/>
                      <a:pt x="1156335" y="1426239"/>
                      <a:pt x="1137285" y="1434811"/>
                    </a:cubicBezTo>
                    <a:cubicBezTo>
                      <a:pt x="1124902" y="1440527"/>
                      <a:pt x="1112520" y="1445289"/>
                      <a:pt x="1100138" y="1447194"/>
                    </a:cubicBezTo>
                    <a:cubicBezTo>
                      <a:pt x="1080135" y="1451004"/>
                      <a:pt x="1051560" y="1451956"/>
                      <a:pt x="1028700" y="1434811"/>
                    </a:cubicBezTo>
                    <a:cubicBezTo>
                      <a:pt x="1026795" y="1433859"/>
                      <a:pt x="1012507" y="1422429"/>
                      <a:pt x="991552" y="1407189"/>
                    </a:cubicBezTo>
                    <a:cubicBezTo>
                      <a:pt x="976313" y="1395759"/>
                      <a:pt x="943927" y="1373852"/>
                      <a:pt x="908685" y="1350991"/>
                    </a:cubicBezTo>
                    <a:cubicBezTo>
                      <a:pt x="872490" y="1328131"/>
                      <a:pt x="840105" y="1309081"/>
                      <a:pt x="823913" y="1299556"/>
                    </a:cubicBezTo>
                    <a:lnTo>
                      <a:pt x="797243" y="1284316"/>
                    </a:lnTo>
                    <a:lnTo>
                      <a:pt x="787718" y="1279554"/>
                    </a:lnTo>
                    <a:lnTo>
                      <a:pt x="784860" y="1276697"/>
                    </a:lnTo>
                    <a:lnTo>
                      <a:pt x="743902" y="1255741"/>
                    </a:lnTo>
                    <a:cubicBezTo>
                      <a:pt x="721043" y="1244311"/>
                      <a:pt x="689610" y="1230024"/>
                      <a:pt x="651510" y="1214784"/>
                    </a:cubicBezTo>
                    <a:cubicBezTo>
                      <a:pt x="607695" y="1197639"/>
                      <a:pt x="562927" y="1182399"/>
                      <a:pt x="519113" y="1170016"/>
                    </a:cubicBezTo>
                    <a:cubicBezTo>
                      <a:pt x="466725" y="1155729"/>
                      <a:pt x="416243" y="1145252"/>
                      <a:pt x="369570" y="1139536"/>
                    </a:cubicBezTo>
                    <a:cubicBezTo>
                      <a:pt x="319088" y="1132869"/>
                      <a:pt x="269557" y="1130011"/>
                      <a:pt x="222885" y="1130964"/>
                    </a:cubicBezTo>
                    <a:cubicBezTo>
                      <a:pt x="180975" y="1131916"/>
                      <a:pt x="138113" y="1135727"/>
                      <a:pt x="96202" y="1142394"/>
                    </a:cubicBezTo>
                    <a:cubicBezTo>
                      <a:pt x="58102" y="1148109"/>
                      <a:pt x="25718" y="1155729"/>
                      <a:pt x="7620" y="1160491"/>
                    </a:cubicBezTo>
                    <a:cubicBezTo>
                      <a:pt x="4763" y="1161444"/>
                      <a:pt x="1905" y="1161444"/>
                      <a:pt x="0" y="1162397"/>
                    </a:cubicBezTo>
                    <a:lnTo>
                      <a:pt x="0" y="1279554"/>
                    </a:lnTo>
                    <a:cubicBezTo>
                      <a:pt x="952" y="1279554"/>
                      <a:pt x="1905" y="1279554"/>
                      <a:pt x="2857" y="1279554"/>
                    </a:cubicBezTo>
                    <a:lnTo>
                      <a:pt x="10477" y="1277649"/>
                    </a:lnTo>
                    <a:cubicBezTo>
                      <a:pt x="13335" y="1276697"/>
                      <a:pt x="15240" y="1276697"/>
                      <a:pt x="19050" y="1275744"/>
                    </a:cubicBezTo>
                    <a:cubicBezTo>
                      <a:pt x="22860" y="1274791"/>
                      <a:pt x="27623" y="1272886"/>
                      <a:pt x="32385" y="1271934"/>
                    </a:cubicBezTo>
                    <a:lnTo>
                      <a:pt x="33338" y="1271934"/>
                    </a:lnTo>
                    <a:cubicBezTo>
                      <a:pt x="55245" y="1266219"/>
                      <a:pt x="81915" y="1260504"/>
                      <a:pt x="113348" y="1255741"/>
                    </a:cubicBezTo>
                    <a:cubicBezTo>
                      <a:pt x="150495" y="1250027"/>
                      <a:pt x="188595" y="1247169"/>
                      <a:pt x="225743" y="1246216"/>
                    </a:cubicBezTo>
                    <a:cubicBezTo>
                      <a:pt x="267652" y="1245264"/>
                      <a:pt x="311468" y="1248122"/>
                      <a:pt x="356235" y="1253836"/>
                    </a:cubicBezTo>
                    <a:cubicBezTo>
                      <a:pt x="398145" y="1259552"/>
                      <a:pt x="443865" y="1268124"/>
                      <a:pt x="490538" y="1281459"/>
                    </a:cubicBezTo>
                    <a:cubicBezTo>
                      <a:pt x="529590" y="1292889"/>
                      <a:pt x="570548" y="1306224"/>
                      <a:pt x="610552" y="1322416"/>
                    </a:cubicBezTo>
                    <a:cubicBezTo>
                      <a:pt x="645795" y="1336704"/>
                      <a:pt x="674370" y="1350039"/>
                      <a:pt x="696277" y="1360516"/>
                    </a:cubicBezTo>
                    <a:lnTo>
                      <a:pt x="724852" y="1374804"/>
                    </a:lnTo>
                    <a:cubicBezTo>
                      <a:pt x="728663" y="1377661"/>
                      <a:pt x="732473" y="1379566"/>
                      <a:pt x="736282" y="1381472"/>
                    </a:cubicBezTo>
                    <a:lnTo>
                      <a:pt x="772477" y="1400522"/>
                    </a:lnTo>
                    <a:cubicBezTo>
                      <a:pt x="798195" y="1414809"/>
                      <a:pt x="826770" y="1431954"/>
                      <a:pt x="851535" y="1448147"/>
                    </a:cubicBezTo>
                    <a:cubicBezTo>
                      <a:pt x="884873" y="1469102"/>
                      <a:pt x="915352" y="1490056"/>
                      <a:pt x="929640" y="1500534"/>
                    </a:cubicBezTo>
                    <a:cubicBezTo>
                      <a:pt x="950595" y="1515774"/>
                      <a:pt x="963930" y="1525299"/>
                      <a:pt x="964882" y="1526252"/>
                    </a:cubicBezTo>
                    <a:cubicBezTo>
                      <a:pt x="1007745" y="1558636"/>
                      <a:pt x="1063943" y="1570066"/>
                      <a:pt x="1122045" y="1558636"/>
                    </a:cubicBezTo>
                    <a:cubicBezTo>
                      <a:pt x="1143952" y="1554827"/>
                      <a:pt x="1165860" y="1547206"/>
                      <a:pt x="1186815" y="1536729"/>
                    </a:cubicBezTo>
                    <a:cubicBezTo>
                      <a:pt x="1219200" y="1520536"/>
                      <a:pt x="1246823" y="1499581"/>
                      <a:pt x="1270635" y="1471959"/>
                    </a:cubicBezTo>
                    <a:cubicBezTo>
                      <a:pt x="1283018" y="1457672"/>
                      <a:pt x="1293495" y="1442431"/>
                      <a:pt x="1303020" y="1426239"/>
                    </a:cubicBezTo>
                    <a:cubicBezTo>
                      <a:pt x="1330643" y="1430049"/>
                      <a:pt x="1360170" y="1429097"/>
                      <a:pt x="1388745" y="1422429"/>
                    </a:cubicBezTo>
                    <a:cubicBezTo>
                      <a:pt x="1437323" y="1411952"/>
                      <a:pt x="1481138" y="1387186"/>
                      <a:pt x="1515427" y="1350991"/>
                    </a:cubicBezTo>
                    <a:cubicBezTo>
                      <a:pt x="1529715" y="1335752"/>
                      <a:pt x="1543050" y="1318606"/>
                      <a:pt x="1552575" y="1300509"/>
                    </a:cubicBezTo>
                    <a:cubicBezTo>
                      <a:pt x="1580198" y="1305272"/>
                      <a:pt x="1607820" y="1305272"/>
                      <a:pt x="1635443" y="1300509"/>
                    </a:cubicBezTo>
                    <a:cubicBezTo>
                      <a:pt x="1684020" y="1292889"/>
                      <a:pt x="1728788" y="1271934"/>
                      <a:pt x="1763077" y="1239549"/>
                    </a:cubicBezTo>
                    <a:cubicBezTo>
                      <a:pt x="1810702" y="1194781"/>
                      <a:pt x="1835468" y="1131916"/>
                      <a:pt x="1830705" y="1065241"/>
                    </a:cubicBezTo>
                    <a:cubicBezTo>
                      <a:pt x="1828800" y="1019522"/>
                      <a:pt x="1812607" y="973802"/>
                      <a:pt x="1784985" y="934749"/>
                    </a:cubicBezTo>
                    <a:close/>
                  </a:path>
                </a:pathLst>
              </a:custGeom>
              <a:solidFill>
                <a:srgbClr val="0C37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FEED56DA-43CE-6E16-5543-E871959E6A68}"/>
                  </a:ext>
                </a:extLst>
              </p:cNvPr>
              <p:cNvSpPr/>
              <p:nvPr/>
            </p:nvSpPr>
            <p:spPr>
              <a:xfrm>
                <a:off x="16223993" y="8414683"/>
                <a:ext cx="587015" cy="464204"/>
              </a:xfrm>
              <a:custGeom>
                <a:avLst/>
                <a:gdLst>
                  <a:gd name="connsiteX0" fmla="*/ 563775 w 587015"/>
                  <a:gd name="connsiteY0" fmla="*/ 459951 h 464204"/>
                  <a:gd name="connsiteX1" fmla="*/ 518054 w 587015"/>
                  <a:gd name="connsiteY1" fmla="*/ 453284 h 464204"/>
                  <a:gd name="connsiteX2" fmla="*/ 498052 w 587015"/>
                  <a:gd name="connsiteY2" fmla="*/ 434234 h 464204"/>
                  <a:gd name="connsiteX3" fmla="*/ 445664 w 587015"/>
                  <a:gd name="connsiteY3" fmla="*/ 386609 h 464204"/>
                  <a:gd name="connsiteX4" fmla="*/ 279929 w 587015"/>
                  <a:gd name="connsiteY4" fmla="*/ 250401 h 464204"/>
                  <a:gd name="connsiteX5" fmla="*/ 103717 w 587015"/>
                  <a:gd name="connsiteY5" fmla="*/ 127529 h 464204"/>
                  <a:gd name="connsiteX6" fmla="*/ 43709 w 587015"/>
                  <a:gd name="connsiteY6" fmla="*/ 90381 h 464204"/>
                  <a:gd name="connsiteX7" fmla="*/ 19897 w 587015"/>
                  <a:gd name="connsiteY7" fmla="*/ 76094 h 464204"/>
                  <a:gd name="connsiteX8" fmla="*/ 5609 w 587015"/>
                  <a:gd name="connsiteY8" fmla="*/ 19897 h 464204"/>
                  <a:gd name="connsiteX9" fmla="*/ 61807 w 587015"/>
                  <a:gd name="connsiteY9" fmla="*/ 5609 h 464204"/>
                  <a:gd name="connsiteX10" fmla="*/ 85619 w 587015"/>
                  <a:gd name="connsiteY10" fmla="*/ 19897 h 464204"/>
                  <a:gd name="connsiteX11" fmla="*/ 148484 w 587015"/>
                  <a:gd name="connsiteY11" fmla="*/ 57997 h 464204"/>
                  <a:gd name="connsiteX12" fmla="*/ 330412 w 587015"/>
                  <a:gd name="connsiteY12" fmla="*/ 184679 h 464204"/>
                  <a:gd name="connsiteX13" fmla="*/ 500909 w 587015"/>
                  <a:gd name="connsiteY13" fmla="*/ 324697 h 464204"/>
                  <a:gd name="connsiteX14" fmla="*/ 554250 w 587015"/>
                  <a:gd name="connsiteY14" fmla="*/ 373274 h 464204"/>
                  <a:gd name="connsiteX15" fmla="*/ 574252 w 587015"/>
                  <a:gd name="connsiteY15" fmla="*/ 392324 h 464204"/>
                  <a:gd name="connsiteX16" fmla="*/ 576157 w 587015"/>
                  <a:gd name="connsiteY16" fmla="*/ 450426 h 464204"/>
                  <a:gd name="connsiteX17" fmla="*/ 563775 w 587015"/>
                  <a:gd name="connsiteY17" fmla="*/ 459951 h 464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7015" h="464204">
                    <a:moveTo>
                      <a:pt x="563775" y="459951"/>
                    </a:moveTo>
                    <a:cubicBezTo>
                      <a:pt x="548534" y="467572"/>
                      <a:pt x="530437" y="464714"/>
                      <a:pt x="518054" y="453284"/>
                    </a:cubicBezTo>
                    <a:lnTo>
                      <a:pt x="498052" y="434234"/>
                    </a:lnTo>
                    <a:cubicBezTo>
                      <a:pt x="486622" y="423756"/>
                      <a:pt x="468525" y="406612"/>
                      <a:pt x="445664" y="386609"/>
                    </a:cubicBezTo>
                    <a:cubicBezTo>
                      <a:pt x="397087" y="342794"/>
                      <a:pt x="337079" y="293264"/>
                      <a:pt x="279929" y="250401"/>
                    </a:cubicBezTo>
                    <a:cubicBezTo>
                      <a:pt x="224684" y="208492"/>
                      <a:pt x="159914" y="163724"/>
                      <a:pt x="103717" y="127529"/>
                    </a:cubicBezTo>
                    <a:cubicBezTo>
                      <a:pt x="80857" y="113242"/>
                      <a:pt x="58950" y="99906"/>
                      <a:pt x="43709" y="90381"/>
                    </a:cubicBezTo>
                    <a:lnTo>
                      <a:pt x="19897" y="76094"/>
                    </a:lnTo>
                    <a:cubicBezTo>
                      <a:pt x="847" y="64664"/>
                      <a:pt x="-5821" y="39899"/>
                      <a:pt x="5609" y="19897"/>
                    </a:cubicBezTo>
                    <a:cubicBezTo>
                      <a:pt x="17039" y="847"/>
                      <a:pt x="41804" y="-5821"/>
                      <a:pt x="61807" y="5609"/>
                    </a:cubicBezTo>
                    <a:lnTo>
                      <a:pt x="85619" y="19897"/>
                    </a:lnTo>
                    <a:cubicBezTo>
                      <a:pt x="101812" y="29422"/>
                      <a:pt x="124672" y="43709"/>
                      <a:pt x="148484" y="57997"/>
                    </a:cubicBezTo>
                    <a:cubicBezTo>
                      <a:pt x="206587" y="95144"/>
                      <a:pt x="273262" y="140864"/>
                      <a:pt x="330412" y="184679"/>
                    </a:cubicBezTo>
                    <a:cubicBezTo>
                      <a:pt x="388514" y="228494"/>
                      <a:pt x="450427" y="279929"/>
                      <a:pt x="500909" y="324697"/>
                    </a:cubicBezTo>
                    <a:cubicBezTo>
                      <a:pt x="523769" y="344699"/>
                      <a:pt x="542819" y="362797"/>
                      <a:pt x="554250" y="373274"/>
                    </a:cubicBezTo>
                    <a:lnTo>
                      <a:pt x="574252" y="392324"/>
                    </a:lnTo>
                    <a:cubicBezTo>
                      <a:pt x="590444" y="407564"/>
                      <a:pt x="591397" y="434234"/>
                      <a:pt x="576157" y="450426"/>
                    </a:cubicBezTo>
                    <a:cubicBezTo>
                      <a:pt x="572347" y="455189"/>
                      <a:pt x="568537" y="458047"/>
                      <a:pt x="563775" y="459951"/>
                    </a:cubicBezTo>
                    <a:close/>
                  </a:path>
                </a:pathLst>
              </a:custGeom>
              <a:solidFill>
                <a:srgbClr val="0C37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D0212A7D-9138-AEE3-3E09-36E92BF1B33D}"/>
                  </a:ext>
                </a:extLst>
              </p:cNvPr>
              <p:cNvSpPr/>
              <p:nvPr/>
            </p:nvSpPr>
            <p:spPr>
              <a:xfrm>
                <a:off x="16073498" y="8677573"/>
                <a:ext cx="526055" cy="417531"/>
              </a:xfrm>
              <a:custGeom>
                <a:avLst/>
                <a:gdLst>
                  <a:gd name="connsiteX0" fmla="*/ 502814 w 526055"/>
                  <a:gd name="connsiteY0" fmla="*/ 413279 h 417531"/>
                  <a:gd name="connsiteX1" fmla="*/ 457094 w 526055"/>
                  <a:gd name="connsiteY1" fmla="*/ 406612 h 417531"/>
                  <a:gd name="connsiteX2" fmla="*/ 438044 w 526055"/>
                  <a:gd name="connsiteY2" fmla="*/ 388514 h 417531"/>
                  <a:gd name="connsiteX3" fmla="*/ 393277 w 526055"/>
                  <a:gd name="connsiteY3" fmla="*/ 348509 h 417531"/>
                  <a:gd name="connsiteX4" fmla="*/ 247544 w 526055"/>
                  <a:gd name="connsiteY4" fmla="*/ 228494 h 417531"/>
                  <a:gd name="connsiteX5" fmla="*/ 93239 w 526055"/>
                  <a:gd name="connsiteY5" fmla="*/ 120861 h 417531"/>
                  <a:gd name="connsiteX6" fmla="*/ 40852 w 526055"/>
                  <a:gd name="connsiteY6" fmla="*/ 88477 h 417531"/>
                  <a:gd name="connsiteX7" fmla="*/ 19897 w 526055"/>
                  <a:gd name="connsiteY7" fmla="*/ 76094 h 417531"/>
                  <a:gd name="connsiteX8" fmla="*/ 5609 w 526055"/>
                  <a:gd name="connsiteY8" fmla="*/ 19897 h 417531"/>
                  <a:gd name="connsiteX9" fmla="*/ 61807 w 526055"/>
                  <a:gd name="connsiteY9" fmla="*/ 5609 h 417531"/>
                  <a:gd name="connsiteX10" fmla="*/ 82761 w 526055"/>
                  <a:gd name="connsiteY10" fmla="*/ 17992 h 417531"/>
                  <a:gd name="connsiteX11" fmla="*/ 138007 w 526055"/>
                  <a:gd name="connsiteY11" fmla="*/ 51329 h 417531"/>
                  <a:gd name="connsiteX12" fmla="*/ 298027 w 526055"/>
                  <a:gd name="connsiteY12" fmla="*/ 162772 h 417531"/>
                  <a:gd name="connsiteX13" fmla="*/ 448522 w 526055"/>
                  <a:gd name="connsiteY13" fmla="*/ 286597 h 417531"/>
                  <a:gd name="connsiteX14" fmla="*/ 494242 w 526055"/>
                  <a:gd name="connsiteY14" fmla="*/ 327554 h 417531"/>
                  <a:gd name="connsiteX15" fmla="*/ 513292 w 526055"/>
                  <a:gd name="connsiteY15" fmla="*/ 345652 h 417531"/>
                  <a:gd name="connsiteX16" fmla="*/ 515197 w 526055"/>
                  <a:gd name="connsiteY16" fmla="*/ 403754 h 417531"/>
                  <a:gd name="connsiteX17" fmla="*/ 502814 w 526055"/>
                  <a:gd name="connsiteY17" fmla="*/ 413279 h 417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26055" h="417531">
                    <a:moveTo>
                      <a:pt x="502814" y="413279"/>
                    </a:moveTo>
                    <a:cubicBezTo>
                      <a:pt x="487574" y="420899"/>
                      <a:pt x="469477" y="418042"/>
                      <a:pt x="457094" y="406612"/>
                    </a:cubicBezTo>
                    <a:lnTo>
                      <a:pt x="438044" y="388514"/>
                    </a:lnTo>
                    <a:cubicBezTo>
                      <a:pt x="426614" y="378037"/>
                      <a:pt x="412327" y="364702"/>
                      <a:pt x="393277" y="348509"/>
                    </a:cubicBezTo>
                    <a:cubicBezTo>
                      <a:pt x="349462" y="309457"/>
                      <a:pt x="297074" y="266594"/>
                      <a:pt x="247544" y="228494"/>
                    </a:cubicBezTo>
                    <a:cubicBezTo>
                      <a:pt x="198967" y="191347"/>
                      <a:pt x="142769" y="152294"/>
                      <a:pt x="93239" y="120861"/>
                    </a:cubicBezTo>
                    <a:cubicBezTo>
                      <a:pt x="71332" y="107527"/>
                      <a:pt x="53234" y="96097"/>
                      <a:pt x="40852" y="88477"/>
                    </a:cubicBezTo>
                    <a:lnTo>
                      <a:pt x="19897" y="76094"/>
                    </a:lnTo>
                    <a:cubicBezTo>
                      <a:pt x="847" y="64664"/>
                      <a:pt x="-5821" y="38947"/>
                      <a:pt x="5609" y="19897"/>
                    </a:cubicBezTo>
                    <a:cubicBezTo>
                      <a:pt x="17039" y="847"/>
                      <a:pt x="42757" y="-5821"/>
                      <a:pt x="61807" y="5609"/>
                    </a:cubicBezTo>
                    <a:lnTo>
                      <a:pt x="82761" y="17992"/>
                    </a:lnTo>
                    <a:cubicBezTo>
                      <a:pt x="96097" y="25611"/>
                      <a:pt x="115147" y="37994"/>
                      <a:pt x="138007" y="51329"/>
                    </a:cubicBezTo>
                    <a:cubicBezTo>
                      <a:pt x="189442" y="83714"/>
                      <a:pt x="247544" y="124672"/>
                      <a:pt x="298027" y="162772"/>
                    </a:cubicBezTo>
                    <a:cubicBezTo>
                      <a:pt x="349462" y="200872"/>
                      <a:pt x="403754" y="246592"/>
                      <a:pt x="448522" y="286597"/>
                    </a:cubicBezTo>
                    <a:cubicBezTo>
                      <a:pt x="467572" y="302789"/>
                      <a:pt x="482812" y="318029"/>
                      <a:pt x="494242" y="327554"/>
                    </a:cubicBezTo>
                    <a:lnTo>
                      <a:pt x="513292" y="345652"/>
                    </a:lnTo>
                    <a:cubicBezTo>
                      <a:pt x="529484" y="360892"/>
                      <a:pt x="530437" y="386609"/>
                      <a:pt x="515197" y="403754"/>
                    </a:cubicBezTo>
                    <a:cubicBezTo>
                      <a:pt x="510434" y="408517"/>
                      <a:pt x="506624" y="411374"/>
                      <a:pt x="502814" y="413279"/>
                    </a:cubicBezTo>
                    <a:close/>
                  </a:path>
                </a:pathLst>
              </a:custGeom>
              <a:solidFill>
                <a:srgbClr val="0C37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50120750-0A9D-00BE-541A-2413E678A603}"/>
                  </a:ext>
                </a:extLst>
              </p:cNvPr>
              <p:cNvSpPr/>
              <p:nvPr/>
            </p:nvSpPr>
            <p:spPr>
              <a:xfrm>
                <a:off x="15928752" y="8910970"/>
                <a:ext cx="404528" cy="309773"/>
              </a:xfrm>
              <a:custGeom>
                <a:avLst/>
                <a:gdLst>
                  <a:gd name="connsiteX0" fmla="*/ 380860 w 404528"/>
                  <a:gd name="connsiteY0" fmla="*/ 305612 h 309773"/>
                  <a:gd name="connsiteX1" fmla="*/ 336092 w 404528"/>
                  <a:gd name="connsiteY1" fmla="*/ 299897 h 309773"/>
                  <a:gd name="connsiteX2" fmla="*/ 289419 w 404528"/>
                  <a:gd name="connsiteY2" fmla="*/ 260844 h 309773"/>
                  <a:gd name="connsiteX3" fmla="*/ 182740 w 404528"/>
                  <a:gd name="connsiteY3" fmla="*/ 179882 h 309773"/>
                  <a:gd name="connsiteX4" fmla="*/ 72249 w 404528"/>
                  <a:gd name="connsiteY4" fmla="*/ 106539 h 309773"/>
                  <a:gd name="connsiteX5" fmla="*/ 20815 w 404528"/>
                  <a:gd name="connsiteY5" fmla="*/ 76060 h 309773"/>
                  <a:gd name="connsiteX6" fmla="*/ 5574 w 404528"/>
                  <a:gd name="connsiteY6" fmla="*/ 20814 h 309773"/>
                  <a:gd name="connsiteX7" fmla="*/ 61772 w 404528"/>
                  <a:gd name="connsiteY7" fmla="*/ 5574 h 309773"/>
                  <a:gd name="connsiteX8" fmla="*/ 116065 w 404528"/>
                  <a:gd name="connsiteY8" fmla="*/ 37960 h 309773"/>
                  <a:gd name="connsiteX9" fmla="*/ 231317 w 404528"/>
                  <a:gd name="connsiteY9" fmla="*/ 115112 h 309773"/>
                  <a:gd name="connsiteX10" fmla="*/ 341807 w 404528"/>
                  <a:gd name="connsiteY10" fmla="*/ 199885 h 309773"/>
                  <a:gd name="connsiteX11" fmla="*/ 390385 w 404528"/>
                  <a:gd name="connsiteY11" fmla="*/ 240842 h 309773"/>
                  <a:gd name="connsiteX12" fmla="*/ 394194 w 404528"/>
                  <a:gd name="connsiteY12" fmla="*/ 298944 h 309773"/>
                  <a:gd name="connsiteX13" fmla="*/ 380860 w 404528"/>
                  <a:gd name="connsiteY13" fmla="*/ 305612 h 309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04528" h="309773">
                    <a:moveTo>
                      <a:pt x="380860" y="305612"/>
                    </a:moveTo>
                    <a:cubicBezTo>
                      <a:pt x="366572" y="312280"/>
                      <a:pt x="348474" y="311327"/>
                      <a:pt x="336092" y="299897"/>
                    </a:cubicBezTo>
                    <a:cubicBezTo>
                      <a:pt x="336092" y="299897"/>
                      <a:pt x="317042" y="283705"/>
                      <a:pt x="289419" y="260844"/>
                    </a:cubicBezTo>
                    <a:cubicBezTo>
                      <a:pt x="256082" y="234174"/>
                      <a:pt x="217030" y="203694"/>
                      <a:pt x="182740" y="179882"/>
                    </a:cubicBezTo>
                    <a:cubicBezTo>
                      <a:pt x="147497" y="155117"/>
                      <a:pt x="107492" y="127494"/>
                      <a:pt x="72249" y="106539"/>
                    </a:cubicBezTo>
                    <a:cubicBezTo>
                      <a:pt x="41769" y="87489"/>
                      <a:pt x="20815" y="76060"/>
                      <a:pt x="20815" y="76060"/>
                    </a:cubicBezTo>
                    <a:cubicBezTo>
                      <a:pt x="812" y="64630"/>
                      <a:pt x="-5856" y="39864"/>
                      <a:pt x="5574" y="20814"/>
                    </a:cubicBezTo>
                    <a:cubicBezTo>
                      <a:pt x="17005" y="812"/>
                      <a:pt x="41769" y="-5856"/>
                      <a:pt x="61772" y="5574"/>
                    </a:cubicBezTo>
                    <a:cubicBezTo>
                      <a:pt x="62724" y="6527"/>
                      <a:pt x="83680" y="17957"/>
                      <a:pt x="116065" y="37960"/>
                    </a:cubicBezTo>
                    <a:cubicBezTo>
                      <a:pt x="152260" y="60819"/>
                      <a:pt x="195122" y="88442"/>
                      <a:pt x="231317" y="115112"/>
                    </a:cubicBezTo>
                    <a:cubicBezTo>
                      <a:pt x="267512" y="140830"/>
                      <a:pt x="307517" y="171310"/>
                      <a:pt x="341807" y="199885"/>
                    </a:cubicBezTo>
                    <a:cubicBezTo>
                      <a:pt x="371335" y="223697"/>
                      <a:pt x="389432" y="239889"/>
                      <a:pt x="390385" y="240842"/>
                    </a:cubicBezTo>
                    <a:cubicBezTo>
                      <a:pt x="407530" y="256082"/>
                      <a:pt x="409435" y="281799"/>
                      <a:pt x="394194" y="298944"/>
                    </a:cubicBezTo>
                    <a:cubicBezTo>
                      <a:pt x="389432" y="299897"/>
                      <a:pt x="385622" y="303707"/>
                      <a:pt x="380860" y="305612"/>
                    </a:cubicBezTo>
                    <a:close/>
                  </a:path>
                </a:pathLst>
              </a:custGeom>
              <a:solidFill>
                <a:srgbClr val="0C37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</p:grpSp>
        <p:grpSp>
          <p:nvGrpSpPr>
            <p:cNvPr id="64" name="Graphic 31">
              <a:extLst>
                <a:ext uri="{FF2B5EF4-FFF2-40B4-BE49-F238E27FC236}">
                  <a16:creationId xmlns:a16="http://schemas.microsoft.com/office/drawing/2014/main" id="{F3ACB6AE-ECE0-FA6C-E501-CECF1C303B67}"/>
                </a:ext>
              </a:extLst>
            </p:cNvPr>
            <p:cNvGrpSpPr/>
            <p:nvPr/>
          </p:nvGrpSpPr>
          <p:grpSpPr>
            <a:xfrm>
              <a:off x="20619625" y="9213848"/>
              <a:ext cx="1695869" cy="1695869"/>
              <a:chOff x="20619625" y="9213848"/>
              <a:chExt cx="1695869" cy="1695869"/>
            </a:xfrm>
          </p:grpSpPr>
          <p:grpSp>
            <p:nvGrpSpPr>
              <p:cNvPr id="65" name="Graphic 31">
                <a:extLst>
                  <a:ext uri="{FF2B5EF4-FFF2-40B4-BE49-F238E27FC236}">
                    <a16:creationId xmlns:a16="http://schemas.microsoft.com/office/drawing/2014/main" id="{029FB9E7-6457-0CEA-260B-1032D67BA1B6}"/>
                  </a:ext>
                </a:extLst>
              </p:cNvPr>
              <p:cNvGrpSpPr/>
              <p:nvPr/>
            </p:nvGrpSpPr>
            <p:grpSpPr>
              <a:xfrm>
                <a:off x="20619625" y="9213848"/>
                <a:ext cx="1695869" cy="1695869"/>
                <a:chOff x="20619625" y="9213848"/>
                <a:chExt cx="1695869" cy="1695869"/>
              </a:xfrm>
            </p:grpSpPr>
            <p:sp>
              <p:nvSpPr>
                <p:cNvPr id="66" name="Freeform 65">
                  <a:extLst>
                    <a:ext uri="{FF2B5EF4-FFF2-40B4-BE49-F238E27FC236}">
                      <a16:creationId xmlns:a16="http://schemas.microsoft.com/office/drawing/2014/main" id="{F52C1A35-D697-B789-6D75-4EF8A7B6A61E}"/>
                    </a:ext>
                  </a:extLst>
                </p:cNvPr>
                <p:cNvSpPr/>
                <p:nvPr/>
              </p:nvSpPr>
              <p:spPr>
                <a:xfrm rot="-4602852">
                  <a:off x="20762735" y="9356958"/>
                  <a:ext cx="1409648" cy="1409648"/>
                </a:xfrm>
                <a:custGeom>
                  <a:avLst/>
                  <a:gdLst>
                    <a:gd name="connsiteX0" fmla="*/ 1409648 w 1409648"/>
                    <a:gd name="connsiteY0" fmla="*/ 704824 h 1409648"/>
                    <a:gd name="connsiteX1" fmla="*/ 704824 w 1409648"/>
                    <a:gd name="connsiteY1" fmla="*/ 1409648 h 1409648"/>
                    <a:gd name="connsiteX2" fmla="*/ 0 w 1409648"/>
                    <a:gd name="connsiteY2" fmla="*/ 704824 h 1409648"/>
                    <a:gd name="connsiteX3" fmla="*/ 704824 w 1409648"/>
                    <a:gd name="connsiteY3" fmla="*/ 0 h 1409648"/>
                    <a:gd name="connsiteX4" fmla="*/ 1409648 w 1409648"/>
                    <a:gd name="connsiteY4" fmla="*/ 704824 h 1409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9648" h="1409648">
                      <a:moveTo>
                        <a:pt x="1409648" y="704824"/>
                      </a:moveTo>
                      <a:cubicBezTo>
                        <a:pt x="1409648" y="1094088"/>
                        <a:pt x="1094087" y="1409648"/>
                        <a:pt x="704824" y="1409648"/>
                      </a:cubicBezTo>
                      <a:cubicBezTo>
                        <a:pt x="315561" y="1409648"/>
                        <a:pt x="0" y="1094088"/>
                        <a:pt x="0" y="704824"/>
                      </a:cubicBezTo>
                      <a:cubicBezTo>
                        <a:pt x="0" y="315560"/>
                        <a:pt x="315561" y="0"/>
                        <a:pt x="704824" y="0"/>
                      </a:cubicBezTo>
                      <a:cubicBezTo>
                        <a:pt x="1094087" y="0"/>
                        <a:pt x="1409648" y="315560"/>
                        <a:pt x="1409648" y="7048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67" name="Freeform 66">
                  <a:extLst>
                    <a:ext uri="{FF2B5EF4-FFF2-40B4-BE49-F238E27FC236}">
                      <a16:creationId xmlns:a16="http://schemas.microsoft.com/office/drawing/2014/main" id="{CACB9C22-F1FD-9494-EAC6-769DEFACB368}"/>
                    </a:ext>
                  </a:extLst>
                </p:cNvPr>
                <p:cNvSpPr/>
                <p:nvPr/>
              </p:nvSpPr>
              <p:spPr>
                <a:xfrm>
                  <a:off x="20728259" y="9321357"/>
                  <a:ext cx="1478280" cy="1478280"/>
                </a:xfrm>
                <a:custGeom>
                  <a:avLst/>
                  <a:gdLst>
                    <a:gd name="connsiteX0" fmla="*/ 739140 w 1478280"/>
                    <a:gd name="connsiteY0" fmla="*/ 1478280 h 1478280"/>
                    <a:gd name="connsiteX1" fmla="*/ 0 w 1478280"/>
                    <a:gd name="connsiteY1" fmla="*/ 739140 h 1478280"/>
                    <a:gd name="connsiteX2" fmla="*/ 739140 w 1478280"/>
                    <a:gd name="connsiteY2" fmla="*/ 0 h 1478280"/>
                    <a:gd name="connsiteX3" fmla="*/ 1478281 w 1478280"/>
                    <a:gd name="connsiteY3" fmla="*/ 739140 h 1478280"/>
                    <a:gd name="connsiteX4" fmla="*/ 739140 w 1478280"/>
                    <a:gd name="connsiteY4" fmla="*/ 1478280 h 1478280"/>
                    <a:gd name="connsiteX5" fmla="*/ 739140 w 1478280"/>
                    <a:gd name="connsiteY5" fmla="*/ 67627 h 1478280"/>
                    <a:gd name="connsiteX6" fmla="*/ 67627 w 1478280"/>
                    <a:gd name="connsiteY6" fmla="*/ 739140 h 1478280"/>
                    <a:gd name="connsiteX7" fmla="*/ 739140 w 1478280"/>
                    <a:gd name="connsiteY7" fmla="*/ 1410652 h 1478280"/>
                    <a:gd name="connsiteX8" fmla="*/ 1410652 w 1478280"/>
                    <a:gd name="connsiteY8" fmla="*/ 739140 h 1478280"/>
                    <a:gd name="connsiteX9" fmla="*/ 739140 w 1478280"/>
                    <a:gd name="connsiteY9" fmla="*/ 67627 h 1478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78280" h="1478280">
                      <a:moveTo>
                        <a:pt x="739140" y="1478280"/>
                      </a:moveTo>
                      <a:cubicBezTo>
                        <a:pt x="331470" y="1478280"/>
                        <a:pt x="0" y="1146810"/>
                        <a:pt x="0" y="739140"/>
                      </a:cubicBezTo>
                      <a:cubicBezTo>
                        <a:pt x="0" y="331470"/>
                        <a:pt x="331470" y="0"/>
                        <a:pt x="739140" y="0"/>
                      </a:cubicBezTo>
                      <a:cubicBezTo>
                        <a:pt x="1146810" y="0"/>
                        <a:pt x="1478281" y="331470"/>
                        <a:pt x="1478281" y="739140"/>
                      </a:cubicBezTo>
                      <a:cubicBezTo>
                        <a:pt x="1478281" y="1146810"/>
                        <a:pt x="1146810" y="1478280"/>
                        <a:pt x="739140" y="1478280"/>
                      </a:cubicBezTo>
                      <a:close/>
                      <a:moveTo>
                        <a:pt x="739140" y="67627"/>
                      </a:moveTo>
                      <a:cubicBezTo>
                        <a:pt x="368618" y="67627"/>
                        <a:pt x="67627" y="368618"/>
                        <a:pt x="67627" y="739140"/>
                      </a:cubicBezTo>
                      <a:cubicBezTo>
                        <a:pt x="67627" y="1109663"/>
                        <a:pt x="368618" y="1410652"/>
                        <a:pt x="739140" y="1410652"/>
                      </a:cubicBezTo>
                      <a:cubicBezTo>
                        <a:pt x="1109663" y="1410652"/>
                        <a:pt x="1410652" y="1109663"/>
                        <a:pt x="1410652" y="739140"/>
                      </a:cubicBezTo>
                      <a:cubicBezTo>
                        <a:pt x="1411606" y="368618"/>
                        <a:pt x="1109663" y="67627"/>
                        <a:pt x="739140" y="67627"/>
                      </a:cubicBezTo>
                      <a:close/>
                    </a:path>
                  </a:pathLst>
                </a:custGeom>
                <a:solidFill>
                  <a:srgbClr val="0C375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</p:grp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3E5D070A-F36D-810A-ECF1-5B53FB5E8A49}"/>
                  </a:ext>
                </a:extLst>
              </p:cNvPr>
              <p:cNvSpPr/>
              <p:nvPr/>
            </p:nvSpPr>
            <p:spPr>
              <a:xfrm>
                <a:off x="21009247" y="10010967"/>
                <a:ext cx="917257" cy="100964"/>
              </a:xfrm>
              <a:custGeom>
                <a:avLst/>
                <a:gdLst>
                  <a:gd name="connsiteX0" fmla="*/ 866775 w 917257"/>
                  <a:gd name="connsiteY0" fmla="*/ 0 h 100964"/>
                  <a:gd name="connsiteX1" fmla="*/ 508635 w 917257"/>
                  <a:gd name="connsiteY1" fmla="*/ 0 h 100964"/>
                  <a:gd name="connsiteX2" fmla="*/ 408623 w 917257"/>
                  <a:gd name="connsiteY2" fmla="*/ 0 h 100964"/>
                  <a:gd name="connsiteX3" fmla="*/ 50483 w 917257"/>
                  <a:gd name="connsiteY3" fmla="*/ 0 h 100964"/>
                  <a:gd name="connsiteX4" fmla="*/ 0 w 917257"/>
                  <a:gd name="connsiteY4" fmla="*/ 50482 h 100964"/>
                  <a:gd name="connsiteX5" fmla="*/ 50483 w 917257"/>
                  <a:gd name="connsiteY5" fmla="*/ 100965 h 100964"/>
                  <a:gd name="connsiteX6" fmla="*/ 408623 w 917257"/>
                  <a:gd name="connsiteY6" fmla="*/ 100965 h 100964"/>
                  <a:gd name="connsiteX7" fmla="*/ 508635 w 917257"/>
                  <a:gd name="connsiteY7" fmla="*/ 100965 h 100964"/>
                  <a:gd name="connsiteX8" fmla="*/ 866775 w 917257"/>
                  <a:gd name="connsiteY8" fmla="*/ 100965 h 100964"/>
                  <a:gd name="connsiteX9" fmla="*/ 917258 w 917257"/>
                  <a:gd name="connsiteY9" fmla="*/ 50482 h 100964"/>
                  <a:gd name="connsiteX10" fmla="*/ 866775 w 917257"/>
                  <a:gd name="connsiteY10" fmla="*/ 0 h 100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7257" h="100964">
                    <a:moveTo>
                      <a:pt x="866775" y="0"/>
                    </a:moveTo>
                    <a:lnTo>
                      <a:pt x="508635" y="0"/>
                    </a:lnTo>
                    <a:lnTo>
                      <a:pt x="408623" y="0"/>
                    </a:lnTo>
                    <a:lnTo>
                      <a:pt x="50483" y="0"/>
                    </a:lnTo>
                    <a:cubicBezTo>
                      <a:pt x="22860" y="0"/>
                      <a:pt x="0" y="22860"/>
                      <a:pt x="0" y="50482"/>
                    </a:cubicBezTo>
                    <a:cubicBezTo>
                      <a:pt x="0" y="78105"/>
                      <a:pt x="22860" y="100965"/>
                      <a:pt x="50483" y="100965"/>
                    </a:cubicBezTo>
                    <a:lnTo>
                      <a:pt x="408623" y="100965"/>
                    </a:lnTo>
                    <a:lnTo>
                      <a:pt x="508635" y="100965"/>
                    </a:lnTo>
                    <a:lnTo>
                      <a:pt x="866775" y="100965"/>
                    </a:lnTo>
                    <a:cubicBezTo>
                      <a:pt x="894398" y="100965"/>
                      <a:pt x="917258" y="78105"/>
                      <a:pt x="917258" y="50482"/>
                    </a:cubicBezTo>
                    <a:cubicBezTo>
                      <a:pt x="917258" y="21907"/>
                      <a:pt x="894398" y="0"/>
                      <a:pt x="866775" y="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</p:grpSp>
        <p:grpSp>
          <p:nvGrpSpPr>
            <p:cNvPr id="69" name="Graphic 31">
              <a:extLst>
                <a:ext uri="{FF2B5EF4-FFF2-40B4-BE49-F238E27FC236}">
                  <a16:creationId xmlns:a16="http://schemas.microsoft.com/office/drawing/2014/main" id="{958A85A2-1A56-B720-6582-57055FC7D7E1}"/>
                </a:ext>
              </a:extLst>
            </p:cNvPr>
            <p:cNvGrpSpPr/>
            <p:nvPr/>
          </p:nvGrpSpPr>
          <p:grpSpPr>
            <a:xfrm>
              <a:off x="20034333" y="6106164"/>
              <a:ext cx="1586455" cy="2201733"/>
              <a:chOff x="20034333" y="6106164"/>
              <a:chExt cx="1586455" cy="2201733"/>
            </a:xfrm>
            <a:solidFill>
              <a:srgbClr val="0C375B"/>
            </a:solidFill>
          </p:grpSpPr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228D0899-0DB9-4EF3-1062-006E50B594E1}"/>
                  </a:ext>
                </a:extLst>
              </p:cNvPr>
              <p:cNvSpPr/>
              <p:nvPr/>
            </p:nvSpPr>
            <p:spPr>
              <a:xfrm>
                <a:off x="20034333" y="6106164"/>
                <a:ext cx="495359" cy="721795"/>
              </a:xfrm>
              <a:custGeom>
                <a:avLst/>
                <a:gdLst>
                  <a:gd name="connsiteX0" fmla="*/ 474851 w 495359"/>
                  <a:gd name="connsiteY0" fmla="*/ 7174 h 721795"/>
                  <a:gd name="connsiteX1" fmla="*/ 413891 w 495359"/>
                  <a:gd name="connsiteY1" fmla="*/ 20509 h 721795"/>
                  <a:gd name="connsiteX2" fmla="*/ 7174 w 495359"/>
                  <a:gd name="connsiteY2" fmla="*/ 653921 h 721795"/>
                  <a:gd name="connsiteX3" fmla="*/ 20509 w 495359"/>
                  <a:gd name="connsiteY3" fmla="*/ 714881 h 721795"/>
                  <a:gd name="connsiteX4" fmla="*/ 27176 w 495359"/>
                  <a:gd name="connsiteY4" fmla="*/ 718691 h 721795"/>
                  <a:gd name="connsiteX5" fmla="*/ 80516 w 495359"/>
                  <a:gd name="connsiteY5" fmla="*/ 701546 h 721795"/>
                  <a:gd name="connsiteX6" fmla="*/ 488186 w 495359"/>
                  <a:gd name="connsiteY6" fmla="*/ 67181 h 721795"/>
                  <a:gd name="connsiteX7" fmla="*/ 474851 w 495359"/>
                  <a:gd name="connsiteY7" fmla="*/ 7174 h 721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5359" h="721795">
                    <a:moveTo>
                      <a:pt x="474851" y="7174"/>
                    </a:moveTo>
                    <a:cubicBezTo>
                      <a:pt x="454849" y="-6162"/>
                      <a:pt x="427226" y="-447"/>
                      <a:pt x="413891" y="20509"/>
                    </a:cubicBezTo>
                    <a:lnTo>
                      <a:pt x="7174" y="653921"/>
                    </a:lnTo>
                    <a:cubicBezTo>
                      <a:pt x="-6162" y="673924"/>
                      <a:pt x="-447" y="701546"/>
                      <a:pt x="20509" y="714881"/>
                    </a:cubicBezTo>
                    <a:cubicBezTo>
                      <a:pt x="22413" y="715834"/>
                      <a:pt x="25271" y="717738"/>
                      <a:pt x="27176" y="718691"/>
                    </a:cubicBezTo>
                    <a:cubicBezTo>
                      <a:pt x="46226" y="726311"/>
                      <a:pt x="69086" y="719644"/>
                      <a:pt x="80516" y="701546"/>
                    </a:cubicBezTo>
                    <a:lnTo>
                      <a:pt x="488186" y="67181"/>
                    </a:lnTo>
                    <a:cubicBezTo>
                      <a:pt x="501521" y="47178"/>
                      <a:pt x="495807" y="19556"/>
                      <a:pt x="474851" y="7174"/>
                    </a:cubicBezTo>
                    <a:close/>
                  </a:path>
                </a:pathLst>
              </a:custGeom>
              <a:solidFill>
                <a:srgbClr val="0C37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152C6E0D-47C3-1C50-28DE-708F8E4F9415}"/>
                  </a:ext>
                </a:extLst>
              </p:cNvPr>
              <p:cNvSpPr/>
              <p:nvPr/>
            </p:nvSpPr>
            <p:spPr>
              <a:xfrm>
                <a:off x="20781544" y="8184036"/>
                <a:ext cx="839244" cy="123860"/>
              </a:xfrm>
              <a:custGeom>
                <a:avLst/>
                <a:gdLst>
                  <a:gd name="connsiteX0" fmla="*/ 839209 w 839244"/>
                  <a:gd name="connsiteY0" fmla="*/ 80998 h 123860"/>
                  <a:gd name="connsiteX1" fmla="*/ 797299 w 839244"/>
                  <a:gd name="connsiteY1" fmla="*/ 35278 h 123860"/>
                  <a:gd name="connsiteX2" fmla="*/ 45776 w 839244"/>
                  <a:gd name="connsiteY2" fmla="*/ 36 h 123860"/>
                  <a:gd name="connsiteX3" fmla="*/ 55 w 839244"/>
                  <a:gd name="connsiteY3" fmla="*/ 41946 h 123860"/>
                  <a:gd name="connsiteX4" fmla="*/ 26726 w 839244"/>
                  <a:gd name="connsiteY4" fmla="*/ 84808 h 123860"/>
                  <a:gd name="connsiteX5" fmla="*/ 41966 w 839244"/>
                  <a:gd name="connsiteY5" fmla="*/ 88618 h 123860"/>
                  <a:gd name="connsiteX6" fmla="*/ 793488 w 839244"/>
                  <a:gd name="connsiteY6" fmla="*/ 123861 h 123860"/>
                  <a:gd name="connsiteX7" fmla="*/ 839209 w 839244"/>
                  <a:gd name="connsiteY7" fmla="*/ 80998 h 123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9244" h="123860">
                    <a:moveTo>
                      <a:pt x="839209" y="80998"/>
                    </a:moveTo>
                    <a:cubicBezTo>
                      <a:pt x="840161" y="57186"/>
                      <a:pt x="822063" y="36231"/>
                      <a:pt x="797299" y="35278"/>
                    </a:cubicBezTo>
                    <a:lnTo>
                      <a:pt x="45776" y="36"/>
                    </a:lnTo>
                    <a:cubicBezTo>
                      <a:pt x="21963" y="-917"/>
                      <a:pt x="1009" y="17181"/>
                      <a:pt x="55" y="41946"/>
                    </a:cubicBezTo>
                    <a:cubicBezTo>
                      <a:pt x="-897" y="60996"/>
                      <a:pt x="10534" y="77188"/>
                      <a:pt x="26726" y="84808"/>
                    </a:cubicBezTo>
                    <a:cubicBezTo>
                      <a:pt x="31488" y="86713"/>
                      <a:pt x="36251" y="87666"/>
                      <a:pt x="41966" y="88618"/>
                    </a:cubicBezTo>
                    <a:lnTo>
                      <a:pt x="793488" y="123861"/>
                    </a:lnTo>
                    <a:cubicBezTo>
                      <a:pt x="818253" y="123861"/>
                      <a:pt x="838255" y="105763"/>
                      <a:pt x="839209" y="80998"/>
                    </a:cubicBezTo>
                    <a:close/>
                  </a:path>
                </a:pathLst>
              </a:custGeom>
              <a:solidFill>
                <a:srgbClr val="0C37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93E4FFD4-D033-E87B-B491-023544215C2C}"/>
                  </a:ext>
                </a:extLst>
              </p:cNvPr>
              <p:cNvSpPr/>
              <p:nvPr/>
            </p:nvSpPr>
            <p:spPr>
              <a:xfrm>
                <a:off x="20602646" y="7016423"/>
                <a:ext cx="755878" cy="432825"/>
              </a:xfrm>
              <a:custGeom>
                <a:avLst/>
                <a:gdLst>
                  <a:gd name="connsiteX0" fmla="*/ 751407 w 755878"/>
                  <a:gd name="connsiteY0" fmla="*/ 23696 h 432825"/>
                  <a:gd name="connsiteX1" fmla="*/ 692351 w 755878"/>
                  <a:gd name="connsiteY1" fmla="*/ 4646 h 432825"/>
                  <a:gd name="connsiteX2" fmla="*/ 23696 w 755878"/>
                  <a:gd name="connsiteY2" fmla="*/ 350404 h 432825"/>
                  <a:gd name="connsiteX3" fmla="*/ 4646 w 755878"/>
                  <a:gd name="connsiteY3" fmla="*/ 409459 h 432825"/>
                  <a:gd name="connsiteX4" fmla="*/ 26553 w 755878"/>
                  <a:gd name="connsiteY4" fmla="*/ 429461 h 432825"/>
                  <a:gd name="connsiteX5" fmla="*/ 63701 w 755878"/>
                  <a:gd name="connsiteY5" fmla="*/ 427556 h 432825"/>
                  <a:gd name="connsiteX6" fmla="*/ 732357 w 755878"/>
                  <a:gd name="connsiteY6" fmla="*/ 81799 h 432825"/>
                  <a:gd name="connsiteX7" fmla="*/ 751407 w 755878"/>
                  <a:gd name="connsiteY7" fmla="*/ 23696 h 43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55878" h="432825">
                    <a:moveTo>
                      <a:pt x="751407" y="23696"/>
                    </a:moveTo>
                    <a:cubicBezTo>
                      <a:pt x="739976" y="1789"/>
                      <a:pt x="714259" y="-5831"/>
                      <a:pt x="692351" y="4646"/>
                    </a:cubicBezTo>
                    <a:lnTo>
                      <a:pt x="23696" y="350404"/>
                    </a:lnTo>
                    <a:cubicBezTo>
                      <a:pt x="1788" y="361834"/>
                      <a:pt x="-5831" y="387551"/>
                      <a:pt x="4646" y="409459"/>
                    </a:cubicBezTo>
                    <a:cubicBezTo>
                      <a:pt x="9409" y="418984"/>
                      <a:pt x="17982" y="425651"/>
                      <a:pt x="26553" y="429461"/>
                    </a:cubicBezTo>
                    <a:cubicBezTo>
                      <a:pt x="37984" y="434224"/>
                      <a:pt x="51319" y="434224"/>
                      <a:pt x="63701" y="427556"/>
                    </a:cubicBezTo>
                    <a:lnTo>
                      <a:pt x="732357" y="81799"/>
                    </a:lnTo>
                    <a:cubicBezTo>
                      <a:pt x="753311" y="72274"/>
                      <a:pt x="761884" y="45604"/>
                      <a:pt x="751407" y="23696"/>
                    </a:cubicBezTo>
                    <a:close/>
                  </a:path>
                </a:pathLst>
              </a:custGeom>
              <a:solidFill>
                <a:srgbClr val="0C37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</p:grp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758F078-748C-0F33-946F-735CC0CA7E6F}"/>
              </a:ext>
            </a:extLst>
          </p:cNvPr>
          <p:cNvSpPr txBox="1"/>
          <p:nvPr/>
        </p:nvSpPr>
        <p:spPr>
          <a:xfrm>
            <a:off x="1253638" y="3227109"/>
            <a:ext cx="111426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Organizations face a complex web of cybersecurity regulations at the local, state, and federal levels. Failure to comply can result in significant fines, reputational damage, and legal repercussions.</a:t>
            </a:r>
            <a:endParaRPr lang="en-US" sz="2800" b="1" dirty="0">
              <a:gradFill flip="none" rotWithShape="1">
                <a:gsLst>
                  <a:gs pos="0">
                    <a:schemeClr val="accent5">
                      <a:lumMod val="89000"/>
                    </a:schemeClr>
                  </a:gs>
                  <a:gs pos="23000">
                    <a:schemeClr val="accent5">
                      <a:lumMod val="89000"/>
                    </a:schemeClr>
                  </a:gs>
                  <a:gs pos="69000">
                    <a:schemeClr val="accent5">
                      <a:lumMod val="75000"/>
                    </a:schemeClr>
                  </a:gs>
                  <a:gs pos="97000">
                    <a:schemeClr val="accent5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63C6836-6F08-5FA7-DA1A-58CE8689CEE5}"/>
              </a:ext>
            </a:extLst>
          </p:cNvPr>
          <p:cNvSpPr/>
          <p:nvPr/>
        </p:nvSpPr>
        <p:spPr>
          <a:xfrm>
            <a:off x="1116873" y="4909481"/>
            <a:ext cx="9729078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Examples include: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HIPAA (Healthcare): Protecting patient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PCI DSS (Fin Services): Securing payment card info.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GDPR (EU): Protecting the data privacy of EU citizens.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NIST CSF: Framework for managing cybersecurity risk.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b="1" dirty="0"/>
              <a:t>Compliance: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Conducting regular risk assessments.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Implementing appropriate security controls.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Providing ongoing employee training.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Maintaining accurate records and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50088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33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3" grpId="0"/>
      <p:bldP spid="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F2D2E8-29B9-C447-A659-459A28D49158}"/>
              </a:ext>
            </a:extLst>
          </p:cNvPr>
          <p:cNvSpPr txBox="1"/>
          <p:nvPr/>
        </p:nvSpPr>
        <p:spPr>
          <a:xfrm>
            <a:off x="4605297" y="816249"/>
            <a:ext cx="15107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Six(6) Points of Protection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57D687-CD25-CE4E-9F6E-19FA2CC5617B}"/>
              </a:ext>
            </a:extLst>
          </p:cNvPr>
          <p:cNvSpPr/>
          <p:nvPr/>
        </p:nvSpPr>
        <p:spPr>
          <a:xfrm>
            <a:off x="7336337" y="1878077"/>
            <a:ext cx="96439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Source Sans Pro Light" panose="020B0403030403020204" pitchFamily="34" charset="0"/>
              </a:rPr>
              <a:t>Defending these six areas give you a high probability of maximum protection</a:t>
            </a:r>
          </a:p>
        </p:txBody>
      </p:sp>
      <p:grpSp>
        <p:nvGrpSpPr>
          <p:cNvPr id="48" name="Graphic 46">
            <a:extLst>
              <a:ext uri="{FF2B5EF4-FFF2-40B4-BE49-F238E27FC236}">
                <a16:creationId xmlns:a16="http://schemas.microsoft.com/office/drawing/2014/main" id="{989BE25A-1004-C2C0-D773-3804E8F96D22}"/>
              </a:ext>
            </a:extLst>
          </p:cNvPr>
          <p:cNvGrpSpPr/>
          <p:nvPr/>
        </p:nvGrpSpPr>
        <p:grpSpPr>
          <a:xfrm>
            <a:off x="7647373" y="2697347"/>
            <a:ext cx="8814108" cy="10649803"/>
            <a:chOff x="8313998" y="3124031"/>
            <a:chExt cx="8011857" cy="9680469"/>
          </a:xfrm>
        </p:grpSpPr>
        <p:grpSp>
          <p:nvGrpSpPr>
            <p:cNvPr id="49" name="Graphic 46">
              <a:extLst>
                <a:ext uri="{FF2B5EF4-FFF2-40B4-BE49-F238E27FC236}">
                  <a16:creationId xmlns:a16="http://schemas.microsoft.com/office/drawing/2014/main" id="{D83BB1F0-2A61-1B33-F05F-5707B600C7E6}"/>
                </a:ext>
              </a:extLst>
            </p:cNvPr>
            <p:cNvGrpSpPr/>
            <p:nvPr/>
          </p:nvGrpSpPr>
          <p:grpSpPr>
            <a:xfrm>
              <a:off x="14983459" y="8509678"/>
              <a:ext cx="287655" cy="287654"/>
              <a:chOff x="14983459" y="8509678"/>
              <a:chExt cx="287655" cy="287654"/>
            </a:xfrm>
            <a:solidFill>
              <a:srgbClr val="F46C69"/>
            </a:solidFill>
          </p:grpSpPr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3CCD575D-CA71-A0A9-90B9-427CC2AFEFB2}"/>
                  </a:ext>
                </a:extLst>
              </p:cNvPr>
              <p:cNvSpPr/>
              <p:nvPr/>
            </p:nvSpPr>
            <p:spPr>
              <a:xfrm>
                <a:off x="14983459" y="8509678"/>
                <a:ext cx="287655" cy="287654"/>
              </a:xfrm>
              <a:custGeom>
                <a:avLst/>
                <a:gdLst>
                  <a:gd name="connsiteX0" fmla="*/ 39053 w 287655"/>
                  <a:gd name="connsiteY0" fmla="*/ 287655 h 287654"/>
                  <a:gd name="connsiteX1" fmla="*/ 11430 w 287655"/>
                  <a:gd name="connsiteY1" fmla="*/ 276225 h 287654"/>
                  <a:gd name="connsiteX2" fmla="*/ 11430 w 287655"/>
                  <a:gd name="connsiteY2" fmla="*/ 220980 h 287654"/>
                  <a:gd name="connsiteX3" fmla="*/ 220980 w 287655"/>
                  <a:gd name="connsiteY3" fmla="*/ 11430 h 287654"/>
                  <a:gd name="connsiteX4" fmla="*/ 276225 w 287655"/>
                  <a:gd name="connsiteY4" fmla="*/ 11430 h 287654"/>
                  <a:gd name="connsiteX5" fmla="*/ 276225 w 287655"/>
                  <a:gd name="connsiteY5" fmla="*/ 66675 h 287654"/>
                  <a:gd name="connsiteX6" fmla="*/ 66675 w 287655"/>
                  <a:gd name="connsiteY6" fmla="*/ 276225 h 287654"/>
                  <a:gd name="connsiteX7" fmla="*/ 39053 w 287655"/>
                  <a:gd name="connsiteY7" fmla="*/ 287655 h 287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7655" h="287654">
                    <a:moveTo>
                      <a:pt x="39053" y="287655"/>
                    </a:moveTo>
                    <a:cubicBezTo>
                      <a:pt x="29528" y="287655"/>
                      <a:pt x="19050" y="283845"/>
                      <a:pt x="11430" y="276225"/>
                    </a:cubicBezTo>
                    <a:cubicBezTo>
                      <a:pt x="-3810" y="260985"/>
                      <a:pt x="-3810" y="236220"/>
                      <a:pt x="11430" y="220980"/>
                    </a:cubicBezTo>
                    <a:lnTo>
                      <a:pt x="220980" y="11430"/>
                    </a:lnTo>
                    <a:cubicBezTo>
                      <a:pt x="236220" y="-3810"/>
                      <a:pt x="260986" y="-3810"/>
                      <a:pt x="276225" y="11430"/>
                    </a:cubicBezTo>
                    <a:cubicBezTo>
                      <a:pt x="291465" y="26670"/>
                      <a:pt x="291465" y="51435"/>
                      <a:pt x="276225" y="66675"/>
                    </a:cubicBezTo>
                    <a:lnTo>
                      <a:pt x="66675" y="276225"/>
                    </a:lnTo>
                    <a:cubicBezTo>
                      <a:pt x="59055" y="283845"/>
                      <a:pt x="48578" y="287655"/>
                      <a:pt x="39053" y="287655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C4871555-14BF-EDDF-EA0D-7C0C85A1C745}"/>
                  </a:ext>
                </a:extLst>
              </p:cNvPr>
              <p:cNvSpPr/>
              <p:nvPr/>
            </p:nvSpPr>
            <p:spPr>
              <a:xfrm>
                <a:off x="14983459" y="8509678"/>
                <a:ext cx="287655" cy="287654"/>
              </a:xfrm>
              <a:custGeom>
                <a:avLst/>
                <a:gdLst>
                  <a:gd name="connsiteX0" fmla="*/ 248603 w 287655"/>
                  <a:gd name="connsiteY0" fmla="*/ 287655 h 287654"/>
                  <a:gd name="connsiteX1" fmla="*/ 220980 w 287655"/>
                  <a:gd name="connsiteY1" fmla="*/ 276225 h 287654"/>
                  <a:gd name="connsiteX2" fmla="*/ 11430 w 287655"/>
                  <a:gd name="connsiteY2" fmla="*/ 66675 h 287654"/>
                  <a:gd name="connsiteX3" fmla="*/ 11430 w 287655"/>
                  <a:gd name="connsiteY3" fmla="*/ 11430 h 287654"/>
                  <a:gd name="connsiteX4" fmla="*/ 66675 w 287655"/>
                  <a:gd name="connsiteY4" fmla="*/ 11430 h 287654"/>
                  <a:gd name="connsiteX5" fmla="*/ 276225 w 287655"/>
                  <a:gd name="connsiteY5" fmla="*/ 220980 h 287654"/>
                  <a:gd name="connsiteX6" fmla="*/ 276225 w 287655"/>
                  <a:gd name="connsiteY6" fmla="*/ 276225 h 287654"/>
                  <a:gd name="connsiteX7" fmla="*/ 248603 w 287655"/>
                  <a:gd name="connsiteY7" fmla="*/ 287655 h 287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7655" h="287654">
                    <a:moveTo>
                      <a:pt x="248603" y="287655"/>
                    </a:moveTo>
                    <a:cubicBezTo>
                      <a:pt x="239078" y="287655"/>
                      <a:pt x="228600" y="283845"/>
                      <a:pt x="220980" y="276225"/>
                    </a:cubicBezTo>
                    <a:lnTo>
                      <a:pt x="11430" y="66675"/>
                    </a:lnTo>
                    <a:cubicBezTo>
                      <a:pt x="-3810" y="51435"/>
                      <a:pt x="-3810" y="26670"/>
                      <a:pt x="11430" y="11430"/>
                    </a:cubicBezTo>
                    <a:cubicBezTo>
                      <a:pt x="26670" y="-3810"/>
                      <a:pt x="51436" y="-3810"/>
                      <a:pt x="66675" y="11430"/>
                    </a:cubicBezTo>
                    <a:lnTo>
                      <a:pt x="276225" y="220980"/>
                    </a:lnTo>
                    <a:cubicBezTo>
                      <a:pt x="291465" y="236220"/>
                      <a:pt x="291465" y="260985"/>
                      <a:pt x="276225" y="276225"/>
                    </a:cubicBezTo>
                    <a:cubicBezTo>
                      <a:pt x="267653" y="283845"/>
                      <a:pt x="258128" y="287655"/>
                      <a:pt x="248603" y="287655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</p:grp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CCDD79DE-CFB3-DBCC-738D-E1E589CEF09E}"/>
                </a:ext>
              </a:extLst>
            </p:cNvPr>
            <p:cNvSpPr/>
            <p:nvPr/>
          </p:nvSpPr>
          <p:spPr>
            <a:xfrm>
              <a:off x="8851264" y="4813026"/>
              <a:ext cx="348623" cy="348615"/>
            </a:xfrm>
            <a:custGeom>
              <a:avLst/>
              <a:gdLst>
                <a:gd name="connsiteX0" fmla="*/ 174308 w 348623"/>
                <a:gd name="connsiteY0" fmla="*/ 348615 h 348615"/>
                <a:gd name="connsiteX1" fmla="*/ 0 w 348623"/>
                <a:gd name="connsiteY1" fmla="*/ 174308 h 348615"/>
                <a:gd name="connsiteX2" fmla="*/ 174308 w 348623"/>
                <a:gd name="connsiteY2" fmla="*/ 0 h 348615"/>
                <a:gd name="connsiteX3" fmla="*/ 348615 w 348623"/>
                <a:gd name="connsiteY3" fmla="*/ 174308 h 348615"/>
                <a:gd name="connsiteX4" fmla="*/ 174308 w 348623"/>
                <a:gd name="connsiteY4" fmla="*/ 348615 h 348615"/>
                <a:gd name="connsiteX5" fmla="*/ 174308 w 348623"/>
                <a:gd name="connsiteY5" fmla="*/ 77153 h 348615"/>
                <a:gd name="connsiteX6" fmla="*/ 77153 w 348623"/>
                <a:gd name="connsiteY6" fmla="*/ 174308 h 348615"/>
                <a:gd name="connsiteX7" fmla="*/ 174308 w 348623"/>
                <a:gd name="connsiteY7" fmla="*/ 271463 h 348615"/>
                <a:gd name="connsiteX8" fmla="*/ 271463 w 348623"/>
                <a:gd name="connsiteY8" fmla="*/ 174308 h 348615"/>
                <a:gd name="connsiteX9" fmla="*/ 174308 w 348623"/>
                <a:gd name="connsiteY9" fmla="*/ 77153 h 348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623" h="348615">
                  <a:moveTo>
                    <a:pt x="174308" y="348615"/>
                  </a:moveTo>
                  <a:cubicBezTo>
                    <a:pt x="78105" y="348615"/>
                    <a:pt x="0" y="270510"/>
                    <a:pt x="0" y="174308"/>
                  </a:cubicBezTo>
                  <a:cubicBezTo>
                    <a:pt x="0" y="78105"/>
                    <a:pt x="78105" y="0"/>
                    <a:pt x="174308" y="0"/>
                  </a:cubicBezTo>
                  <a:cubicBezTo>
                    <a:pt x="270510" y="0"/>
                    <a:pt x="348615" y="78105"/>
                    <a:pt x="348615" y="174308"/>
                  </a:cubicBezTo>
                  <a:cubicBezTo>
                    <a:pt x="349568" y="269557"/>
                    <a:pt x="270510" y="348615"/>
                    <a:pt x="174308" y="348615"/>
                  </a:cubicBezTo>
                  <a:close/>
                  <a:moveTo>
                    <a:pt x="174308" y="77153"/>
                  </a:moveTo>
                  <a:cubicBezTo>
                    <a:pt x="120968" y="77153"/>
                    <a:pt x="77153" y="120967"/>
                    <a:pt x="77153" y="174308"/>
                  </a:cubicBezTo>
                  <a:cubicBezTo>
                    <a:pt x="77153" y="227647"/>
                    <a:pt x="120968" y="271463"/>
                    <a:pt x="174308" y="271463"/>
                  </a:cubicBezTo>
                  <a:cubicBezTo>
                    <a:pt x="227648" y="271463"/>
                    <a:pt x="271463" y="227647"/>
                    <a:pt x="271463" y="174308"/>
                  </a:cubicBezTo>
                  <a:cubicBezTo>
                    <a:pt x="271463" y="120015"/>
                    <a:pt x="227648" y="77153"/>
                    <a:pt x="174308" y="7715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E3893F21-6C76-70C0-20D5-E1C053D5F516}"/>
                </a:ext>
              </a:extLst>
            </p:cNvPr>
            <p:cNvSpPr/>
            <p:nvPr/>
          </p:nvSpPr>
          <p:spPr>
            <a:xfrm>
              <a:off x="9728517" y="3124031"/>
              <a:ext cx="2371551" cy="314815"/>
            </a:xfrm>
            <a:custGeom>
              <a:avLst/>
              <a:gdLst>
                <a:gd name="connsiteX0" fmla="*/ 985838 w 2371551"/>
                <a:gd name="connsiteY0" fmla="*/ 197379 h 314815"/>
                <a:gd name="connsiteX1" fmla="*/ 1183957 w 2371551"/>
                <a:gd name="connsiteY1" fmla="*/ 314537 h 314815"/>
                <a:gd name="connsiteX2" fmla="*/ 1382077 w 2371551"/>
                <a:gd name="connsiteY2" fmla="*/ 210714 h 314815"/>
                <a:gd name="connsiteX3" fmla="*/ 1528763 w 2371551"/>
                <a:gd name="connsiteY3" fmla="*/ 104987 h 314815"/>
                <a:gd name="connsiteX4" fmla="*/ 1631632 w 2371551"/>
                <a:gd name="connsiteY4" fmla="*/ 197379 h 314815"/>
                <a:gd name="connsiteX5" fmla="*/ 1829752 w 2371551"/>
                <a:gd name="connsiteY5" fmla="*/ 314537 h 314815"/>
                <a:gd name="connsiteX6" fmla="*/ 2027872 w 2371551"/>
                <a:gd name="connsiteY6" fmla="*/ 210714 h 314815"/>
                <a:gd name="connsiteX7" fmla="*/ 2160270 w 2371551"/>
                <a:gd name="connsiteY7" fmla="*/ 130704 h 314815"/>
                <a:gd name="connsiteX8" fmla="*/ 2279333 w 2371551"/>
                <a:gd name="connsiteY8" fmla="*/ 199284 h 314815"/>
                <a:gd name="connsiteX9" fmla="*/ 2350770 w 2371551"/>
                <a:gd name="connsiteY9" fmla="*/ 209762 h 314815"/>
                <a:gd name="connsiteX10" fmla="*/ 2361247 w 2371551"/>
                <a:gd name="connsiteY10" fmla="*/ 138324 h 314815"/>
                <a:gd name="connsiteX11" fmla="*/ 2163127 w 2371551"/>
                <a:gd name="connsiteY11" fmla="*/ 28787 h 314815"/>
                <a:gd name="connsiteX12" fmla="*/ 1948815 w 2371551"/>
                <a:gd name="connsiteY12" fmla="*/ 145944 h 314815"/>
                <a:gd name="connsiteX13" fmla="*/ 1836420 w 2371551"/>
                <a:gd name="connsiteY13" fmla="*/ 212619 h 314815"/>
                <a:gd name="connsiteX14" fmla="*/ 1715452 w 2371551"/>
                <a:gd name="connsiteY14" fmla="*/ 139277 h 314815"/>
                <a:gd name="connsiteX15" fmla="*/ 1533525 w 2371551"/>
                <a:gd name="connsiteY15" fmla="*/ 2117 h 314815"/>
                <a:gd name="connsiteX16" fmla="*/ 1303020 w 2371551"/>
                <a:gd name="connsiteY16" fmla="*/ 144992 h 314815"/>
                <a:gd name="connsiteX17" fmla="*/ 1190625 w 2371551"/>
                <a:gd name="connsiteY17" fmla="*/ 211667 h 314815"/>
                <a:gd name="connsiteX18" fmla="*/ 1069657 w 2371551"/>
                <a:gd name="connsiteY18" fmla="*/ 138324 h 314815"/>
                <a:gd name="connsiteX19" fmla="*/ 887730 w 2371551"/>
                <a:gd name="connsiteY19" fmla="*/ 1164 h 314815"/>
                <a:gd name="connsiteX20" fmla="*/ 657225 w 2371551"/>
                <a:gd name="connsiteY20" fmla="*/ 144039 h 314815"/>
                <a:gd name="connsiteX21" fmla="*/ 544830 w 2371551"/>
                <a:gd name="connsiteY21" fmla="*/ 210714 h 314815"/>
                <a:gd name="connsiteX22" fmla="*/ 423863 w 2371551"/>
                <a:gd name="connsiteY22" fmla="*/ 137372 h 314815"/>
                <a:gd name="connsiteX23" fmla="*/ 241935 w 2371551"/>
                <a:gd name="connsiteY23" fmla="*/ 212 h 314815"/>
                <a:gd name="connsiteX24" fmla="*/ 11430 w 2371551"/>
                <a:gd name="connsiteY24" fmla="*/ 143087 h 314815"/>
                <a:gd name="connsiteX25" fmla="*/ 0 w 2371551"/>
                <a:gd name="connsiteY25" fmla="*/ 175472 h 314815"/>
                <a:gd name="connsiteX26" fmla="*/ 19050 w 2371551"/>
                <a:gd name="connsiteY26" fmla="*/ 215477 h 314815"/>
                <a:gd name="connsiteX27" fmla="*/ 91440 w 2371551"/>
                <a:gd name="connsiteY27" fmla="*/ 208809 h 314815"/>
                <a:gd name="connsiteX28" fmla="*/ 238125 w 2371551"/>
                <a:gd name="connsiteY28" fmla="*/ 103082 h 314815"/>
                <a:gd name="connsiteX29" fmla="*/ 340995 w 2371551"/>
                <a:gd name="connsiteY29" fmla="*/ 195474 h 314815"/>
                <a:gd name="connsiteX30" fmla="*/ 539115 w 2371551"/>
                <a:gd name="connsiteY30" fmla="*/ 312632 h 314815"/>
                <a:gd name="connsiteX31" fmla="*/ 737235 w 2371551"/>
                <a:gd name="connsiteY31" fmla="*/ 208809 h 314815"/>
                <a:gd name="connsiteX32" fmla="*/ 883920 w 2371551"/>
                <a:gd name="connsiteY32" fmla="*/ 103082 h 314815"/>
                <a:gd name="connsiteX33" fmla="*/ 985838 w 2371551"/>
                <a:gd name="connsiteY33" fmla="*/ 197379 h 314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371551" h="314815">
                  <a:moveTo>
                    <a:pt x="985838" y="197379"/>
                  </a:moveTo>
                  <a:cubicBezTo>
                    <a:pt x="986790" y="198332"/>
                    <a:pt x="1063943" y="308822"/>
                    <a:pt x="1183957" y="314537"/>
                  </a:cubicBezTo>
                  <a:cubicBezTo>
                    <a:pt x="1256347" y="318347"/>
                    <a:pt x="1323022" y="283104"/>
                    <a:pt x="1382077" y="210714"/>
                  </a:cubicBezTo>
                  <a:cubicBezTo>
                    <a:pt x="1456372" y="121179"/>
                    <a:pt x="1503045" y="103082"/>
                    <a:pt x="1528763" y="104987"/>
                  </a:cubicBezTo>
                  <a:cubicBezTo>
                    <a:pt x="1566863" y="106892"/>
                    <a:pt x="1602105" y="153564"/>
                    <a:pt x="1631632" y="197379"/>
                  </a:cubicBezTo>
                  <a:cubicBezTo>
                    <a:pt x="1632585" y="198332"/>
                    <a:pt x="1710690" y="308822"/>
                    <a:pt x="1829752" y="314537"/>
                  </a:cubicBezTo>
                  <a:cubicBezTo>
                    <a:pt x="1902143" y="318347"/>
                    <a:pt x="1968818" y="283104"/>
                    <a:pt x="2027872" y="210714"/>
                  </a:cubicBezTo>
                  <a:cubicBezTo>
                    <a:pt x="2072640" y="156422"/>
                    <a:pt x="2116455" y="129752"/>
                    <a:pt x="2160270" y="130704"/>
                  </a:cubicBezTo>
                  <a:cubicBezTo>
                    <a:pt x="2226945" y="131657"/>
                    <a:pt x="2278380" y="197379"/>
                    <a:pt x="2279333" y="199284"/>
                  </a:cubicBezTo>
                  <a:cubicBezTo>
                    <a:pt x="2296477" y="222144"/>
                    <a:pt x="2327910" y="226907"/>
                    <a:pt x="2350770" y="209762"/>
                  </a:cubicBezTo>
                  <a:cubicBezTo>
                    <a:pt x="2373630" y="192617"/>
                    <a:pt x="2378393" y="161184"/>
                    <a:pt x="2361247" y="138324"/>
                  </a:cubicBezTo>
                  <a:cubicBezTo>
                    <a:pt x="2358390" y="133562"/>
                    <a:pt x="2281238" y="31644"/>
                    <a:pt x="2163127" y="28787"/>
                  </a:cubicBezTo>
                  <a:cubicBezTo>
                    <a:pt x="2086927" y="26882"/>
                    <a:pt x="2014538" y="65934"/>
                    <a:pt x="1948815" y="145944"/>
                  </a:cubicBezTo>
                  <a:cubicBezTo>
                    <a:pt x="1911668" y="190712"/>
                    <a:pt x="1873568" y="213572"/>
                    <a:pt x="1836420" y="212619"/>
                  </a:cubicBezTo>
                  <a:cubicBezTo>
                    <a:pt x="1781175" y="210714"/>
                    <a:pt x="1729740" y="158327"/>
                    <a:pt x="1715452" y="139277"/>
                  </a:cubicBezTo>
                  <a:cubicBezTo>
                    <a:pt x="1682115" y="89747"/>
                    <a:pt x="1625918" y="6879"/>
                    <a:pt x="1533525" y="2117"/>
                  </a:cubicBezTo>
                  <a:cubicBezTo>
                    <a:pt x="1460182" y="-1693"/>
                    <a:pt x="1384935" y="45932"/>
                    <a:pt x="1303020" y="144992"/>
                  </a:cubicBezTo>
                  <a:cubicBezTo>
                    <a:pt x="1265872" y="189759"/>
                    <a:pt x="1227772" y="212619"/>
                    <a:pt x="1190625" y="211667"/>
                  </a:cubicBezTo>
                  <a:cubicBezTo>
                    <a:pt x="1134427" y="209762"/>
                    <a:pt x="1083945" y="157374"/>
                    <a:pt x="1069657" y="138324"/>
                  </a:cubicBezTo>
                  <a:cubicBezTo>
                    <a:pt x="1036320" y="88794"/>
                    <a:pt x="980122" y="5927"/>
                    <a:pt x="887730" y="1164"/>
                  </a:cubicBezTo>
                  <a:cubicBezTo>
                    <a:pt x="814388" y="-2646"/>
                    <a:pt x="739140" y="44979"/>
                    <a:pt x="657225" y="144039"/>
                  </a:cubicBezTo>
                  <a:cubicBezTo>
                    <a:pt x="620077" y="188807"/>
                    <a:pt x="581977" y="211667"/>
                    <a:pt x="544830" y="210714"/>
                  </a:cubicBezTo>
                  <a:cubicBezTo>
                    <a:pt x="488632" y="208809"/>
                    <a:pt x="438150" y="156422"/>
                    <a:pt x="423863" y="137372"/>
                  </a:cubicBezTo>
                  <a:cubicBezTo>
                    <a:pt x="390525" y="87842"/>
                    <a:pt x="334327" y="4974"/>
                    <a:pt x="241935" y="212"/>
                  </a:cubicBezTo>
                  <a:cubicBezTo>
                    <a:pt x="168593" y="-3598"/>
                    <a:pt x="93345" y="44027"/>
                    <a:pt x="11430" y="143087"/>
                  </a:cubicBezTo>
                  <a:cubicBezTo>
                    <a:pt x="3810" y="152612"/>
                    <a:pt x="0" y="164042"/>
                    <a:pt x="0" y="175472"/>
                  </a:cubicBezTo>
                  <a:cubicBezTo>
                    <a:pt x="0" y="189759"/>
                    <a:pt x="6668" y="204999"/>
                    <a:pt x="19050" y="215477"/>
                  </a:cubicBezTo>
                  <a:cubicBezTo>
                    <a:pt x="40957" y="233574"/>
                    <a:pt x="73343" y="230717"/>
                    <a:pt x="91440" y="208809"/>
                  </a:cubicBezTo>
                  <a:cubicBezTo>
                    <a:pt x="165735" y="119274"/>
                    <a:pt x="212407" y="101177"/>
                    <a:pt x="238125" y="103082"/>
                  </a:cubicBezTo>
                  <a:cubicBezTo>
                    <a:pt x="276225" y="104987"/>
                    <a:pt x="311468" y="151659"/>
                    <a:pt x="340995" y="195474"/>
                  </a:cubicBezTo>
                  <a:cubicBezTo>
                    <a:pt x="341947" y="196427"/>
                    <a:pt x="419100" y="306917"/>
                    <a:pt x="539115" y="312632"/>
                  </a:cubicBezTo>
                  <a:cubicBezTo>
                    <a:pt x="611505" y="316442"/>
                    <a:pt x="678180" y="281199"/>
                    <a:pt x="737235" y="208809"/>
                  </a:cubicBezTo>
                  <a:cubicBezTo>
                    <a:pt x="811530" y="119274"/>
                    <a:pt x="858202" y="101177"/>
                    <a:pt x="883920" y="103082"/>
                  </a:cubicBezTo>
                  <a:cubicBezTo>
                    <a:pt x="922020" y="106892"/>
                    <a:pt x="956310" y="154517"/>
                    <a:pt x="985838" y="19737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124988C3-0A3E-E94F-BDB2-63DAA7409B00}"/>
                </a:ext>
              </a:extLst>
            </p:cNvPr>
            <p:cNvSpPr/>
            <p:nvPr/>
          </p:nvSpPr>
          <p:spPr>
            <a:xfrm>
              <a:off x="11414067" y="12466601"/>
              <a:ext cx="3456704" cy="337899"/>
            </a:xfrm>
            <a:custGeom>
              <a:avLst/>
              <a:gdLst>
                <a:gd name="connsiteX0" fmla="*/ 23235 w 3456704"/>
                <a:gd name="connsiteY0" fmla="*/ 244554 h 337899"/>
                <a:gd name="connsiteX1" fmla="*/ 358515 w 3456704"/>
                <a:gd name="connsiteY1" fmla="*/ 9287 h 337899"/>
                <a:gd name="connsiteX2" fmla="*/ 417570 w 3456704"/>
                <a:gd name="connsiteY2" fmla="*/ 9287 h 337899"/>
                <a:gd name="connsiteX3" fmla="*/ 723322 w 3456704"/>
                <a:gd name="connsiteY3" fmla="*/ 223600 h 337899"/>
                <a:gd name="connsiteX4" fmla="*/ 1029075 w 3456704"/>
                <a:gd name="connsiteY4" fmla="*/ 9287 h 337899"/>
                <a:gd name="connsiteX5" fmla="*/ 1088130 w 3456704"/>
                <a:gd name="connsiteY5" fmla="*/ 9287 h 337899"/>
                <a:gd name="connsiteX6" fmla="*/ 1393882 w 3456704"/>
                <a:gd name="connsiteY6" fmla="*/ 223600 h 337899"/>
                <a:gd name="connsiteX7" fmla="*/ 1699635 w 3456704"/>
                <a:gd name="connsiteY7" fmla="*/ 9287 h 337899"/>
                <a:gd name="connsiteX8" fmla="*/ 1758690 w 3456704"/>
                <a:gd name="connsiteY8" fmla="*/ 9287 h 337899"/>
                <a:gd name="connsiteX9" fmla="*/ 2064443 w 3456704"/>
                <a:gd name="connsiteY9" fmla="*/ 223600 h 337899"/>
                <a:gd name="connsiteX10" fmla="*/ 2370195 w 3456704"/>
                <a:gd name="connsiteY10" fmla="*/ 9287 h 337899"/>
                <a:gd name="connsiteX11" fmla="*/ 2429249 w 3456704"/>
                <a:gd name="connsiteY11" fmla="*/ 9287 h 337899"/>
                <a:gd name="connsiteX12" fmla="*/ 2735003 w 3456704"/>
                <a:gd name="connsiteY12" fmla="*/ 223600 h 337899"/>
                <a:gd name="connsiteX13" fmla="*/ 3040755 w 3456704"/>
                <a:gd name="connsiteY13" fmla="*/ 9287 h 337899"/>
                <a:gd name="connsiteX14" fmla="*/ 3099810 w 3456704"/>
                <a:gd name="connsiteY14" fmla="*/ 9287 h 337899"/>
                <a:gd name="connsiteX15" fmla="*/ 3435090 w 3456704"/>
                <a:gd name="connsiteY15" fmla="*/ 244554 h 337899"/>
                <a:gd name="connsiteX16" fmla="*/ 3447472 w 3456704"/>
                <a:gd name="connsiteY16" fmla="*/ 315992 h 337899"/>
                <a:gd name="connsiteX17" fmla="*/ 3405562 w 3456704"/>
                <a:gd name="connsiteY17" fmla="*/ 337900 h 337899"/>
                <a:gd name="connsiteX18" fmla="*/ 3376035 w 3456704"/>
                <a:gd name="connsiteY18" fmla="*/ 328375 h 337899"/>
                <a:gd name="connsiteX19" fmla="*/ 3070282 w 3456704"/>
                <a:gd name="connsiteY19" fmla="*/ 114062 h 337899"/>
                <a:gd name="connsiteX20" fmla="*/ 2760720 w 3456704"/>
                <a:gd name="connsiteY20" fmla="*/ 328375 h 337899"/>
                <a:gd name="connsiteX21" fmla="*/ 2701665 w 3456704"/>
                <a:gd name="connsiteY21" fmla="*/ 328375 h 337899"/>
                <a:gd name="connsiteX22" fmla="*/ 2395912 w 3456704"/>
                <a:gd name="connsiteY22" fmla="*/ 114062 h 337899"/>
                <a:gd name="connsiteX23" fmla="*/ 2090160 w 3456704"/>
                <a:gd name="connsiteY23" fmla="*/ 328375 h 337899"/>
                <a:gd name="connsiteX24" fmla="*/ 2031105 w 3456704"/>
                <a:gd name="connsiteY24" fmla="*/ 328375 h 337899"/>
                <a:gd name="connsiteX25" fmla="*/ 1725353 w 3456704"/>
                <a:gd name="connsiteY25" fmla="*/ 114062 h 337899"/>
                <a:gd name="connsiteX26" fmla="*/ 1419600 w 3456704"/>
                <a:gd name="connsiteY26" fmla="*/ 328375 h 337899"/>
                <a:gd name="connsiteX27" fmla="*/ 1360545 w 3456704"/>
                <a:gd name="connsiteY27" fmla="*/ 328375 h 337899"/>
                <a:gd name="connsiteX28" fmla="*/ 1054793 w 3456704"/>
                <a:gd name="connsiteY28" fmla="*/ 114062 h 337899"/>
                <a:gd name="connsiteX29" fmla="*/ 749040 w 3456704"/>
                <a:gd name="connsiteY29" fmla="*/ 328375 h 337899"/>
                <a:gd name="connsiteX30" fmla="*/ 689985 w 3456704"/>
                <a:gd name="connsiteY30" fmla="*/ 328375 h 337899"/>
                <a:gd name="connsiteX31" fmla="*/ 384232 w 3456704"/>
                <a:gd name="connsiteY31" fmla="*/ 114062 h 337899"/>
                <a:gd name="connsiteX32" fmla="*/ 78480 w 3456704"/>
                <a:gd name="connsiteY32" fmla="*/ 328375 h 337899"/>
                <a:gd name="connsiteX33" fmla="*/ 7042 w 3456704"/>
                <a:gd name="connsiteY33" fmla="*/ 315992 h 337899"/>
                <a:gd name="connsiteX34" fmla="*/ 23235 w 3456704"/>
                <a:gd name="connsiteY34" fmla="*/ 244554 h 337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456704" h="337899">
                  <a:moveTo>
                    <a:pt x="23235" y="244554"/>
                  </a:moveTo>
                  <a:lnTo>
                    <a:pt x="358515" y="9287"/>
                  </a:lnTo>
                  <a:cubicBezTo>
                    <a:pt x="375660" y="-3096"/>
                    <a:pt x="399472" y="-3096"/>
                    <a:pt x="417570" y="9287"/>
                  </a:cubicBezTo>
                  <a:lnTo>
                    <a:pt x="723322" y="223600"/>
                  </a:lnTo>
                  <a:lnTo>
                    <a:pt x="1029075" y="9287"/>
                  </a:lnTo>
                  <a:cubicBezTo>
                    <a:pt x="1046220" y="-3096"/>
                    <a:pt x="1070032" y="-3096"/>
                    <a:pt x="1088130" y="9287"/>
                  </a:cubicBezTo>
                  <a:lnTo>
                    <a:pt x="1393882" y="223600"/>
                  </a:lnTo>
                  <a:lnTo>
                    <a:pt x="1699635" y="9287"/>
                  </a:lnTo>
                  <a:cubicBezTo>
                    <a:pt x="1717732" y="-3096"/>
                    <a:pt x="1740593" y="-3096"/>
                    <a:pt x="1758690" y="9287"/>
                  </a:cubicBezTo>
                  <a:lnTo>
                    <a:pt x="2064443" y="223600"/>
                  </a:lnTo>
                  <a:lnTo>
                    <a:pt x="2370195" y="9287"/>
                  </a:lnTo>
                  <a:cubicBezTo>
                    <a:pt x="2387340" y="-3096"/>
                    <a:pt x="2411153" y="-3096"/>
                    <a:pt x="2429249" y="9287"/>
                  </a:cubicBezTo>
                  <a:lnTo>
                    <a:pt x="2735003" y="223600"/>
                  </a:lnTo>
                  <a:lnTo>
                    <a:pt x="3040755" y="9287"/>
                  </a:lnTo>
                  <a:cubicBezTo>
                    <a:pt x="3057899" y="-3096"/>
                    <a:pt x="3081712" y="-3096"/>
                    <a:pt x="3099810" y="9287"/>
                  </a:cubicBezTo>
                  <a:lnTo>
                    <a:pt x="3435090" y="244554"/>
                  </a:lnTo>
                  <a:cubicBezTo>
                    <a:pt x="3457949" y="260747"/>
                    <a:pt x="3463665" y="293133"/>
                    <a:pt x="3447472" y="315992"/>
                  </a:cubicBezTo>
                  <a:cubicBezTo>
                    <a:pt x="3437947" y="330279"/>
                    <a:pt x="3421755" y="337900"/>
                    <a:pt x="3405562" y="337900"/>
                  </a:cubicBezTo>
                  <a:cubicBezTo>
                    <a:pt x="3395085" y="337900"/>
                    <a:pt x="3385560" y="335042"/>
                    <a:pt x="3376035" y="328375"/>
                  </a:cubicBezTo>
                  <a:lnTo>
                    <a:pt x="3070282" y="114062"/>
                  </a:lnTo>
                  <a:lnTo>
                    <a:pt x="2760720" y="328375"/>
                  </a:lnTo>
                  <a:cubicBezTo>
                    <a:pt x="2743574" y="340758"/>
                    <a:pt x="2719762" y="340758"/>
                    <a:pt x="2701665" y="328375"/>
                  </a:cubicBezTo>
                  <a:lnTo>
                    <a:pt x="2395912" y="114062"/>
                  </a:lnTo>
                  <a:lnTo>
                    <a:pt x="2090160" y="328375"/>
                  </a:lnTo>
                  <a:cubicBezTo>
                    <a:pt x="2072062" y="340758"/>
                    <a:pt x="2049203" y="340758"/>
                    <a:pt x="2031105" y="328375"/>
                  </a:cubicBezTo>
                  <a:lnTo>
                    <a:pt x="1725353" y="114062"/>
                  </a:lnTo>
                  <a:lnTo>
                    <a:pt x="1419600" y="328375"/>
                  </a:lnTo>
                  <a:cubicBezTo>
                    <a:pt x="1401502" y="340758"/>
                    <a:pt x="1378643" y="340758"/>
                    <a:pt x="1360545" y="328375"/>
                  </a:cubicBezTo>
                  <a:lnTo>
                    <a:pt x="1054793" y="114062"/>
                  </a:lnTo>
                  <a:lnTo>
                    <a:pt x="749040" y="328375"/>
                  </a:lnTo>
                  <a:cubicBezTo>
                    <a:pt x="731895" y="340758"/>
                    <a:pt x="708082" y="340758"/>
                    <a:pt x="689985" y="328375"/>
                  </a:cubicBezTo>
                  <a:lnTo>
                    <a:pt x="384232" y="114062"/>
                  </a:lnTo>
                  <a:lnTo>
                    <a:pt x="78480" y="328375"/>
                  </a:lnTo>
                  <a:cubicBezTo>
                    <a:pt x="55620" y="344567"/>
                    <a:pt x="23235" y="338852"/>
                    <a:pt x="7042" y="315992"/>
                  </a:cubicBezTo>
                  <a:cubicBezTo>
                    <a:pt x="-6293" y="293133"/>
                    <a:pt x="-578" y="260747"/>
                    <a:pt x="23235" y="24455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RS"/>
            </a:p>
          </p:txBody>
        </p:sp>
        <p:grpSp>
          <p:nvGrpSpPr>
            <p:cNvPr id="55" name="Graphic 46">
              <a:extLst>
                <a:ext uri="{FF2B5EF4-FFF2-40B4-BE49-F238E27FC236}">
                  <a16:creationId xmlns:a16="http://schemas.microsoft.com/office/drawing/2014/main" id="{D9A5CB3A-F255-A0B4-D64F-55518A943A6F}"/>
                </a:ext>
              </a:extLst>
            </p:cNvPr>
            <p:cNvGrpSpPr/>
            <p:nvPr/>
          </p:nvGrpSpPr>
          <p:grpSpPr>
            <a:xfrm>
              <a:off x="10052367" y="3723365"/>
              <a:ext cx="4430077" cy="8382952"/>
              <a:chOff x="10052367" y="3723365"/>
              <a:chExt cx="4430077" cy="8382952"/>
            </a:xfrm>
          </p:grpSpPr>
          <p:grpSp>
            <p:nvGrpSpPr>
              <p:cNvPr id="56" name="Graphic 46">
                <a:extLst>
                  <a:ext uri="{FF2B5EF4-FFF2-40B4-BE49-F238E27FC236}">
                    <a16:creationId xmlns:a16="http://schemas.microsoft.com/office/drawing/2014/main" id="{0C91BED1-51F2-2D92-055F-A96011D86AD3}"/>
                  </a:ext>
                </a:extLst>
              </p:cNvPr>
              <p:cNvGrpSpPr/>
              <p:nvPr/>
            </p:nvGrpSpPr>
            <p:grpSpPr>
              <a:xfrm>
                <a:off x="10052367" y="3723365"/>
                <a:ext cx="4430077" cy="8382952"/>
                <a:chOff x="10052367" y="3723365"/>
                <a:chExt cx="4430077" cy="8382952"/>
              </a:xfrm>
            </p:grpSpPr>
            <p:sp>
              <p:nvSpPr>
                <p:cNvPr id="57" name="Freeform 56">
                  <a:extLst>
                    <a:ext uri="{FF2B5EF4-FFF2-40B4-BE49-F238E27FC236}">
                      <a16:creationId xmlns:a16="http://schemas.microsoft.com/office/drawing/2014/main" id="{9A355CEF-BE28-0FC4-DF6B-49CD909A5094}"/>
                    </a:ext>
                  </a:extLst>
                </p:cNvPr>
                <p:cNvSpPr/>
                <p:nvPr/>
              </p:nvSpPr>
              <p:spPr>
                <a:xfrm>
                  <a:off x="10137139" y="3808138"/>
                  <a:ext cx="4260532" cy="8213407"/>
                </a:xfrm>
                <a:custGeom>
                  <a:avLst/>
                  <a:gdLst>
                    <a:gd name="connsiteX0" fmla="*/ 4260533 w 4260532"/>
                    <a:gd name="connsiteY0" fmla="*/ 7774305 h 8213407"/>
                    <a:gd name="connsiteX1" fmla="*/ 3821431 w 4260532"/>
                    <a:gd name="connsiteY1" fmla="*/ 8213408 h 8213407"/>
                    <a:gd name="connsiteX2" fmla="*/ 439103 w 4260532"/>
                    <a:gd name="connsiteY2" fmla="*/ 8213408 h 8213407"/>
                    <a:gd name="connsiteX3" fmla="*/ 0 w 4260532"/>
                    <a:gd name="connsiteY3" fmla="*/ 7774305 h 8213407"/>
                    <a:gd name="connsiteX4" fmla="*/ 0 w 4260532"/>
                    <a:gd name="connsiteY4" fmla="*/ 439103 h 8213407"/>
                    <a:gd name="connsiteX5" fmla="*/ 439103 w 4260532"/>
                    <a:gd name="connsiteY5" fmla="*/ 0 h 8213407"/>
                    <a:gd name="connsiteX6" fmla="*/ 3821431 w 4260532"/>
                    <a:gd name="connsiteY6" fmla="*/ 0 h 8213407"/>
                    <a:gd name="connsiteX7" fmla="*/ 4260533 w 4260532"/>
                    <a:gd name="connsiteY7" fmla="*/ 439103 h 8213407"/>
                    <a:gd name="connsiteX8" fmla="*/ 4260533 w 4260532"/>
                    <a:gd name="connsiteY8" fmla="*/ 7774305 h 82134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60532" h="8213407">
                      <a:moveTo>
                        <a:pt x="4260533" y="7774305"/>
                      </a:moveTo>
                      <a:cubicBezTo>
                        <a:pt x="4260533" y="8017193"/>
                        <a:pt x="4064318" y="8213408"/>
                        <a:pt x="3821431" y="8213408"/>
                      </a:cubicBezTo>
                      <a:lnTo>
                        <a:pt x="439103" y="8213408"/>
                      </a:lnTo>
                      <a:cubicBezTo>
                        <a:pt x="196215" y="8213408"/>
                        <a:pt x="0" y="8017193"/>
                        <a:pt x="0" y="7774305"/>
                      </a:cubicBezTo>
                      <a:lnTo>
                        <a:pt x="0" y="439103"/>
                      </a:lnTo>
                      <a:cubicBezTo>
                        <a:pt x="0" y="196215"/>
                        <a:pt x="196215" y="0"/>
                        <a:pt x="439103" y="0"/>
                      </a:cubicBezTo>
                      <a:lnTo>
                        <a:pt x="3821431" y="0"/>
                      </a:lnTo>
                      <a:cubicBezTo>
                        <a:pt x="4064318" y="0"/>
                        <a:pt x="4260533" y="196215"/>
                        <a:pt x="4260533" y="439103"/>
                      </a:cubicBezTo>
                      <a:lnTo>
                        <a:pt x="4260533" y="77743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58" name="Freeform 57">
                  <a:extLst>
                    <a:ext uri="{FF2B5EF4-FFF2-40B4-BE49-F238E27FC236}">
                      <a16:creationId xmlns:a16="http://schemas.microsoft.com/office/drawing/2014/main" id="{2AD4D06C-34A9-A26D-507C-C187DE9F56BC}"/>
                    </a:ext>
                  </a:extLst>
                </p:cNvPr>
                <p:cNvSpPr/>
                <p:nvPr/>
              </p:nvSpPr>
              <p:spPr>
                <a:xfrm>
                  <a:off x="10052367" y="3723365"/>
                  <a:ext cx="4430077" cy="8382952"/>
                </a:xfrm>
                <a:custGeom>
                  <a:avLst/>
                  <a:gdLst>
                    <a:gd name="connsiteX0" fmla="*/ 3906203 w 4430077"/>
                    <a:gd name="connsiteY0" fmla="*/ 8382953 h 8382952"/>
                    <a:gd name="connsiteX1" fmla="*/ 523875 w 4430077"/>
                    <a:gd name="connsiteY1" fmla="*/ 8382953 h 8382952"/>
                    <a:gd name="connsiteX2" fmla="*/ 0 w 4430077"/>
                    <a:gd name="connsiteY2" fmla="*/ 7859078 h 8382952"/>
                    <a:gd name="connsiteX3" fmla="*/ 0 w 4430077"/>
                    <a:gd name="connsiteY3" fmla="*/ 523875 h 8382952"/>
                    <a:gd name="connsiteX4" fmla="*/ 523875 w 4430077"/>
                    <a:gd name="connsiteY4" fmla="*/ 0 h 8382952"/>
                    <a:gd name="connsiteX5" fmla="*/ 3906203 w 4430077"/>
                    <a:gd name="connsiteY5" fmla="*/ 0 h 8382952"/>
                    <a:gd name="connsiteX6" fmla="*/ 4430078 w 4430077"/>
                    <a:gd name="connsiteY6" fmla="*/ 523875 h 8382952"/>
                    <a:gd name="connsiteX7" fmla="*/ 4430078 w 4430077"/>
                    <a:gd name="connsiteY7" fmla="*/ 7859078 h 8382952"/>
                    <a:gd name="connsiteX8" fmla="*/ 3906203 w 4430077"/>
                    <a:gd name="connsiteY8" fmla="*/ 8382953 h 8382952"/>
                    <a:gd name="connsiteX9" fmla="*/ 523875 w 4430077"/>
                    <a:gd name="connsiteY9" fmla="*/ 170498 h 8382952"/>
                    <a:gd name="connsiteX10" fmla="*/ 170497 w 4430077"/>
                    <a:gd name="connsiteY10" fmla="*/ 523875 h 8382952"/>
                    <a:gd name="connsiteX11" fmla="*/ 170497 w 4430077"/>
                    <a:gd name="connsiteY11" fmla="*/ 7859078 h 8382952"/>
                    <a:gd name="connsiteX12" fmla="*/ 523875 w 4430077"/>
                    <a:gd name="connsiteY12" fmla="*/ 8212455 h 8382952"/>
                    <a:gd name="connsiteX13" fmla="*/ 3906203 w 4430077"/>
                    <a:gd name="connsiteY13" fmla="*/ 8212455 h 8382952"/>
                    <a:gd name="connsiteX14" fmla="*/ 4259580 w 4430077"/>
                    <a:gd name="connsiteY14" fmla="*/ 7859078 h 8382952"/>
                    <a:gd name="connsiteX15" fmla="*/ 4259580 w 4430077"/>
                    <a:gd name="connsiteY15" fmla="*/ 523875 h 8382952"/>
                    <a:gd name="connsiteX16" fmla="*/ 3906203 w 4430077"/>
                    <a:gd name="connsiteY16" fmla="*/ 170498 h 8382952"/>
                    <a:gd name="connsiteX17" fmla="*/ 523875 w 4430077"/>
                    <a:gd name="connsiteY17" fmla="*/ 170498 h 838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430077" h="8382952">
                      <a:moveTo>
                        <a:pt x="3906203" y="8382953"/>
                      </a:moveTo>
                      <a:lnTo>
                        <a:pt x="523875" y="8382953"/>
                      </a:lnTo>
                      <a:cubicBezTo>
                        <a:pt x="235268" y="8382953"/>
                        <a:pt x="0" y="8147685"/>
                        <a:pt x="0" y="7859078"/>
                      </a:cubicBezTo>
                      <a:lnTo>
                        <a:pt x="0" y="523875"/>
                      </a:lnTo>
                      <a:cubicBezTo>
                        <a:pt x="0" y="235268"/>
                        <a:pt x="235268" y="0"/>
                        <a:pt x="523875" y="0"/>
                      </a:cubicBezTo>
                      <a:lnTo>
                        <a:pt x="3906203" y="0"/>
                      </a:lnTo>
                      <a:cubicBezTo>
                        <a:pt x="4194810" y="0"/>
                        <a:pt x="4430078" y="235268"/>
                        <a:pt x="4430078" y="523875"/>
                      </a:cubicBezTo>
                      <a:lnTo>
                        <a:pt x="4430078" y="7859078"/>
                      </a:lnTo>
                      <a:cubicBezTo>
                        <a:pt x="4430078" y="8147685"/>
                        <a:pt x="4195762" y="8382953"/>
                        <a:pt x="3906203" y="8382953"/>
                      </a:cubicBezTo>
                      <a:close/>
                      <a:moveTo>
                        <a:pt x="523875" y="170498"/>
                      </a:moveTo>
                      <a:cubicBezTo>
                        <a:pt x="328613" y="170498"/>
                        <a:pt x="170497" y="329565"/>
                        <a:pt x="170497" y="523875"/>
                      </a:cubicBezTo>
                      <a:lnTo>
                        <a:pt x="170497" y="7859078"/>
                      </a:lnTo>
                      <a:cubicBezTo>
                        <a:pt x="170497" y="8054340"/>
                        <a:pt x="329565" y="8212455"/>
                        <a:pt x="523875" y="8212455"/>
                      </a:cubicBezTo>
                      <a:lnTo>
                        <a:pt x="3906203" y="8212455"/>
                      </a:lnTo>
                      <a:cubicBezTo>
                        <a:pt x="4101465" y="8212455"/>
                        <a:pt x="4259580" y="8053388"/>
                        <a:pt x="4259580" y="7859078"/>
                      </a:cubicBezTo>
                      <a:lnTo>
                        <a:pt x="4259580" y="523875"/>
                      </a:lnTo>
                      <a:cubicBezTo>
                        <a:pt x="4259580" y="328613"/>
                        <a:pt x="4100512" y="170498"/>
                        <a:pt x="3906203" y="170498"/>
                      </a:cubicBezTo>
                      <a:lnTo>
                        <a:pt x="523875" y="170498"/>
                      </a:lnTo>
                      <a:close/>
                    </a:path>
                  </a:pathLst>
                </a:custGeom>
                <a:solidFill>
                  <a:srgbClr val="0C375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</p:grp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839D409E-C5EF-58C8-634B-80BE9D2CE755}"/>
                  </a:ext>
                </a:extLst>
              </p:cNvPr>
              <p:cNvSpPr/>
              <p:nvPr/>
            </p:nvSpPr>
            <p:spPr>
              <a:xfrm>
                <a:off x="10609579" y="4283435"/>
                <a:ext cx="3316605" cy="78105"/>
              </a:xfrm>
              <a:custGeom>
                <a:avLst/>
                <a:gdLst>
                  <a:gd name="connsiteX0" fmla="*/ 3277553 w 3316605"/>
                  <a:gd name="connsiteY0" fmla="*/ 78105 h 78105"/>
                  <a:gd name="connsiteX1" fmla="*/ 39052 w 3316605"/>
                  <a:gd name="connsiteY1" fmla="*/ 78105 h 78105"/>
                  <a:gd name="connsiteX2" fmla="*/ 0 w 3316605"/>
                  <a:gd name="connsiteY2" fmla="*/ 39053 h 78105"/>
                  <a:gd name="connsiteX3" fmla="*/ 39052 w 3316605"/>
                  <a:gd name="connsiteY3" fmla="*/ 0 h 78105"/>
                  <a:gd name="connsiteX4" fmla="*/ 3277553 w 3316605"/>
                  <a:gd name="connsiteY4" fmla="*/ 0 h 78105"/>
                  <a:gd name="connsiteX5" fmla="*/ 3316605 w 3316605"/>
                  <a:gd name="connsiteY5" fmla="*/ 39053 h 78105"/>
                  <a:gd name="connsiteX6" fmla="*/ 3277553 w 3316605"/>
                  <a:gd name="connsiteY6" fmla="*/ 78105 h 78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16605" h="78105">
                    <a:moveTo>
                      <a:pt x="3277553" y="78105"/>
                    </a:moveTo>
                    <a:lnTo>
                      <a:pt x="39052" y="78105"/>
                    </a:lnTo>
                    <a:cubicBezTo>
                      <a:pt x="17145" y="78105"/>
                      <a:pt x="0" y="60960"/>
                      <a:pt x="0" y="39053"/>
                    </a:cubicBezTo>
                    <a:cubicBezTo>
                      <a:pt x="0" y="17145"/>
                      <a:pt x="17145" y="0"/>
                      <a:pt x="39052" y="0"/>
                    </a:cubicBezTo>
                    <a:lnTo>
                      <a:pt x="3277553" y="0"/>
                    </a:lnTo>
                    <a:cubicBezTo>
                      <a:pt x="3299460" y="0"/>
                      <a:pt x="3316605" y="17145"/>
                      <a:pt x="3316605" y="39053"/>
                    </a:cubicBezTo>
                    <a:cubicBezTo>
                      <a:pt x="3316605" y="60960"/>
                      <a:pt x="3298508" y="78105"/>
                      <a:pt x="3277553" y="78105"/>
                    </a:cubicBezTo>
                    <a:close/>
                  </a:path>
                </a:pathLst>
              </a:custGeom>
              <a:solidFill>
                <a:srgbClr val="0C37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11C64716-9BC8-0D5A-F094-651532512DF9}"/>
                  </a:ext>
                </a:extLst>
              </p:cNvPr>
              <p:cNvSpPr/>
              <p:nvPr/>
            </p:nvSpPr>
            <p:spPr>
              <a:xfrm>
                <a:off x="10609579" y="11407183"/>
                <a:ext cx="3316605" cy="78105"/>
              </a:xfrm>
              <a:custGeom>
                <a:avLst/>
                <a:gdLst>
                  <a:gd name="connsiteX0" fmla="*/ 3277553 w 3316605"/>
                  <a:gd name="connsiteY0" fmla="*/ 78105 h 78105"/>
                  <a:gd name="connsiteX1" fmla="*/ 39052 w 3316605"/>
                  <a:gd name="connsiteY1" fmla="*/ 78105 h 78105"/>
                  <a:gd name="connsiteX2" fmla="*/ 0 w 3316605"/>
                  <a:gd name="connsiteY2" fmla="*/ 39053 h 78105"/>
                  <a:gd name="connsiteX3" fmla="*/ 39052 w 3316605"/>
                  <a:gd name="connsiteY3" fmla="*/ 0 h 78105"/>
                  <a:gd name="connsiteX4" fmla="*/ 3277553 w 3316605"/>
                  <a:gd name="connsiteY4" fmla="*/ 0 h 78105"/>
                  <a:gd name="connsiteX5" fmla="*/ 3316605 w 3316605"/>
                  <a:gd name="connsiteY5" fmla="*/ 39053 h 78105"/>
                  <a:gd name="connsiteX6" fmla="*/ 3277553 w 3316605"/>
                  <a:gd name="connsiteY6" fmla="*/ 78105 h 78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16605" h="78105">
                    <a:moveTo>
                      <a:pt x="3277553" y="78105"/>
                    </a:moveTo>
                    <a:lnTo>
                      <a:pt x="39052" y="78105"/>
                    </a:lnTo>
                    <a:cubicBezTo>
                      <a:pt x="17145" y="78105"/>
                      <a:pt x="0" y="60960"/>
                      <a:pt x="0" y="39053"/>
                    </a:cubicBezTo>
                    <a:cubicBezTo>
                      <a:pt x="0" y="17145"/>
                      <a:pt x="17145" y="0"/>
                      <a:pt x="39052" y="0"/>
                    </a:cubicBezTo>
                    <a:lnTo>
                      <a:pt x="3277553" y="0"/>
                    </a:lnTo>
                    <a:cubicBezTo>
                      <a:pt x="3299460" y="0"/>
                      <a:pt x="3316605" y="17145"/>
                      <a:pt x="3316605" y="39053"/>
                    </a:cubicBezTo>
                    <a:cubicBezTo>
                      <a:pt x="3315653" y="60960"/>
                      <a:pt x="3298508" y="78105"/>
                      <a:pt x="3277553" y="78105"/>
                    </a:cubicBezTo>
                    <a:close/>
                  </a:path>
                </a:pathLst>
              </a:custGeom>
              <a:solidFill>
                <a:srgbClr val="0C37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</p:grpSp>
        <p:grpSp>
          <p:nvGrpSpPr>
            <p:cNvPr id="61" name="Graphic 46">
              <a:extLst>
                <a:ext uri="{FF2B5EF4-FFF2-40B4-BE49-F238E27FC236}">
                  <a16:creationId xmlns:a16="http://schemas.microsoft.com/office/drawing/2014/main" id="{B7CE7715-E172-DB3B-EFFF-8A3F14473184}"/>
                </a:ext>
              </a:extLst>
            </p:cNvPr>
            <p:cNvGrpSpPr/>
            <p:nvPr/>
          </p:nvGrpSpPr>
          <p:grpSpPr>
            <a:xfrm>
              <a:off x="10934564" y="6450145"/>
              <a:ext cx="2280173" cy="3601630"/>
              <a:chOff x="10934564" y="6450145"/>
              <a:chExt cx="2280173" cy="3601630"/>
            </a:xfrm>
          </p:grpSpPr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EFABC110-A6BB-B8A4-3B06-FAE569EF7A51}"/>
                  </a:ext>
                </a:extLst>
              </p:cNvPr>
              <p:cNvSpPr/>
              <p:nvPr/>
            </p:nvSpPr>
            <p:spPr>
              <a:xfrm>
                <a:off x="12135825" y="6450145"/>
                <a:ext cx="721546" cy="1645194"/>
              </a:xfrm>
              <a:custGeom>
                <a:avLst/>
                <a:gdLst>
                  <a:gd name="connsiteX0" fmla="*/ 268263 w 721546"/>
                  <a:gd name="connsiteY0" fmla="*/ 1645195 h 1645194"/>
                  <a:gd name="connsiteX1" fmla="*/ 203493 w 721546"/>
                  <a:gd name="connsiteY1" fmla="*/ 1589950 h 1645194"/>
                  <a:gd name="connsiteX2" fmla="*/ 6326 w 721546"/>
                  <a:gd name="connsiteY2" fmla="*/ 352653 h 1645194"/>
                  <a:gd name="connsiteX3" fmla="*/ 66334 w 721546"/>
                  <a:gd name="connsiteY3" fmla="*/ 80237 h 1645194"/>
                  <a:gd name="connsiteX4" fmla="*/ 272074 w 721546"/>
                  <a:gd name="connsiteY4" fmla="*/ 227 h 1645194"/>
                  <a:gd name="connsiteX5" fmla="*/ 275884 w 721546"/>
                  <a:gd name="connsiteY5" fmla="*/ 227 h 1645194"/>
                  <a:gd name="connsiteX6" fmla="*/ 507341 w 721546"/>
                  <a:gd name="connsiteY6" fmla="*/ 257403 h 1645194"/>
                  <a:gd name="connsiteX7" fmla="*/ 623546 w 721546"/>
                  <a:gd name="connsiteY7" fmla="*/ 905103 h 1645194"/>
                  <a:gd name="connsiteX8" fmla="*/ 720701 w 721546"/>
                  <a:gd name="connsiteY8" fmla="*/ 1444218 h 1645194"/>
                  <a:gd name="connsiteX9" fmla="*/ 666409 w 721546"/>
                  <a:gd name="connsiteY9" fmla="*/ 1519465 h 1645194"/>
                  <a:gd name="connsiteX10" fmla="*/ 591161 w 721546"/>
                  <a:gd name="connsiteY10" fmla="*/ 1465173 h 1645194"/>
                  <a:gd name="connsiteX11" fmla="*/ 494959 w 721546"/>
                  <a:gd name="connsiteY11" fmla="*/ 928915 h 1645194"/>
                  <a:gd name="connsiteX12" fmla="*/ 377801 w 721546"/>
                  <a:gd name="connsiteY12" fmla="*/ 278358 h 1645194"/>
                  <a:gd name="connsiteX13" fmla="*/ 265406 w 721546"/>
                  <a:gd name="connsiteY13" fmla="*/ 131673 h 1645194"/>
                  <a:gd name="connsiteX14" fmla="*/ 165393 w 721546"/>
                  <a:gd name="connsiteY14" fmla="*/ 166915 h 1645194"/>
                  <a:gd name="connsiteX15" fmla="*/ 136818 w 721546"/>
                  <a:gd name="connsiteY15" fmla="*/ 330745 h 1645194"/>
                  <a:gd name="connsiteX16" fmla="*/ 333986 w 721546"/>
                  <a:gd name="connsiteY16" fmla="*/ 1568995 h 1645194"/>
                  <a:gd name="connsiteX17" fmla="*/ 279693 w 721546"/>
                  <a:gd name="connsiteY17" fmla="*/ 1644243 h 1645194"/>
                  <a:gd name="connsiteX18" fmla="*/ 268263 w 721546"/>
                  <a:gd name="connsiteY18" fmla="*/ 1645195 h 1645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21546" h="1645194">
                    <a:moveTo>
                      <a:pt x="268263" y="1645195"/>
                    </a:moveTo>
                    <a:cubicBezTo>
                      <a:pt x="236831" y="1645195"/>
                      <a:pt x="208256" y="1622335"/>
                      <a:pt x="203493" y="1589950"/>
                    </a:cubicBezTo>
                    <a:lnTo>
                      <a:pt x="6326" y="352653"/>
                    </a:lnTo>
                    <a:cubicBezTo>
                      <a:pt x="-11771" y="241210"/>
                      <a:pt x="9184" y="145008"/>
                      <a:pt x="66334" y="80237"/>
                    </a:cubicBezTo>
                    <a:cubicBezTo>
                      <a:pt x="100624" y="41185"/>
                      <a:pt x="164441" y="-3582"/>
                      <a:pt x="272074" y="227"/>
                    </a:cubicBezTo>
                    <a:cubicBezTo>
                      <a:pt x="273026" y="227"/>
                      <a:pt x="274931" y="227"/>
                      <a:pt x="275884" y="227"/>
                    </a:cubicBezTo>
                    <a:cubicBezTo>
                      <a:pt x="394946" y="11658"/>
                      <a:pt x="483529" y="109765"/>
                      <a:pt x="507341" y="257403"/>
                    </a:cubicBezTo>
                    <a:cubicBezTo>
                      <a:pt x="521629" y="344080"/>
                      <a:pt x="573063" y="629830"/>
                      <a:pt x="623546" y="905103"/>
                    </a:cubicBezTo>
                    <a:cubicBezTo>
                      <a:pt x="668313" y="1148943"/>
                      <a:pt x="710224" y="1379448"/>
                      <a:pt x="720701" y="1444218"/>
                    </a:cubicBezTo>
                    <a:cubicBezTo>
                      <a:pt x="726416" y="1480413"/>
                      <a:pt x="702604" y="1513750"/>
                      <a:pt x="666409" y="1519465"/>
                    </a:cubicBezTo>
                    <a:cubicBezTo>
                      <a:pt x="630213" y="1525180"/>
                      <a:pt x="596876" y="1501368"/>
                      <a:pt x="591161" y="1465173"/>
                    </a:cubicBezTo>
                    <a:cubicBezTo>
                      <a:pt x="580684" y="1402307"/>
                      <a:pt x="538774" y="1171803"/>
                      <a:pt x="494959" y="928915"/>
                    </a:cubicBezTo>
                    <a:cubicBezTo>
                      <a:pt x="444476" y="652690"/>
                      <a:pt x="393041" y="366940"/>
                      <a:pt x="377801" y="278358"/>
                    </a:cubicBezTo>
                    <a:cubicBezTo>
                      <a:pt x="367324" y="211683"/>
                      <a:pt x="332081" y="139293"/>
                      <a:pt x="265406" y="131673"/>
                    </a:cubicBezTo>
                    <a:cubicBezTo>
                      <a:pt x="220638" y="130720"/>
                      <a:pt x="187301" y="142150"/>
                      <a:pt x="165393" y="166915"/>
                    </a:cubicBezTo>
                    <a:cubicBezTo>
                      <a:pt x="135866" y="200253"/>
                      <a:pt x="125388" y="260260"/>
                      <a:pt x="136818" y="330745"/>
                    </a:cubicBezTo>
                    <a:lnTo>
                      <a:pt x="333986" y="1568995"/>
                    </a:lnTo>
                    <a:cubicBezTo>
                      <a:pt x="339701" y="1605190"/>
                      <a:pt x="314936" y="1638528"/>
                      <a:pt x="279693" y="1644243"/>
                    </a:cubicBezTo>
                    <a:cubicBezTo>
                      <a:pt x="275884" y="1645195"/>
                      <a:pt x="272074" y="1645195"/>
                      <a:pt x="268263" y="1645195"/>
                    </a:cubicBezTo>
                    <a:close/>
                  </a:path>
                </a:pathLst>
              </a:custGeom>
              <a:solidFill>
                <a:srgbClr val="0C37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grpSp>
            <p:nvGrpSpPr>
              <p:cNvPr id="63" name="Graphic 46">
                <a:extLst>
                  <a:ext uri="{FF2B5EF4-FFF2-40B4-BE49-F238E27FC236}">
                    <a16:creationId xmlns:a16="http://schemas.microsoft.com/office/drawing/2014/main" id="{79AE18A1-B881-D22D-ABAF-6DE59B804B94}"/>
                  </a:ext>
                </a:extLst>
              </p:cNvPr>
              <p:cNvGrpSpPr/>
              <p:nvPr/>
            </p:nvGrpSpPr>
            <p:grpSpPr>
              <a:xfrm>
                <a:off x="11683283" y="7307593"/>
                <a:ext cx="842651" cy="872520"/>
                <a:chOff x="11683283" y="7307593"/>
                <a:chExt cx="842651" cy="872520"/>
              </a:xfrm>
            </p:grpSpPr>
            <p:sp>
              <p:nvSpPr>
                <p:cNvPr id="64" name="Freeform 63">
                  <a:extLst>
                    <a:ext uri="{FF2B5EF4-FFF2-40B4-BE49-F238E27FC236}">
                      <a16:creationId xmlns:a16="http://schemas.microsoft.com/office/drawing/2014/main" id="{5322CFFA-EBC4-FDB1-7D61-D0F0FB9CD7C0}"/>
                    </a:ext>
                  </a:extLst>
                </p:cNvPr>
                <p:cNvSpPr/>
                <p:nvPr/>
              </p:nvSpPr>
              <p:spPr>
                <a:xfrm>
                  <a:off x="11748769" y="7373049"/>
                  <a:ext cx="710749" cy="741983"/>
                </a:xfrm>
                <a:custGeom>
                  <a:avLst/>
                  <a:gdLst>
                    <a:gd name="connsiteX0" fmla="*/ 708660 w 710749"/>
                    <a:gd name="connsiteY0" fmla="*/ 544174 h 741983"/>
                    <a:gd name="connsiteX1" fmla="*/ 396240 w 710749"/>
                    <a:gd name="connsiteY1" fmla="*/ 27919 h 741983"/>
                    <a:gd name="connsiteX2" fmla="*/ 0 w 710749"/>
                    <a:gd name="connsiteY2" fmla="*/ 166032 h 741983"/>
                    <a:gd name="connsiteX3" fmla="*/ 394335 w 710749"/>
                    <a:gd name="connsiteY3" fmla="*/ 629899 h 741983"/>
                    <a:gd name="connsiteX4" fmla="*/ 560070 w 710749"/>
                    <a:gd name="connsiteY4" fmla="*/ 738484 h 741983"/>
                    <a:gd name="connsiteX5" fmla="*/ 708660 w 710749"/>
                    <a:gd name="connsiteY5" fmla="*/ 544174 h 741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49" h="741983">
                      <a:moveTo>
                        <a:pt x="708660" y="544174"/>
                      </a:moveTo>
                      <a:cubicBezTo>
                        <a:pt x="675323" y="319384"/>
                        <a:pt x="557213" y="118407"/>
                        <a:pt x="396240" y="27919"/>
                      </a:cubicBezTo>
                      <a:cubicBezTo>
                        <a:pt x="300038" y="-25421"/>
                        <a:pt x="67628" y="-13991"/>
                        <a:pt x="0" y="166032"/>
                      </a:cubicBezTo>
                      <a:lnTo>
                        <a:pt x="394335" y="629899"/>
                      </a:lnTo>
                      <a:cubicBezTo>
                        <a:pt x="418148" y="695621"/>
                        <a:pt x="463868" y="757534"/>
                        <a:pt x="560070" y="738484"/>
                      </a:cubicBezTo>
                      <a:cubicBezTo>
                        <a:pt x="662940" y="716577"/>
                        <a:pt x="722948" y="641329"/>
                        <a:pt x="708660" y="54417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65" name="Freeform 64">
                  <a:extLst>
                    <a:ext uri="{FF2B5EF4-FFF2-40B4-BE49-F238E27FC236}">
                      <a16:creationId xmlns:a16="http://schemas.microsoft.com/office/drawing/2014/main" id="{C9C93515-ED78-2269-A464-3E8854B75FD8}"/>
                    </a:ext>
                  </a:extLst>
                </p:cNvPr>
                <p:cNvSpPr/>
                <p:nvPr/>
              </p:nvSpPr>
              <p:spPr>
                <a:xfrm>
                  <a:off x="11683283" y="7307593"/>
                  <a:ext cx="842651" cy="872520"/>
                </a:xfrm>
                <a:custGeom>
                  <a:avLst/>
                  <a:gdLst>
                    <a:gd name="connsiteX0" fmla="*/ 591266 w 842651"/>
                    <a:gd name="connsiteY0" fmla="*/ 872520 h 872520"/>
                    <a:gd name="connsiteX1" fmla="*/ 397909 w 842651"/>
                    <a:gd name="connsiteY1" fmla="*/ 717263 h 872520"/>
                    <a:gd name="connsiteX2" fmla="*/ 437914 w 842651"/>
                    <a:gd name="connsiteY2" fmla="*/ 633443 h 872520"/>
                    <a:gd name="connsiteX3" fmla="*/ 521734 w 842651"/>
                    <a:gd name="connsiteY3" fmla="*/ 673448 h 872520"/>
                    <a:gd name="connsiteX4" fmla="*/ 612221 w 842651"/>
                    <a:gd name="connsiteY4" fmla="*/ 739170 h 872520"/>
                    <a:gd name="connsiteX5" fmla="*/ 709376 w 842651"/>
                    <a:gd name="connsiteY5" fmla="*/ 619156 h 872520"/>
                    <a:gd name="connsiteX6" fmla="*/ 430293 w 842651"/>
                    <a:gd name="connsiteY6" fmla="*/ 150525 h 872520"/>
                    <a:gd name="connsiteX7" fmla="*/ 240746 w 842651"/>
                    <a:gd name="connsiteY7" fmla="*/ 146715 h 872520"/>
                    <a:gd name="connsiteX8" fmla="*/ 127399 w 842651"/>
                    <a:gd name="connsiteY8" fmla="*/ 254348 h 872520"/>
                    <a:gd name="connsiteX9" fmla="*/ 42626 w 842651"/>
                    <a:gd name="connsiteY9" fmla="*/ 292448 h 872520"/>
                    <a:gd name="connsiteX10" fmla="*/ 4526 w 842651"/>
                    <a:gd name="connsiteY10" fmla="*/ 207675 h 872520"/>
                    <a:gd name="connsiteX11" fmla="*/ 195979 w 842651"/>
                    <a:gd name="connsiteY11" fmla="*/ 23843 h 872520"/>
                    <a:gd name="connsiteX12" fmla="*/ 494111 w 842651"/>
                    <a:gd name="connsiteY12" fmla="*/ 36225 h 872520"/>
                    <a:gd name="connsiteX13" fmla="*/ 839868 w 842651"/>
                    <a:gd name="connsiteY13" fmla="*/ 600106 h 872520"/>
                    <a:gd name="connsiteX14" fmla="*/ 638891 w 842651"/>
                    <a:gd name="connsiteY14" fmla="*/ 867758 h 872520"/>
                    <a:gd name="connsiteX15" fmla="*/ 591266 w 842651"/>
                    <a:gd name="connsiteY15" fmla="*/ 872520 h 872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42651" h="872520">
                      <a:moveTo>
                        <a:pt x="591266" y="872520"/>
                      </a:moveTo>
                      <a:cubicBezTo>
                        <a:pt x="503636" y="872520"/>
                        <a:pt x="434104" y="818228"/>
                        <a:pt x="397909" y="717263"/>
                      </a:cubicBezTo>
                      <a:cubicBezTo>
                        <a:pt x="385526" y="682973"/>
                        <a:pt x="403624" y="645825"/>
                        <a:pt x="437914" y="633443"/>
                      </a:cubicBezTo>
                      <a:cubicBezTo>
                        <a:pt x="472204" y="621060"/>
                        <a:pt x="509351" y="639158"/>
                        <a:pt x="521734" y="673448"/>
                      </a:cubicBezTo>
                      <a:cubicBezTo>
                        <a:pt x="547451" y="745838"/>
                        <a:pt x="580789" y="745838"/>
                        <a:pt x="612221" y="739170"/>
                      </a:cubicBezTo>
                      <a:cubicBezTo>
                        <a:pt x="645559" y="732503"/>
                        <a:pt x="722711" y="706785"/>
                        <a:pt x="709376" y="619156"/>
                      </a:cubicBezTo>
                      <a:cubicBezTo>
                        <a:pt x="678896" y="412463"/>
                        <a:pt x="569359" y="228630"/>
                        <a:pt x="430293" y="150525"/>
                      </a:cubicBezTo>
                      <a:cubicBezTo>
                        <a:pt x="392193" y="128618"/>
                        <a:pt x="310279" y="121950"/>
                        <a:pt x="240746" y="146715"/>
                      </a:cubicBezTo>
                      <a:cubicBezTo>
                        <a:pt x="184549" y="166718"/>
                        <a:pt x="146449" y="202913"/>
                        <a:pt x="127399" y="254348"/>
                      </a:cubicBezTo>
                      <a:cubicBezTo>
                        <a:pt x="114064" y="288638"/>
                        <a:pt x="76916" y="304830"/>
                        <a:pt x="42626" y="292448"/>
                      </a:cubicBezTo>
                      <a:cubicBezTo>
                        <a:pt x="8336" y="279113"/>
                        <a:pt x="-8809" y="241965"/>
                        <a:pt x="4526" y="207675"/>
                      </a:cubicBezTo>
                      <a:cubicBezTo>
                        <a:pt x="37864" y="120998"/>
                        <a:pt x="103586" y="57180"/>
                        <a:pt x="195979" y="23843"/>
                      </a:cubicBezTo>
                      <a:cubicBezTo>
                        <a:pt x="295039" y="-12352"/>
                        <a:pt x="417911" y="-6637"/>
                        <a:pt x="494111" y="36225"/>
                      </a:cubicBezTo>
                      <a:cubicBezTo>
                        <a:pt x="670324" y="135285"/>
                        <a:pt x="802721" y="351503"/>
                        <a:pt x="839868" y="600106"/>
                      </a:cubicBezTo>
                      <a:cubicBezTo>
                        <a:pt x="858918" y="731550"/>
                        <a:pt x="778909" y="839183"/>
                        <a:pt x="638891" y="867758"/>
                      </a:cubicBezTo>
                      <a:cubicBezTo>
                        <a:pt x="621746" y="870615"/>
                        <a:pt x="606506" y="872520"/>
                        <a:pt x="591266" y="872520"/>
                      </a:cubicBezTo>
                      <a:close/>
                    </a:path>
                  </a:pathLst>
                </a:custGeom>
                <a:solidFill>
                  <a:srgbClr val="0C375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</p:grpSp>
          <p:grpSp>
            <p:nvGrpSpPr>
              <p:cNvPr id="66" name="Graphic 46">
                <a:extLst>
                  <a:ext uri="{FF2B5EF4-FFF2-40B4-BE49-F238E27FC236}">
                    <a16:creationId xmlns:a16="http://schemas.microsoft.com/office/drawing/2014/main" id="{E7CCF65D-B737-1A28-74A3-920721F2853D}"/>
                  </a:ext>
                </a:extLst>
              </p:cNvPr>
              <p:cNvGrpSpPr/>
              <p:nvPr/>
            </p:nvGrpSpPr>
            <p:grpSpPr>
              <a:xfrm>
                <a:off x="11381340" y="7476185"/>
                <a:ext cx="843604" cy="872520"/>
                <a:chOff x="11381340" y="7476185"/>
                <a:chExt cx="843604" cy="872520"/>
              </a:xfrm>
            </p:grpSpPr>
            <p:sp>
              <p:nvSpPr>
                <p:cNvPr id="67" name="Freeform 66">
                  <a:extLst>
                    <a:ext uri="{FF2B5EF4-FFF2-40B4-BE49-F238E27FC236}">
                      <a16:creationId xmlns:a16="http://schemas.microsoft.com/office/drawing/2014/main" id="{75A8A1D2-3BD6-C29E-62C0-EE207DEC5FBE}"/>
                    </a:ext>
                  </a:extLst>
                </p:cNvPr>
                <p:cNvSpPr/>
                <p:nvPr/>
              </p:nvSpPr>
              <p:spPr>
                <a:xfrm>
                  <a:off x="11447779" y="7540689"/>
                  <a:ext cx="710749" cy="741983"/>
                </a:xfrm>
                <a:custGeom>
                  <a:avLst/>
                  <a:gdLst>
                    <a:gd name="connsiteX0" fmla="*/ 708660 w 710749"/>
                    <a:gd name="connsiteY0" fmla="*/ 544174 h 741983"/>
                    <a:gd name="connsiteX1" fmla="*/ 396240 w 710749"/>
                    <a:gd name="connsiteY1" fmla="*/ 27919 h 741983"/>
                    <a:gd name="connsiteX2" fmla="*/ 0 w 710749"/>
                    <a:gd name="connsiteY2" fmla="*/ 166031 h 741983"/>
                    <a:gd name="connsiteX3" fmla="*/ 394335 w 710749"/>
                    <a:gd name="connsiteY3" fmla="*/ 629899 h 741983"/>
                    <a:gd name="connsiteX4" fmla="*/ 560070 w 710749"/>
                    <a:gd name="connsiteY4" fmla="*/ 738484 h 741983"/>
                    <a:gd name="connsiteX5" fmla="*/ 708660 w 710749"/>
                    <a:gd name="connsiteY5" fmla="*/ 544174 h 741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49" h="741983">
                      <a:moveTo>
                        <a:pt x="708660" y="544174"/>
                      </a:moveTo>
                      <a:cubicBezTo>
                        <a:pt x="675322" y="319384"/>
                        <a:pt x="557213" y="118406"/>
                        <a:pt x="396240" y="27919"/>
                      </a:cubicBezTo>
                      <a:cubicBezTo>
                        <a:pt x="300038" y="-25421"/>
                        <a:pt x="67627" y="-13991"/>
                        <a:pt x="0" y="166031"/>
                      </a:cubicBezTo>
                      <a:lnTo>
                        <a:pt x="394335" y="629899"/>
                      </a:lnTo>
                      <a:cubicBezTo>
                        <a:pt x="418147" y="695622"/>
                        <a:pt x="463868" y="757534"/>
                        <a:pt x="560070" y="738484"/>
                      </a:cubicBezTo>
                      <a:cubicBezTo>
                        <a:pt x="662940" y="716576"/>
                        <a:pt x="722947" y="641329"/>
                        <a:pt x="708660" y="54417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68" name="Freeform 67">
                  <a:extLst>
                    <a:ext uri="{FF2B5EF4-FFF2-40B4-BE49-F238E27FC236}">
                      <a16:creationId xmlns:a16="http://schemas.microsoft.com/office/drawing/2014/main" id="{A59A9EEA-906A-E558-3518-9E4DCE24DAFF}"/>
                    </a:ext>
                  </a:extLst>
                </p:cNvPr>
                <p:cNvSpPr/>
                <p:nvPr/>
              </p:nvSpPr>
              <p:spPr>
                <a:xfrm>
                  <a:off x="11381340" y="7476185"/>
                  <a:ext cx="843604" cy="872520"/>
                </a:xfrm>
                <a:custGeom>
                  <a:avLst/>
                  <a:gdLst>
                    <a:gd name="connsiteX0" fmla="*/ 591266 w 843604"/>
                    <a:gd name="connsiteY0" fmla="*/ 872521 h 872520"/>
                    <a:gd name="connsiteX1" fmla="*/ 397909 w 843604"/>
                    <a:gd name="connsiteY1" fmla="*/ 717263 h 872520"/>
                    <a:gd name="connsiteX2" fmla="*/ 437914 w 843604"/>
                    <a:gd name="connsiteY2" fmla="*/ 633443 h 872520"/>
                    <a:gd name="connsiteX3" fmla="*/ 521734 w 843604"/>
                    <a:gd name="connsiteY3" fmla="*/ 673448 h 872520"/>
                    <a:gd name="connsiteX4" fmla="*/ 612221 w 843604"/>
                    <a:gd name="connsiteY4" fmla="*/ 739171 h 872520"/>
                    <a:gd name="connsiteX5" fmla="*/ 709376 w 843604"/>
                    <a:gd name="connsiteY5" fmla="*/ 619155 h 872520"/>
                    <a:gd name="connsiteX6" fmla="*/ 430294 w 843604"/>
                    <a:gd name="connsiteY6" fmla="*/ 150526 h 872520"/>
                    <a:gd name="connsiteX7" fmla="*/ 240746 w 843604"/>
                    <a:gd name="connsiteY7" fmla="*/ 146715 h 872520"/>
                    <a:gd name="connsiteX8" fmla="*/ 127399 w 843604"/>
                    <a:gd name="connsiteY8" fmla="*/ 254348 h 872520"/>
                    <a:gd name="connsiteX9" fmla="*/ 42626 w 843604"/>
                    <a:gd name="connsiteY9" fmla="*/ 292448 h 872520"/>
                    <a:gd name="connsiteX10" fmla="*/ 4526 w 843604"/>
                    <a:gd name="connsiteY10" fmla="*/ 207676 h 872520"/>
                    <a:gd name="connsiteX11" fmla="*/ 195979 w 843604"/>
                    <a:gd name="connsiteY11" fmla="*/ 23843 h 872520"/>
                    <a:gd name="connsiteX12" fmla="*/ 495064 w 843604"/>
                    <a:gd name="connsiteY12" fmla="*/ 36226 h 872520"/>
                    <a:gd name="connsiteX13" fmla="*/ 840821 w 843604"/>
                    <a:gd name="connsiteY13" fmla="*/ 600105 h 872520"/>
                    <a:gd name="connsiteX14" fmla="*/ 639844 w 843604"/>
                    <a:gd name="connsiteY14" fmla="*/ 867758 h 872520"/>
                    <a:gd name="connsiteX15" fmla="*/ 591266 w 843604"/>
                    <a:gd name="connsiteY15" fmla="*/ 872521 h 872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43604" h="872520">
                      <a:moveTo>
                        <a:pt x="591266" y="872521"/>
                      </a:moveTo>
                      <a:cubicBezTo>
                        <a:pt x="503636" y="872521"/>
                        <a:pt x="434104" y="818228"/>
                        <a:pt x="397909" y="717263"/>
                      </a:cubicBezTo>
                      <a:cubicBezTo>
                        <a:pt x="385526" y="682973"/>
                        <a:pt x="403624" y="645826"/>
                        <a:pt x="437914" y="633443"/>
                      </a:cubicBezTo>
                      <a:cubicBezTo>
                        <a:pt x="472204" y="621060"/>
                        <a:pt x="509351" y="639158"/>
                        <a:pt x="521734" y="673448"/>
                      </a:cubicBezTo>
                      <a:cubicBezTo>
                        <a:pt x="547451" y="745838"/>
                        <a:pt x="580789" y="745838"/>
                        <a:pt x="612221" y="739171"/>
                      </a:cubicBezTo>
                      <a:cubicBezTo>
                        <a:pt x="645559" y="732503"/>
                        <a:pt x="722711" y="706785"/>
                        <a:pt x="709376" y="619155"/>
                      </a:cubicBezTo>
                      <a:cubicBezTo>
                        <a:pt x="678896" y="412463"/>
                        <a:pt x="569359" y="228630"/>
                        <a:pt x="430294" y="150526"/>
                      </a:cubicBezTo>
                      <a:cubicBezTo>
                        <a:pt x="392194" y="128618"/>
                        <a:pt x="310279" y="121951"/>
                        <a:pt x="240746" y="146715"/>
                      </a:cubicBezTo>
                      <a:cubicBezTo>
                        <a:pt x="184549" y="166718"/>
                        <a:pt x="146449" y="202913"/>
                        <a:pt x="127399" y="254348"/>
                      </a:cubicBezTo>
                      <a:cubicBezTo>
                        <a:pt x="115016" y="288638"/>
                        <a:pt x="76916" y="305783"/>
                        <a:pt x="42626" y="292448"/>
                      </a:cubicBezTo>
                      <a:cubicBezTo>
                        <a:pt x="8336" y="279113"/>
                        <a:pt x="-8809" y="241965"/>
                        <a:pt x="4526" y="207676"/>
                      </a:cubicBezTo>
                      <a:cubicBezTo>
                        <a:pt x="37864" y="120998"/>
                        <a:pt x="103586" y="57180"/>
                        <a:pt x="195979" y="23843"/>
                      </a:cubicBezTo>
                      <a:cubicBezTo>
                        <a:pt x="295039" y="-12352"/>
                        <a:pt x="417911" y="-6637"/>
                        <a:pt x="495064" y="36226"/>
                      </a:cubicBezTo>
                      <a:cubicBezTo>
                        <a:pt x="671276" y="135285"/>
                        <a:pt x="803674" y="351503"/>
                        <a:pt x="840821" y="600105"/>
                      </a:cubicBezTo>
                      <a:cubicBezTo>
                        <a:pt x="859871" y="731551"/>
                        <a:pt x="779861" y="839183"/>
                        <a:pt x="639844" y="867758"/>
                      </a:cubicBezTo>
                      <a:cubicBezTo>
                        <a:pt x="622699" y="870615"/>
                        <a:pt x="606507" y="872521"/>
                        <a:pt x="591266" y="872521"/>
                      </a:cubicBezTo>
                      <a:close/>
                    </a:path>
                  </a:pathLst>
                </a:custGeom>
                <a:solidFill>
                  <a:srgbClr val="0C375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</p:grpSp>
          <p:grpSp>
            <p:nvGrpSpPr>
              <p:cNvPr id="69" name="Graphic 46">
                <a:extLst>
                  <a:ext uri="{FF2B5EF4-FFF2-40B4-BE49-F238E27FC236}">
                    <a16:creationId xmlns:a16="http://schemas.microsoft.com/office/drawing/2014/main" id="{313DD702-33D2-361D-D711-D6CC4E16C174}"/>
                  </a:ext>
                </a:extLst>
              </p:cNvPr>
              <p:cNvGrpSpPr/>
              <p:nvPr/>
            </p:nvGrpSpPr>
            <p:grpSpPr>
              <a:xfrm>
                <a:off x="11997454" y="7852668"/>
                <a:ext cx="1217283" cy="1890497"/>
                <a:chOff x="11997454" y="7852668"/>
                <a:chExt cx="1217283" cy="1890497"/>
              </a:xfrm>
            </p:grpSpPr>
            <p:grpSp>
              <p:nvGrpSpPr>
                <p:cNvPr id="70" name="Graphic 46">
                  <a:extLst>
                    <a:ext uri="{FF2B5EF4-FFF2-40B4-BE49-F238E27FC236}">
                      <a16:creationId xmlns:a16="http://schemas.microsoft.com/office/drawing/2014/main" id="{DB9EAC32-AC23-F865-D739-7955FD55D212}"/>
                    </a:ext>
                  </a:extLst>
                </p:cNvPr>
                <p:cNvGrpSpPr/>
                <p:nvPr/>
              </p:nvGrpSpPr>
              <p:grpSpPr>
                <a:xfrm>
                  <a:off x="12062914" y="7918087"/>
                  <a:ext cx="1085585" cy="1759355"/>
                  <a:chOff x="12062914" y="7918087"/>
                  <a:chExt cx="1085585" cy="1759355"/>
                </a:xfrm>
                <a:solidFill>
                  <a:srgbClr val="FFFFFF"/>
                </a:solidFill>
              </p:grpSpPr>
              <p:sp>
                <p:nvSpPr>
                  <p:cNvPr id="71" name="Freeform 70">
                    <a:extLst>
                      <a:ext uri="{FF2B5EF4-FFF2-40B4-BE49-F238E27FC236}">
                        <a16:creationId xmlns:a16="http://schemas.microsoft.com/office/drawing/2014/main" id="{214EDEC4-7A7F-F932-60C3-9E839EEBE3E3}"/>
                      </a:ext>
                    </a:extLst>
                  </p:cNvPr>
                  <p:cNvSpPr/>
                  <p:nvPr/>
                </p:nvSpPr>
                <p:spPr>
                  <a:xfrm>
                    <a:off x="13023214" y="9666965"/>
                    <a:ext cx="1905" cy="10477"/>
                  </a:xfrm>
                  <a:custGeom>
                    <a:avLst/>
                    <a:gdLst>
                      <a:gd name="connsiteX0" fmla="*/ 0 w 1905"/>
                      <a:gd name="connsiteY0" fmla="*/ 0 h 10477"/>
                      <a:gd name="connsiteX1" fmla="*/ 1905 w 1905"/>
                      <a:gd name="connsiteY1" fmla="*/ 10478 h 10477"/>
                      <a:gd name="connsiteX2" fmla="*/ 0 w 1905"/>
                      <a:gd name="connsiteY2" fmla="*/ 0 h 1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905" h="10477">
                        <a:moveTo>
                          <a:pt x="0" y="0"/>
                        </a:moveTo>
                        <a:cubicBezTo>
                          <a:pt x="953" y="6668"/>
                          <a:pt x="1905" y="10478"/>
                          <a:pt x="1905" y="10478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  <p:sp>
                <p:nvSpPr>
                  <p:cNvPr id="72" name="Freeform 71">
                    <a:extLst>
                      <a:ext uri="{FF2B5EF4-FFF2-40B4-BE49-F238E27FC236}">
                        <a16:creationId xmlns:a16="http://schemas.microsoft.com/office/drawing/2014/main" id="{DB534F7D-8BA8-EB20-3863-2A8409E44EDF}"/>
                      </a:ext>
                    </a:extLst>
                  </p:cNvPr>
                  <p:cNvSpPr/>
                  <p:nvPr/>
                </p:nvSpPr>
                <p:spPr>
                  <a:xfrm>
                    <a:off x="12062914" y="7918087"/>
                    <a:ext cx="1085585" cy="1748877"/>
                  </a:xfrm>
                  <a:custGeom>
                    <a:avLst/>
                    <a:gdLst>
                      <a:gd name="connsiteX0" fmla="*/ 970778 w 1085585"/>
                      <a:gd name="connsiteY0" fmla="*/ 767803 h 1748877"/>
                      <a:gd name="connsiteX1" fmla="*/ 1064123 w 1085585"/>
                      <a:gd name="connsiteY1" fmla="*/ 202970 h 1748877"/>
                      <a:gd name="connsiteX2" fmla="*/ 773610 w 1085585"/>
                      <a:gd name="connsiteY2" fmla="*/ 3898 h 1748877"/>
                      <a:gd name="connsiteX3" fmla="*/ 52568 w 1085585"/>
                      <a:gd name="connsiteY3" fmla="*/ 337273 h 1748877"/>
                      <a:gd name="connsiteX4" fmla="*/ 60188 w 1085585"/>
                      <a:gd name="connsiteY4" fmla="*/ 603020 h 1748877"/>
                      <a:gd name="connsiteX5" fmla="*/ 293550 w 1085585"/>
                      <a:gd name="connsiteY5" fmla="*/ 614451 h 1748877"/>
                      <a:gd name="connsiteX6" fmla="*/ 721223 w 1085585"/>
                      <a:gd name="connsiteY6" fmla="*/ 383945 h 1748877"/>
                      <a:gd name="connsiteX7" fmla="*/ 959348 w 1085585"/>
                      <a:gd name="connsiteY7" fmla="*/ 1748878 h 1748877"/>
                      <a:gd name="connsiteX8" fmla="*/ 970778 w 1085585"/>
                      <a:gd name="connsiteY8" fmla="*/ 767803 h 1748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85585" h="1748877">
                        <a:moveTo>
                          <a:pt x="970778" y="767803"/>
                        </a:moveTo>
                        <a:cubicBezTo>
                          <a:pt x="1052693" y="582065"/>
                          <a:pt x="1122225" y="355370"/>
                          <a:pt x="1064123" y="202970"/>
                        </a:cubicBezTo>
                        <a:cubicBezTo>
                          <a:pt x="1015546" y="76288"/>
                          <a:pt x="906960" y="21043"/>
                          <a:pt x="773610" y="3898"/>
                        </a:cubicBezTo>
                        <a:cubicBezTo>
                          <a:pt x="549773" y="-23724"/>
                          <a:pt x="257355" y="96290"/>
                          <a:pt x="52568" y="337273"/>
                        </a:cubicBezTo>
                        <a:cubicBezTo>
                          <a:pt x="-25537" y="428713"/>
                          <a:pt x="-11250" y="513486"/>
                          <a:pt x="60188" y="603020"/>
                        </a:cubicBezTo>
                        <a:cubicBezTo>
                          <a:pt x="128768" y="688745"/>
                          <a:pt x="220208" y="661123"/>
                          <a:pt x="293550" y="614451"/>
                        </a:cubicBezTo>
                        <a:cubicBezTo>
                          <a:pt x="472621" y="499198"/>
                          <a:pt x="555488" y="407758"/>
                          <a:pt x="721223" y="383945"/>
                        </a:cubicBezTo>
                        <a:lnTo>
                          <a:pt x="959348" y="1748878"/>
                        </a:lnTo>
                        <a:cubicBezTo>
                          <a:pt x="946013" y="1663153"/>
                          <a:pt x="846953" y="1049743"/>
                          <a:pt x="970778" y="76780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RS"/>
                  </a:p>
                </p:txBody>
              </p:sp>
            </p:grpSp>
            <p:sp>
              <p:nvSpPr>
                <p:cNvPr id="73" name="Freeform 72">
                  <a:extLst>
                    <a:ext uri="{FF2B5EF4-FFF2-40B4-BE49-F238E27FC236}">
                      <a16:creationId xmlns:a16="http://schemas.microsoft.com/office/drawing/2014/main" id="{B02927DC-8E60-4683-76DE-2A10DACBEDD2}"/>
                    </a:ext>
                  </a:extLst>
                </p:cNvPr>
                <p:cNvSpPr/>
                <p:nvPr/>
              </p:nvSpPr>
              <p:spPr>
                <a:xfrm>
                  <a:off x="11997454" y="7852668"/>
                  <a:ext cx="1217283" cy="1890497"/>
                </a:xfrm>
                <a:custGeom>
                  <a:avLst/>
                  <a:gdLst>
                    <a:gd name="connsiteX0" fmla="*/ 1027664 w 1217283"/>
                    <a:gd name="connsiteY0" fmla="*/ 1890498 h 1890497"/>
                    <a:gd name="connsiteX1" fmla="*/ 962895 w 1217283"/>
                    <a:gd name="connsiteY1" fmla="*/ 1836206 h 1890497"/>
                    <a:gd name="connsiteX2" fmla="*/ 976230 w 1217283"/>
                    <a:gd name="connsiteY2" fmla="*/ 806553 h 1890497"/>
                    <a:gd name="connsiteX3" fmla="*/ 1068622 w 1217283"/>
                    <a:gd name="connsiteY3" fmla="*/ 292203 h 1890497"/>
                    <a:gd name="connsiteX4" fmla="*/ 831450 w 1217283"/>
                    <a:gd name="connsiteY4" fmla="*/ 135040 h 1890497"/>
                    <a:gd name="connsiteX5" fmla="*/ 168509 w 1217283"/>
                    <a:gd name="connsiteY5" fmla="*/ 445556 h 1890497"/>
                    <a:gd name="connsiteX6" fmla="*/ 178034 w 1217283"/>
                    <a:gd name="connsiteY6" fmla="*/ 627483 h 1890497"/>
                    <a:gd name="connsiteX7" fmla="*/ 323767 w 1217283"/>
                    <a:gd name="connsiteY7" fmla="*/ 624626 h 1890497"/>
                    <a:gd name="connsiteX8" fmla="*/ 444734 w 1217283"/>
                    <a:gd name="connsiteY8" fmla="*/ 541758 h 1890497"/>
                    <a:gd name="connsiteX9" fmla="*/ 779062 w 1217283"/>
                    <a:gd name="connsiteY9" fmla="*/ 383643 h 1890497"/>
                    <a:gd name="connsiteX10" fmla="*/ 853357 w 1217283"/>
                    <a:gd name="connsiteY10" fmla="*/ 439840 h 1890497"/>
                    <a:gd name="connsiteX11" fmla="*/ 797159 w 1217283"/>
                    <a:gd name="connsiteY11" fmla="*/ 514135 h 1890497"/>
                    <a:gd name="connsiteX12" fmla="*/ 520934 w 1217283"/>
                    <a:gd name="connsiteY12" fmla="*/ 649390 h 1890497"/>
                    <a:gd name="connsiteX13" fmla="*/ 395205 w 1217283"/>
                    <a:gd name="connsiteY13" fmla="*/ 735115 h 1890497"/>
                    <a:gd name="connsiteX14" fmla="*/ 75164 w 1217283"/>
                    <a:gd name="connsiteY14" fmla="*/ 709398 h 1890497"/>
                    <a:gd name="connsiteX15" fmla="*/ 68497 w 1217283"/>
                    <a:gd name="connsiteY15" fmla="*/ 359831 h 1890497"/>
                    <a:gd name="connsiteX16" fmla="*/ 847642 w 1217283"/>
                    <a:gd name="connsiteY16" fmla="*/ 4548 h 1890497"/>
                    <a:gd name="connsiteX17" fmla="*/ 1191495 w 1217283"/>
                    <a:gd name="connsiteY17" fmla="*/ 244578 h 1890497"/>
                    <a:gd name="connsiteX18" fmla="*/ 1097197 w 1217283"/>
                    <a:gd name="connsiteY18" fmla="*/ 859893 h 1890497"/>
                    <a:gd name="connsiteX19" fmla="*/ 1092434 w 1217283"/>
                    <a:gd name="connsiteY19" fmla="*/ 1813345 h 1890497"/>
                    <a:gd name="connsiteX20" fmla="*/ 1039095 w 1217283"/>
                    <a:gd name="connsiteY20" fmla="*/ 1889545 h 1890497"/>
                    <a:gd name="connsiteX21" fmla="*/ 1027664 w 1217283"/>
                    <a:gd name="connsiteY21" fmla="*/ 1890498 h 18904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217283" h="1890497">
                      <a:moveTo>
                        <a:pt x="1027664" y="1890498"/>
                      </a:moveTo>
                      <a:cubicBezTo>
                        <a:pt x="996232" y="1890498"/>
                        <a:pt x="968609" y="1868590"/>
                        <a:pt x="962895" y="1836206"/>
                      </a:cubicBezTo>
                      <a:cubicBezTo>
                        <a:pt x="957180" y="1807631"/>
                        <a:pt x="835259" y="1124688"/>
                        <a:pt x="976230" y="806553"/>
                      </a:cubicBezTo>
                      <a:cubicBezTo>
                        <a:pt x="1076242" y="580810"/>
                        <a:pt x="1108627" y="397931"/>
                        <a:pt x="1068622" y="292203"/>
                      </a:cubicBezTo>
                      <a:cubicBezTo>
                        <a:pt x="1033380" y="200763"/>
                        <a:pt x="958132" y="151233"/>
                        <a:pt x="831450" y="135040"/>
                      </a:cubicBezTo>
                      <a:cubicBezTo>
                        <a:pt x="616184" y="108370"/>
                        <a:pt x="349484" y="233148"/>
                        <a:pt x="168509" y="445556"/>
                      </a:cubicBezTo>
                      <a:cubicBezTo>
                        <a:pt x="124695" y="496038"/>
                        <a:pt x="111359" y="544615"/>
                        <a:pt x="178034" y="627483"/>
                      </a:cubicBezTo>
                      <a:cubicBezTo>
                        <a:pt x="193275" y="646533"/>
                        <a:pt x="225659" y="687490"/>
                        <a:pt x="323767" y="624626"/>
                      </a:cubicBezTo>
                      <a:cubicBezTo>
                        <a:pt x="368534" y="596051"/>
                        <a:pt x="407587" y="568428"/>
                        <a:pt x="444734" y="541758"/>
                      </a:cubicBezTo>
                      <a:cubicBezTo>
                        <a:pt x="554272" y="464606"/>
                        <a:pt x="639997" y="403645"/>
                        <a:pt x="779062" y="383643"/>
                      </a:cubicBezTo>
                      <a:cubicBezTo>
                        <a:pt x="815257" y="378881"/>
                        <a:pt x="848595" y="403645"/>
                        <a:pt x="853357" y="439840"/>
                      </a:cubicBezTo>
                      <a:cubicBezTo>
                        <a:pt x="858120" y="476035"/>
                        <a:pt x="833355" y="509373"/>
                        <a:pt x="797159" y="514135"/>
                      </a:cubicBezTo>
                      <a:cubicBezTo>
                        <a:pt x="690480" y="529376"/>
                        <a:pt x="622852" y="577001"/>
                        <a:pt x="520934" y="649390"/>
                      </a:cubicBezTo>
                      <a:cubicBezTo>
                        <a:pt x="484739" y="675108"/>
                        <a:pt x="442830" y="704635"/>
                        <a:pt x="395205" y="735115"/>
                      </a:cubicBezTo>
                      <a:cubicBezTo>
                        <a:pt x="269475" y="816078"/>
                        <a:pt x="152317" y="806553"/>
                        <a:pt x="75164" y="709398"/>
                      </a:cubicBezTo>
                      <a:cubicBezTo>
                        <a:pt x="-22943" y="586526"/>
                        <a:pt x="-24848" y="469368"/>
                        <a:pt x="68497" y="359831"/>
                      </a:cubicBezTo>
                      <a:cubicBezTo>
                        <a:pt x="277095" y="115038"/>
                        <a:pt x="590467" y="-27837"/>
                        <a:pt x="847642" y="4548"/>
                      </a:cubicBezTo>
                      <a:cubicBezTo>
                        <a:pt x="1022902" y="26456"/>
                        <a:pt x="1138155" y="107418"/>
                        <a:pt x="1191495" y="244578"/>
                      </a:cubicBezTo>
                      <a:cubicBezTo>
                        <a:pt x="1245787" y="387453"/>
                        <a:pt x="1214355" y="594145"/>
                        <a:pt x="1097197" y="859893"/>
                      </a:cubicBezTo>
                      <a:cubicBezTo>
                        <a:pt x="972420" y="1141833"/>
                        <a:pt x="1091482" y="1806678"/>
                        <a:pt x="1092434" y="1813345"/>
                      </a:cubicBezTo>
                      <a:cubicBezTo>
                        <a:pt x="1099102" y="1849540"/>
                        <a:pt x="1075289" y="1882878"/>
                        <a:pt x="1039095" y="1889545"/>
                      </a:cubicBezTo>
                      <a:cubicBezTo>
                        <a:pt x="1035284" y="1890498"/>
                        <a:pt x="1031475" y="1890498"/>
                        <a:pt x="1027664" y="1890498"/>
                      </a:cubicBezTo>
                      <a:close/>
                    </a:path>
                  </a:pathLst>
                </a:custGeom>
                <a:solidFill>
                  <a:srgbClr val="0C375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</p:grpSp>
          <p:grpSp>
            <p:nvGrpSpPr>
              <p:cNvPr id="74" name="Graphic 46">
                <a:extLst>
                  <a:ext uri="{FF2B5EF4-FFF2-40B4-BE49-F238E27FC236}">
                    <a16:creationId xmlns:a16="http://schemas.microsoft.com/office/drawing/2014/main" id="{E4190A50-DA7B-9190-8979-F3EF1D500E5A}"/>
                  </a:ext>
                </a:extLst>
              </p:cNvPr>
              <p:cNvGrpSpPr/>
              <p:nvPr/>
            </p:nvGrpSpPr>
            <p:grpSpPr>
              <a:xfrm>
                <a:off x="10934564" y="7637976"/>
                <a:ext cx="1097189" cy="2413799"/>
                <a:chOff x="10934564" y="7637976"/>
                <a:chExt cx="1097189" cy="2413799"/>
              </a:xfrm>
            </p:grpSpPr>
            <p:sp>
              <p:nvSpPr>
                <p:cNvPr id="75" name="Freeform 74">
                  <a:extLst>
                    <a:ext uri="{FF2B5EF4-FFF2-40B4-BE49-F238E27FC236}">
                      <a16:creationId xmlns:a16="http://schemas.microsoft.com/office/drawing/2014/main" id="{ED2977F2-5575-E70E-FB97-702BF0E6B562}"/>
                    </a:ext>
                  </a:extLst>
                </p:cNvPr>
                <p:cNvSpPr/>
                <p:nvPr/>
              </p:nvSpPr>
              <p:spPr>
                <a:xfrm>
                  <a:off x="10999496" y="7703831"/>
                  <a:ext cx="964538" cy="2283174"/>
                </a:xfrm>
                <a:custGeom>
                  <a:avLst/>
                  <a:gdLst>
                    <a:gd name="connsiteX0" fmla="*/ 325410 w 964538"/>
                    <a:gd name="connsiteY0" fmla="*/ 355314 h 2283174"/>
                    <a:gd name="connsiteX1" fmla="*/ 524483 w 964538"/>
                    <a:gd name="connsiteY1" fmla="*/ 649637 h 2283174"/>
                    <a:gd name="connsiteX2" fmla="*/ 711173 w 964538"/>
                    <a:gd name="connsiteY2" fmla="*/ 757269 h 2283174"/>
                    <a:gd name="connsiteX3" fmla="*/ 863573 w 964538"/>
                    <a:gd name="connsiteY3" fmla="*/ 551529 h 2283174"/>
                    <a:gd name="connsiteX4" fmla="*/ 535913 w 964538"/>
                    <a:gd name="connsiteY4" fmla="*/ 43846 h 2283174"/>
                    <a:gd name="connsiteX5" fmla="*/ 176821 w 964538"/>
                    <a:gd name="connsiteY5" fmla="*/ 51467 h 2283174"/>
                    <a:gd name="connsiteX6" fmla="*/ 608 w 964538"/>
                    <a:gd name="connsiteY6" fmla="*/ 392462 h 2283174"/>
                    <a:gd name="connsiteX7" fmla="*/ 569251 w 964538"/>
                    <a:gd name="connsiteY7" fmla="*/ 1630712 h 2283174"/>
                    <a:gd name="connsiteX8" fmla="*/ 964538 w 964538"/>
                    <a:gd name="connsiteY8" fmla="*/ 2283174 h 2283174"/>
                    <a:gd name="connsiteX9" fmla="*/ 325410 w 964538"/>
                    <a:gd name="connsiteY9" fmla="*/ 355314 h 22831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64538" h="2283174">
                      <a:moveTo>
                        <a:pt x="325410" y="355314"/>
                      </a:moveTo>
                      <a:cubicBezTo>
                        <a:pt x="434948" y="460089"/>
                        <a:pt x="444473" y="494379"/>
                        <a:pt x="524483" y="649637"/>
                      </a:cubicBezTo>
                      <a:cubicBezTo>
                        <a:pt x="560678" y="719169"/>
                        <a:pt x="636878" y="774414"/>
                        <a:pt x="711173" y="757269"/>
                      </a:cubicBezTo>
                      <a:cubicBezTo>
                        <a:pt x="815948" y="733457"/>
                        <a:pt x="884528" y="657257"/>
                        <a:pt x="863573" y="551529"/>
                      </a:cubicBezTo>
                      <a:cubicBezTo>
                        <a:pt x="814996" y="306737"/>
                        <a:pt x="708316" y="149574"/>
                        <a:pt x="535913" y="43846"/>
                      </a:cubicBezTo>
                      <a:cubicBezTo>
                        <a:pt x="433043" y="-19018"/>
                        <a:pt x="286358" y="-12351"/>
                        <a:pt x="176821" y="51467"/>
                      </a:cubicBezTo>
                      <a:cubicBezTo>
                        <a:pt x="15848" y="144812"/>
                        <a:pt x="-4154" y="305784"/>
                        <a:pt x="608" y="392462"/>
                      </a:cubicBezTo>
                      <a:cubicBezTo>
                        <a:pt x="12038" y="597249"/>
                        <a:pt x="335888" y="1305909"/>
                        <a:pt x="569251" y="1630712"/>
                      </a:cubicBezTo>
                      <a:cubicBezTo>
                        <a:pt x="891196" y="2078387"/>
                        <a:pt x="964538" y="2283174"/>
                        <a:pt x="964538" y="2283174"/>
                      </a:cubicBezTo>
                      <a:lnTo>
                        <a:pt x="325410" y="3553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76" name="Freeform 75">
                  <a:extLst>
                    <a:ext uri="{FF2B5EF4-FFF2-40B4-BE49-F238E27FC236}">
                      <a16:creationId xmlns:a16="http://schemas.microsoft.com/office/drawing/2014/main" id="{3E88D8BB-A1BC-3DD4-D377-5D509E492F66}"/>
                    </a:ext>
                  </a:extLst>
                </p:cNvPr>
                <p:cNvSpPr/>
                <p:nvPr/>
              </p:nvSpPr>
              <p:spPr>
                <a:xfrm>
                  <a:off x="10934564" y="7637976"/>
                  <a:ext cx="1097189" cy="2413799"/>
                </a:xfrm>
                <a:custGeom>
                  <a:avLst/>
                  <a:gdLst>
                    <a:gd name="connsiteX0" fmla="*/ 1029470 w 1097189"/>
                    <a:gd name="connsiteY0" fmla="*/ 2413800 h 2413799"/>
                    <a:gd name="connsiteX1" fmla="*/ 967557 w 1097189"/>
                    <a:gd name="connsiteY1" fmla="*/ 2369985 h 2413799"/>
                    <a:gd name="connsiteX2" fmla="*/ 581795 w 1097189"/>
                    <a:gd name="connsiteY2" fmla="*/ 1733714 h 2413799"/>
                    <a:gd name="connsiteX3" fmla="*/ 770 w 1097189"/>
                    <a:gd name="connsiteY3" fmla="*/ 461174 h 2413799"/>
                    <a:gd name="connsiteX4" fmla="*/ 209367 w 1097189"/>
                    <a:gd name="connsiteY4" fmla="*/ 60172 h 2413799"/>
                    <a:gd name="connsiteX5" fmla="*/ 635135 w 1097189"/>
                    <a:gd name="connsiteY5" fmla="*/ 53505 h 2413799"/>
                    <a:gd name="connsiteX6" fmla="*/ 993274 w 1097189"/>
                    <a:gd name="connsiteY6" fmla="*/ 604050 h 2413799"/>
                    <a:gd name="connsiteX7" fmla="*/ 791345 w 1097189"/>
                    <a:gd name="connsiteY7" fmla="*/ 886942 h 2413799"/>
                    <a:gd name="connsiteX8" fmla="*/ 531312 w 1097189"/>
                    <a:gd name="connsiteY8" fmla="*/ 745019 h 2413799"/>
                    <a:gd name="connsiteX9" fmla="*/ 503690 w 1097189"/>
                    <a:gd name="connsiteY9" fmla="*/ 690727 h 2413799"/>
                    <a:gd name="connsiteX10" fmla="*/ 345574 w 1097189"/>
                    <a:gd name="connsiteY10" fmla="*/ 467842 h 2413799"/>
                    <a:gd name="connsiteX11" fmla="*/ 343670 w 1097189"/>
                    <a:gd name="connsiteY11" fmla="*/ 374497 h 2413799"/>
                    <a:gd name="connsiteX12" fmla="*/ 437015 w 1097189"/>
                    <a:gd name="connsiteY12" fmla="*/ 372592 h 2413799"/>
                    <a:gd name="connsiteX13" fmla="*/ 621799 w 1097189"/>
                    <a:gd name="connsiteY13" fmla="*/ 630719 h 2413799"/>
                    <a:gd name="connsiteX14" fmla="*/ 649422 w 1097189"/>
                    <a:gd name="connsiteY14" fmla="*/ 684060 h 2413799"/>
                    <a:gd name="connsiteX15" fmla="*/ 763722 w 1097189"/>
                    <a:gd name="connsiteY15" fmla="*/ 758355 h 2413799"/>
                    <a:gd name="connsiteX16" fmla="*/ 865640 w 1097189"/>
                    <a:gd name="connsiteY16" fmla="*/ 628814 h 2413799"/>
                    <a:gd name="connsiteX17" fmla="*/ 567507 w 1097189"/>
                    <a:gd name="connsiteY17" fmla="*/ 164947 h 2413799"/>
                    <a:gd name="connsiteX18" fmla="*/ 276042 w 1097189"/>
                    <a:gd name="connsiteY18" fmla="*/ 173519 h 2413799"/>
                    <a:gd name="connsiteX19" fmla="*/ 133167 w 1097189"/>
                    <a:gd name="connsiteY19" fmla="*/ 453555 h 2413799"/>
                    <a:gd name="connsiteX20" fmla="*/ 689427 w 1097189"/>
                    <a:gd name="connsiteY20" fmla="*/ 1657514 h 2413799"/>
                    <a:gd name="connsiteX21" fmla="*/ 1093287 w 1097189"/>
                    <a:gd name="connsiteY21" fmla="*/ 2326169 h 2413799"/>
                    <a:gd name="connsiteX22" fmla="*/ 1053282 w 1097189"/>
                    <a:gd name="connsiteY22" fmla="*/ 2409989 h 2413799"/>
                    <a:gd name="connsiteX23" fmla="*/ 1029470 w 1097189"/>
                    <a:gd name="connsiteY23" fmla="*/ 2413800 h 2413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097189" h="2413799">
                      <a:moveTo>
                        <a:pt x="1029470" y="2413800"/>
                      </a:moveTo>
                      <a:cubicBezTo>
                        <a:pt x="1002799" y="2413800"/>
                        <a:pt x="977082" y="2396655"/>
                        <a:pt x="967557" y="2369985"/>
                      </a:cubicBezTo>
                      <a:cubicBezTo>
                        <a:pt x="966604" y="2368080"/>
                        <a:pt x="891357" y="2165197"/>
                        <a:pt x="581795" y="1733714"/>
                      </a:cubicBezTo>
                      <a:cubicBezTo>
                        <a:pt x="344622" y="1404150"/>
                        <a:pt x="13152" y="678344"/>
                        <a:pt x="770" y="461174"/>
                      </a:cubicBezTo>
                      <a:cubicBezTo>
                        <a:pt x="-3993" y="379260"/>
                        <a:pt x="7437" y="177330"/>
                        <a:pt x="209367" y="60172"/>
                      </a:cubicBezTo>
                      <a:cubicBezTo>
                        <a:pt x="343670" y="-17933"/>
                        <a:pt x="515120" y="-19838"/>
                        <a:pt x="635135" y="53505"/>
                      </a:cubicBezTo>
                      <a:cubicBezTo>
                        <a:pt x="828492" y="171614"/>
                        <a:pt x="941840" y="346874"/>
                        <a:pt x="993274" y="604050"/>
                      </a:cubicBezTo>
                      <a:cubicBezTo>
                        <a:pt x="1019945" y="740257"/>
                        <a:pt x="938982" y="853605"/>
                        <a:pt x="791345" y="886942"/>
                      </a:cubicBezTo>
                      <a:cubicBezTo>
                        <a:pt x="681807" y="911707"/>
                        <a:pt x="577985" y="834555"/>
                        <a:pt x="531312" y="745019"/>
                      </a:cubicBezTo>
                      <a:cubicBezTo>
                        <a:pt x="520835" y="725017"/>
                        <a:pt x="512262" y="706919"/>
                        <a:pt x="503690" y="690727"/>
                      </a:cubicBezTo>
                      <a:cubicBezTo>
                        <a:pt x="447492" y="581189"/>
                        <a:pt x="433204" y="551662"/>
                        <a:pt x="345574" y="467842"/>
                      </a:cubicBezTo>
                      <a:cubicBezTo>
                        <a:pt x="318904" y="443077"/>
                        <a:pt x="317952" y="401167"/>
                        <a:pt x="343670" y="374497"/>
                      </a:cubicBezTo>
                      <a:cubicBezTo>
                        <a:pt x="368435" y="347827"/>
                        <a:pt x="410345" y="346874"/>
                        <a:pt x="437015" y="372592"/>
                      </a:cubicBezTo>
                      <a:cubicBezTo>
                        <a:pt x="540837" y="471652"/>
                        <a:pt x="564649" y="518324"/>
                        <a:pt x="621799" y="630719"/>
                      </a:cubicBezTo>
                      <a:cubicBezTo>
                        <a:pt x="630372" y="646912"/>
                        <a:pt x="638945" y="665010"/>
                        <a:pt x="649422" y="684060"/>
                      </a:cubicBezTo>
                      <a:cubicBezTo>
                        <a:pt x="672282" y="727875"/>
                        <a:pt x="720860" y="767880"/>
                        <a:pt x="763722" y="758355"/>
                      </a:cubicBezTo>
                      <a:cubicBezTo>
                        <a:pt x="800870" y="749782"/>
                        <a:pt x="883737" y="721207"/>
                        <a:pt x="865640" y="628814"/>
                      </a:cubicBezTo>
                      <a:cubicBezTo>
                        <a:pt x="821824" y="406882"/>
                        <a:pt x="729432" y="264007"/>
                        <a:pt x="567507" y="164947"/>
                      </a:cubicBezTo>
                      <a:cubicBezTo>
                        <a:pt x="488449" y="116369"/>
                        <a:pt x="368435" y="120180"/>
                        <a:pt x="276042" y="173519"/>
                      </a:cubicBezTo>
                      <a:cubicBezTo>
                        <a:pt x="136977" y="254482"/>
                        <a:pt x="129357" y="396405"/>
                        <a:pt x="133167" y="453555"/>
                      </a:cubicBezTo>
                      <a:cubicBezTo>
                        <a:pt x="143645" y="634530"/>
                        <a:pt x="449397" y="1323187"/>
                        <a:pt x="689427" y="1657514"/>
                      </a:cubicBezTo>
                      <a:cubicBezTo>
                        <a:pt x="1013277" y="2107094"/>
                        <a:pt x="1089477" y="2317597"/>
                        <a:pt x="1093287" y="2326169"/>
                      </a:cubicBezTo>
                      <a:cubicBezTo>
                        <a:pt x="1105670" y="2360460"/>
                        <a:pt x="1087572" y="2397607"/>
                        <a:pt x="1053282" y="2409989"/>
                      </a:cubicBezTo>
                      <a:cubicBezTo>
                        <a:pt x="1044710" y="2412847"/>
                        <a:pt x="1037090" y="2413800"/>
                        <a:pt x="1029470" y="2413800"/>
                      </a:cubicBezTo>
                      <a:close/>
                    </a:path>
                  </a:pathLst>
                </a:custGeom>
                <a:solidFill>
                  <a:srgbClr val="0C375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</p:grp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79447FB4-4ACC-2DC0-F910-A8153B329D77}"/>
                  </a:ext>
                </a:extLst>
              </p:cNvPr>
              <p:cNvSpPr/>
              <p:nvPr/>
            </p:nvSpPr>
            <p:spPr>
              <a:xfrm>
                <a:off x="12155054" y="8421831"/>
                <a:ext cx="386411" cy="805079"/>
              </a:xfrm>
              <a:custGeom>
                <a:avLst/>
                <a:gdLst>
                  <a:gd name="connsiteX0" fmla="*/ 79490 w 386411"/>
                  <a:gd name="connsiteY0" fmla="*/ 805079 h 805079"/>
                  <a:gd name="connsiteX1" fmla="*/ 42343 w 386411"/>
                  <a:gd name="connsiteY1" fmla="*/ 779362 h 805079"/>
                  <a:gd name="connsiteX2" fmla="*/ 328093 w 386411"/>
                  <a:gd name="connsiteY2" fmla="*/ 4979 h 805079"/>
                  <a:gd name="connsiteX3" fmla="*/ 381432 w 386411"/>
                  <a:gd name="connsiteY3" fmla="*/ 19267 h 805079"/>
                  <a:gd name="connsiteX4" fmla="*/ 367145 w 386411"/>
                  <a:gd name="connsiteY4" fmla="*/ 72607 h 805079"/>
                  <a:gd name="connsiteX5" fmla="*/ 116638 w 386411"/>
                  <a:gd name="connsiteY5" fmla="*/ 752692 h 805079"/>
                  <a:gd name="connsiteX6" fmla="*/ 92825 w 386411"/>
                  <a:gd name="connsiteY6" fmla="*/ 802221 h 805079"/>
                  <a:gd name="connsiteX7" fmla="*/ 79490 w 386411"/>
                  <a:gd name="connsiteY7" fmla="*/ 805079 h 805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6411" h="805079">
                    <a:moveTo>
                      <a:pt x="79490" y="805079"/>
                    </a:moveTo>
                    <a:cubicBezTo>
                      <a:pt x="63297" y="805079"/>
                      <a:pt x="48057" y="795554"/>
                      <a:pt x="42343" y="779362"/>
                    </a:cubicBezTo>
                    <a:cubicBezTo>
                      <a:pt x="-139585" y="275489"/>
                      <a:pt x="323330" y="6884"/>
                      <a:pt x="328093" y="4979"/>
                    </a:cubicBezTo>
                    <a:cubicBezTo>
                      <a:pt x="347143" y="-5499"/>
                      <a:pt x="370955" y="1169"/>
                      <a:pt x="381432" y="19267"/>
                    </a:cubicBezTo>
                    <a:cubicBezTo>
                      <a:pt x="391910" y="38317"/>
                      <a:pt x="385243" y="62129"/>
                      <a:pt x="367145" y="72607"/>
                    </a:cubicBezTo>
                    <a:cubicBezTo>
                      <a:pt x="350000" y="82132"/>
                      <a:pt x="-42430" y="312637"/>
                      <a:pt x="116638" y="752692"/>
                    </a:cubicBezTo>
                    <a:cubicBezTo>
                      <a:pt x="124257" y="772694"/>
                      <a:pt x="113780" y="795554"/>
                      <a:pt x="92825" y="802221"/>
                    </a:cubicBezTo>
                    <a:cubicBezTo>
                      <a:pt x="88063" y="805079"/>
                      <a:pt x="84252" y="805079"/>
                      <a:pt x="79490" y="805079"/>
                    </a:cubicBezTo>
                    <a:close/>
                  </a:path>
                </a:pathLst>
              </a:custGeom>
              <a:solidFill>
                <a:srgbClr val="0C37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</p:grpSp>
        <p:grpSp>
          <p:nvGrpSpPr>
            <p:cNvPr id="78" name="Graphic 46">
              <a:extLst>
                <a:ext uri="{FF2B5EF4-FFF2-40B4-BE49-F238E27FC236}">
                  <a16:creationId xmlns:a16="http://schemas.microsoft.com/office/drawing/2014/main" id="{DFA6A78E-8DEC-39DC-CDB1-3CDAB7FC43DD}"/>
                </a:ext>
              </a:extLst>
            </p:cNvPr>
            <p:cNvGrpSpPr/>
            <p:nvPr/>
          </p:nvGrpSpPr>
          <p:grpSpPr>
            <a:xfrm>
              <a:off x="8313998" y="5485082"/>
              <a:ext cx="3383766" cy="2580731"/>
              <a:chOff x="8313998" y="5485082"/>
              <a:chExt cx="3383766" cy="2580731"/>
            </a:xfrm>
          </p:grpSpPr>
          <p:grpSp>
            <p:nvGrpSpPr>
              <p:cNvPr id="79" name="Graphic 46">
                <a:extLst>
                  <a:ext uri="{FF2B5EF4-FFF2-40B4-BE49-F238E27FC236}">
                    <a16:creationId xmlns:a16="http://schemas.microsoft.com/office/drawing/2014/main" id="{44616914-ED5F-15E7-7F1E-C073A3461D93}"/>
                  </a:ext>
                </a:extLst>
              </p:cNvPr>
              <p:cNvGrpSpPr/>
              <p:nvPr/>
            </p:nvGrpSpPr>
            <p:grpSpPr>
              <a:xfrm>
                <a:off x="8313998" y="5485082"/>
                <a:ext cx="3383766" cy="2580731"/>
                <a:chOff x="8313998" y="5485082"/>
                <a:chExt cx="3383766" cy="2580731"/>
              </a:xfrm>
            </p:grpSpPr>
            <p:sp>
              <p:nvSpPr>
                <p:cNvPr id="80" name="Freeform 79">
                  <a:extLst>
                    <a:ext uri="{FF2B5EF4-FFF2-40B4-BE49-F238E27FC236}">
                      <a16:creationId xmlns:a16="http://schemas.microsoft.com/office/drawing/2014/main" id="{32F6F8F0-AD19-9ED2-8A88-9CFF52CEA540}"/>
                    </a:ext>
                  </a:extLst>
                </p:cNvPr>
                <p:cNvSpPr/>
                <p:nvPr/>
              </p:nvSpPr>
              <p:spPr>
                <a:xfrm>
                  <a:off x="8366503" y="5536926"/>
                  <a:ext cx="3278444" cy="2475486"/>
                </a:xfrm>
                <a:custGeom>
                  <a:avLst/>
                  <a:gdLst>
                    <a:gd name="connsiteX0" fmla="*/ 2749807 w 3278444"/>
                    <a:gd name="connsiteY0" fmla="*/ 0 h 2475486"/>
                    <a:gd name="connsiteX1" fmla="*/ 292357 w 3278444"/>
                    <a:gd name="connsiteY1" fmla="*/ 1187768 h 2475486"/>
                    <a:gd name="connsiteX2" fmla="*/ 51374 w 3278444"/>
                    <a:gd name="connsiteY2" fmla="*/ 1879282 h 2475486"/>
                    <a:gd name="connsiteX3" fmla="*/ 198059 w 3278444"/>
                    <a:gd name="connsiteY3" fmla="*/ 2183130 h 2475486"/>
                    <a:gd name="connsiteX4" fmla="*/ 889574 w 3278444"/>
                    <a:gd name="connsiteY4" fmla="*/ 2424113 h 2475486"/>
                    <a:gd name="connsiteX5" fmla="*/ 3278444 w 3278444"/>
                    <a:gd name="connsiteY5" fmla="*/ 1257300 h 2475486"/>
                    <a:gd name="connsiteX6" fmla="*/ 2749807 w 3278444"/>
                    <a:gd name="connsiteY6" fmla="*/ 0 h 24754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78444" h="2475486">
                      <a:moveTo>
                        <a:pt x="2749807" y="0"/>
                      </a:moveTo>
                      <a:lnTo>
                        <a:pt x="292357" y="1187768"/>
                      </a:lnTo>
                      <a:cubicBezTo>
                        <a:pt x="35182" y="1312545"/>
                        <a:pt x="-72451" y="1622107"/>
                        <a:pt x="51374" y="1879282"/>
                      </a:cubicBezTo>
                      <a:lnTo>
                        <a:pt x="198059" y="2183130"/>
                      </a:lnTo>
                      <a:cubicBezTo>
                        <a:pt x="322836" y="2440305"/>
                        <a:pt x="632399" y="2547938"/>
                        <a:pt x="889574" y="2424113"/>
                      </a:cubicBezTo>
                      <a:lnTo>
                        <a:pt x="3278444" y="1257300"/>
                      </a:lnTo>
                      <a:lnTo>
                        <a:pt x="274980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81" name="Freeform 80">
                  <a:extLst>
                    <a:ext uri="{FF2B5EF4-FFF2-40B4-BE49-F238E27FC236}">
                      <a16:creationId xmlns:a16="http://schemas.microsoft.com/office/drawing/2014/main" id="{1F46DC73-BFC0-D105-6A2F-6700871A0E35}"/>
                    </a:ext>
                  </a:extLst>
                </p:cNvPr>
                <p:cNvSpPr/>
                <p:nvPr/>
              </p:nvSpPr>
              <p:spPr>
                <a:xfrm>
                  <a:off x="8313998" y="5485082"/>
                  <a:ext cx="3383766" cy="2580731"/>
                </a:xfrm>
                <a:custGeom>
                  <a:avLst/>
                  <a:gdLst>
                    <a:gd name="connsiteX0" fmla="*/ 717288 w 3383766"/>
                    <a:gd name="connsiteY0" fmla="*/ 2580732 h 2580731"/>
                    <a:gd name="connsiteX1" fmla="*/ 529646 w 3383766"/>
                    <a:gd name="connsiteY1" fmla="*/ 2548346 h 2580731"/>
                    <a:gd name="connsiteX2" fmla="*/ 203890 w 3383766"/>
                    <a:gd name="connsiteY2" fmla="*/ 2257834 h 2580731"/>
                    <a:gd name="connsiteX3" fmla="*/ 57206 w 3383766"/>
                    <a:gd name="connsiteY3" fmla="*/ 1953987 h 2580731"/>
                    <a:gd name="connsiteX4" fmla="*/ 32440 w 3383766"/>
                    <a:gd name="connsiteY4" fmla="*/ 1518694 h 2580731"/>
                    <a:gd name="connsiteX5" fmla="*/ 322953 w 3383766"/>
                    <a:gd name="connsiteY5" fmla="*/ 1192939 h 2580731"/>
                    <a:gd name="connsiteX6" fmla="*/ 2780403 w 3383766"/>
                    <a:gd name="connsiteY6" fmla="*/ 5171 h 2580731"/>
                    <a:gd name="connsiteX7" fmla="*/ 2849936 w 3383766"/>
                    <a:gd name="connsiteY7" fmla="*/ 29937 h 2580731"/>
                    <a:gd name="connsiteX8" fmla="*/ 2825171 w 3383766"/>
                    <a:gd name="connsiteY8" fmla="*/ 99469 h 2580731"/>
                    <a:gd name="connsiteX9" fmla="*/ 367721 w 3383766"/>
                    <a:gd name="connsiteY9" fmla="*/ 1287237 h 2580731"/>
                    <a:gd name="connsiteX10" fmla="*/ 130548 w 3383766"/>
                    <a:gd name="connsiteY10" fmla="*/ 1552984 h 2580731"/>
                    <a:gd name="connsiteX11" fmla="*/ 151503 w 3383766"/>
                    <a:gd name="connsiteY11" fmla="*/ 1908266 h 2580731"/>
                    <a:gd name="connsiteX12" fmla="*/ 298188 w 3383766"/>
                    <a:gd name="connsiteY12" fmla="*/ 2212114 h 2580731"/>
                    <a:gd name="connsiteX13" fmla="*/ 563936 w 3383766"/>
                    <a:gd name="connsiteY13" fmla="*/ 2449287 h 2580731"/>
                    <a:gd name="connsiteX14" fmla="*/ 919218 w 3383766"/>
                    <a:gd name="connsiteY14" fmla="*/ 2428332 h 2580731"/>
                    <a:gd name="connsiteX15" fmla="*/ 3308088 w 3383766"/>
                    <a:gd name="connsiteY15" fmla="*/ 1262472 h 2580731"/>
                    <a:gd name="connsiteX16" fmla="*/ 3378573 w 3383766"/>
                    <a:gd name="connsiteY16" fmla="*/ 1286284 h 2580731"/>
                    <a:gd name="connsiteX17" fmla="*/ 3354761 w 3383766"/>
                    <a:gd name="connsiteY17" fmla="*/ 1356769 h 2580731"/>
                    <a:gd name="connsiteX18" fmla="*/ 964938 w 3383766"/>
                    <a:gd name="connsiteY18" fmla="*/ 2523582 h 2580731"/>
                    <a:gd name="connsiteX19" fmla="*/ 717288 w 3383766"/>
                    <a:gd name="connsiteY19" fmla="*/ 2580732 h 25807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3383766" h="2580731">
                      <a:moveTo>
                        <a:pt x="717288" y="2580732"/>
                      </a:moveTo>
                      <a:cubicBezTo>
                        <a:pt x="654423" y="2580732"/>
                        <a:pt x="590606" y="2570254"/>
                        <a:pt x="529646" y="2548346"/>
                      </a:cubicBezTo>
                      <a:cubicBezTo>
                        <a:pt x="385818" y="2497864"/>
                        <a:pt x="270565" y="2394994"/>
                        <a:pt x="203890" y="2257834"/>
                      </a:cubicBezTo>
                      <a:lnTo>
                        <a:pt x="57206" y="1953987"/>
                      </a:lnTo>
                      <a:cubicBezTo>
                        <a:pt x="-9469" y="1816826"/>
                        <a:pt x="-18042" y="1662522"/>
                        <a:pt x="32440" y="1518694"/>
                      </a:cubicBezTo>
                      <a:cubicBezTo>
                        <a:pt x="82923" y="1374866"/>
                        <a:pt x="185793" y="1259614"/>
                        <a:pt x="322953" y="1192939"/>
                      </a:cubicBezTo>
                      <a:lnTo>
                        <a:pt x="2780403" y="5171"/>
                      </a:lnTo>
                      <a:cubicBezTo>
                        <a:pt x="2806121" y="-7211"/>
                        <a:pt x="2837553" y="3266"/>
                        <a:pt x="2849936" y="29937"/>
                      </a:cubicBezTo>
                      <a:cubicBezTo>
                        <a:pt x="2862318" y="55654"/>
                        <a:pt x="2851840" y="87087"/>
                        <a:pt x="2825171" y="99469"/>
                      </a:cubicBezTo>
                      <a:lnTo>
                        <a:pt x="367721" y="1287237"/>
                      </a:lnTo>
                      <a:cubicBezTo>
                        <a:pt x="256278" y="1341529"/>
                        <a:pt x="171506" y="1435826"/>
                        <a:pt x="130548" y="1552984"/>
                      </a:cubicBezTo>
                      <a:cubicBezTo>
                        <a:pt x="89590" y="1670141"/>
                        <a:pt x="97211" y="1796824"/>
                        <a:pt x="151503" y="1908266"/>
                      </a:cubicBezTo>
                      <a:lnTo>
                        <a:pt x="298188" y="2212114"/>
                      </a:lnTo>
                      <a:cubicBezTo>
                        <a:pt x="352481" y="2323557"/>
                        <a:pt x="446778" y="2408329"/>
                        <a:pt x="563936" y="2449287"/>
                      </a:cubicBezTo>
                      <a:cubicBezTo>
                        <a:pt x="681093" y="2490244"/>
                        <a:pt x="807776" y="2482624"/>
                        <a:pt x="919218" y="2428332"/>
                      </a:cubicBezTo>
                      <a:lnTo>
                        <a:pt x="3308088" y="1262472"/>
                      </a:lnTo>
                      <a:cubicBezTo>
                        <a:pt x="3333806" y="1250089"/>
                        <a:pt x="3365238" y="1260566"/>
                        <a:pt x="3378573" y="1286284"/>
                      </a:cubicBezTo>
                      <a:cubicBezTo>
                        <a:pt x="3390956" y="1312001"/>
                        <a:pt x="3380478" y="1343434"/>
                        <a:pt x="3354761" y="1356769"/>
                      </a:cubicBezTo>
                      <a:lnTo>
                        <a:pt x="964938" y="2523582"/>
                      </a:lnTo>
                      <a:cubicBezTo>
                        <a:pt x="885881" y="2561682"/>
                        <a:pt x="802061" y="2580732"/>
                        <a:pt x="717288" y="2580732"/>
                      </a:cubicBezTo>
                      <a:close/>
                    </a:path>
                  </a:pathLst>
                </a:custGeom>
                <a:solidFill>
                  <a:srgbClr val="0C375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</p:grpSp>
          <p:grpSp>
            <p:nvGrpSpPr>
              <p:cNvPr id="82" name="Graphic 46">
                <a:extLst>
                  <a:ext uri="{FF2B5EF4-FFF2-40B4-BE49-F238E27FC236}">
                    <a16:creationId xmlns:a16="http://schemas.microsoft.com/office/drawing/2014/main" id="{5EA923F0-82A2-1C45-09E0-5D9CA39C6F29}"/>
                  </a:ext>
                </a:extLst>
              </p:cNvPr>
              <p:cNvGrpSpPr/>
              <p:nvPr/>
            </p:nvGrpSpPr>
            <p:grpSpPr>
              <a:xfrm>
                <a:off x="8945950" y="6696506"/>
                <a:ext cx="878381" cy="878769"/>
                <a:chOff x="8945950" y="6696506"/>
                <a:chExt cx="878381" cy="878769"/>
              </a:xfrm>
              <a:solidFill>
                <a:srgbClr val="0C375B"/>
              </a:solidFill>
            </p:grpSpPr>
            <p:sp>
              <p:nvSpPr>
                <p:cNvPr id="83" name="Freeform 82">
                  <a:extLst>
                    <a:ext uri="{FF2B5EF4-FFF2-40B4-BE49-F238E27FC236}">
                      <a16:creationId xmlns:a16="http://schemas.microsoft.com/office/drawing/2014/main" id="{458EAE0E-187B-C114-C636-4B5C79DA87EE}"/>
                    </a:ext>
                  </a:extLst>
                </p:cNvPr>
                <p:cNvSpPr/>
                <p:nvPr/>
              </p:nvSpPr>
              <p:spPr>
                <a:xfrm>
                  <a:off x="8964574" y="6898963"/>
                  <a:ext cx="843037" cy="475334"/>
                </a:xfrm>
                <a:custGeom>
                  <a:avLst/>
                  <a:gdLst>
                    <a:gd name="connsiteX0" fmla="*/ 65760 w 843037"/>
                    <a:gd name="connsiteY0" fmla="*/ 475335 h 475334"/>
                    <a:gd name="connsiteX1" fmla="*/ 6705 w 843037"/>
                    <a:gd name="connsiteY1" fmla="*/ 438187 h 475334"/>
                    <a:gd name="connsiteX2" fmla="*/ 37185 w 843037"/>
                    <a:gd name="connsiteY2" fmla="*/ 350557 h 475334"/>
                    <a:gd name="connsiteX3" fmla="*/ 748702 w 843037"/>
                    <a:gd name="connsiteY3" fmla="*/ 6705 h 475334"/>
                    <a:gd name="connsiteX4" fmla="*/ 836332 w 843037"/>
                    <a:gd name="connsiteY4" fmla="*/ 37185 h 475334"/>
                    <a:gd name="connsiteX5" fmla="*/ 805852 w 843037"/>
                    <a:gd name="connsiteY5" fmla="*/ 124815 h 475334"/>
                    <a:gd name="connsiteX6" fmla="*/ 94335 w 843037"/>
                    <a:gd name="connsiteY6" fmla="*/ 468667 h 475334"/>
                    <a:gd name="connsiteX7" fmla="*/ 65760 w 843037"/>
                    <a:gd name="connsiteY7" fmla="*/ 475335 h 475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43037" h="475334">
                      <a:moveTo>
                        <a:pt x="65760" y="475335"/>
                      </a:moveTo>
                      <a:cubicBezTo>
                        <a:pt x="40995" y="475335"/>
                        <a:pt x="18135" y="462000"/>
                        <a:pt x="6705" y="438187"/>
                      </a:cubicBezTo>
                      <a:cubicBezTo>
                        <a:pt x="-9488" y="405802"/>
                        <a:pt x="4800" y="365797"/>
                        <a:pt x="37185" y="350557"/>
                      </a:cubicBezTo>
                      <a:lnTo>
                        <a:pt x="748702" y="6705"/>
                      </a:lnTo>
                      <a:cubicBezTo>
                        <a:pt x="781087" y="-9488"/>
                        <a:pt x="821092" y="4800"/>
                        <a:pt x="836332" y="37185"/>
                      </a:cubicBezTo>
                      <a:cubicBezTo>
                        <a:pt x="852525" y="69570"/>
                        <a:pt x="838237" y="109575"/>
                        <a:pt x="805852" y="124815"/>
                      </a:cubicBezTo>
                      <a:lnTo>
                        <a:pt x="94335" y="468667"/>
                      </a:lnTo>
                      <a:cubicBezTo>
                        <a:pt x="84810" y="472477"/>
                        <a:pt x="75285" y="475335"/>
                        <a:pt x="65760" y="475335"/>
                      </a:cubicBezTo>
                      <a:close/>
                    </a:path>
                  </a:pathLst>
                </a:custGeom>
                <a:solidFill>
                  <a:srgbClr val="0C375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84" name="Freeform 83">
                  <a:extLst>
                    <a:ext uri="{FF2B5EF4-FFF2-40B4-BE49-F238E27FC236}">
                      <a16:creationId xmlns:a16="http://schemas.microsoft.com/office/drawing/2014/main" id="{A01260B3-7E80-54B6-5530-FF8B42FE5A67}"/>
                    </a:ext>
                  </a:extLst>
                </p:cNvPr>
                <p:cNvSpPr/>
                <p:nvPr/>
              </p:nvSpPr>
              <p:spPr>
                <a:xfrm>
                  <a:off x="9148407" y="6714178"/>
                  <a:ext cx="475372" cy="842999"/>
                </a:xfrm>
                <a:custGeom>
                  <a:avLst/>
                  <a:gdLst>
                    <a:gd name="connsiteX0" fmla="*/ 409612 w 475372"/>
                    <a:gd name="connsiteY0" fmla="*/ 843000 h 842999"/>
                    <a:gd name="connsiteX1" fmla="*/ 350557 w 475372"/>
                    <a:gd name="connsiteY1" fmla="*/ 805853 h 842999"/>
                    <a:gd name="connsiteX2" fmla="*/ 6705 w 475372"/>
                    <a:gd name="connsiteY2" fmla="*/ 94335 h 842999"/>
                    <a:gd name="connsiteX3" fmla="*/ 37185 w 475372"/>
                    <a:gd name="connsiteY3" fmla="*/ 6705 h 842999"/>
                    <a:gd name="connsiteX4" fmla="*/ 124815 w 475372"/>
                    <a:gd name="connsiteY4" fmla="*/ 37185 h 842999"/>
                    <a:gd name="connsiteX5" fmla="*/ 468667 w 475372"/>
                    <a:gd name="connsiteY5" fmla="*/ 748703 h 842999"/>
                    <a:gd name="connsiteX6" fmla="*/ 438187 w 475372"/>
                    <a:gd name="connsiteY6" fmla="*/ 836333 h 842999"/>
                    <a:gd name="connsiteX7" fmla="*/ 409612 w 475372"/>
                    <a:gd name="connsiteY7" fmla="*/ 843000 h 842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5372" h="842999">
                      <a:moveTo>
                        <a:pt x="409612" y="843000"/>
                      </a:moveTo>
                      <a:cubicBezTo>
                        <a:pt x="384848" y="843000"/>
                        <a:pt x="361987" y="829665"/>
                        <a:pt x="350557" y="805853"/>
                      </a:cubicBezTo>
                      <a:lnTo>
                        <a:pt x="6705" y="94335"/>
                      </a:lnTo>
                      <a:cubicBezTo>
                        <a:pt x="-9488" y="61950"/>
                        <a:pt x="4800" y="21945"/>
                        <a:pt x="37185" y="6705"/>
                      </a:cubicBezTo>
                      <a:cubicBezTo>
                        <a:pt x="69570" y="-9488"/>
                        <a:pt x="109575" y="4800"/>
                        <a:pt x="124815" y="37185"/>
                      </a:cubicBezTo>
                      <a:lnTo>
                        <a:pt x="468667" y="748703"/>
                      </a:lnTo>
                      <a:cubicBezTo>
                        <a:pt x="484860" y="781087"/>
                        <a:pt x="470573" y="821092"/>
                        <a:pt x="438187" y="836333"/>
                      </a:cubicBezTo>
                      <a:cubicBezTo>
                        <a:pt x="429615" y="841095"/>
                        <a:pt x="419137" y="843000"/>
                        <a:pt x="409612" y="843000"/>
                      </a:cubicBezTo>
                      <a:close/>
                    </a:path>
                  </a:pathLst>
                </a:custGeom>
                <a:solidFill>
                  <a:srgbClr val="0C375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85" name="Freeform 84">
                  <a:extLst>
                    <a:ext uri="{FF2B5EF4-FFF2-40B4-BE49-F238E27FC236}">
                      <a16:creationId xmlns:a16="http://schemas.microsoft.com/office/drawing/2014/main" id="{E90BF029-EE00-2AD4-6085-300F97E08248}"/>
                    </a:ext>
                  </a:extLst>
                </p:cNvPr>
                <p:cNvSpPr/>
                <p:nvPr/>
              </p:nvSpPr>
              <p:spPr>
                <a:xfrm>
                  <a:off x="9189789" y="6696506"/>
                  <a:ext cx="391654" cy="878769"/>
                </a:xfrm>
                <a:custGeom>
                  <a:avLst/>
                  <a:gdLst>
                    <a:gd name="connsiteX0" fmla="*/ 66287 w 391654"/>
                    <a:gd name="connsiteY0" fmla="*/ 878770 h 878769"/>
                    <a:gd name="connsiteX1" fmla="*/ 44379 w 391654"/>
                    <a:gd name="connsiteY1" fmla="*/ 874959 h 878769"/>
                    <a:gd name="connsiteX2" fmla="*/ 3422 w 391654"/>
                    <a:gd name="connsiteY2" fmla="*/ 791139 h 878769"/>
                    <a:gd name="connsiteX3" fmla="*/ 263454 w 391654"/>
                    <a:gd name="connsiteY3" fmla="*/ 44379 h 878769"/>
                    <a:gd name="connsiteX4" fmla="*/ 347274 w 391654"/>
                    <a:gd name="connsiteY4" fmla="*/ 3422 h 878769"/>
                    <a:gd name="connsiteX5" fmla="*/ 388232 w 391654"/>
                    <a:gd name="connsiteY5" fmla="*/ 87242 h 878769"/>
                    <a:gd name="connsiteX6" fmla="*/ 128199 w 391654"/>
                    <a:gd name="connsiteY6" fmla="*/ 834002 h 878769"/>
                    <a:gd name="connsiteX7" fmla="*/ 66287 w 391654"/>
                    <a:gd name="connsiteY7" fmla="*/ 878770 h 8787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1654" h="878769">
                      <a:moveTo>
                        <a:pt x="66287" y="878770"/>
                      </a:moveTo>
                      <a:cubicBezTo>
                        <a:pt x="58667" y="878770"/>
                        <a:pt x="51999" y="877817"/>
                        <a:pt x="44379" y="874959"/>
                      </a:cubicBezTo>
                      <a:cubicBezTo>
                        <a:pt x="10090" y="862577"/>
                        <a:pt x="-8008" y="825430"/>
                        <a:pt x="3422" y="791139"/>
                      </a:cubicBezTo>
                      <a:lnTo>
                        <a:pt x="263454" y="44379"/>
                      </a:lnTo>
                      <a:cubicBezTo>
                        <a:pt x="275837" y="10089"/>
                        <a:pt x="312985" y="-8008"/>
                        <a:pt x="347274" y="3422"/>
                      </a:cubicBezTo>
                      <a:cubicBezTo>
                        <a:pt x="381565" y="15804"/>
                        <a:pt x="399662" y="52952"/>
                        <a:pt x="388232" y="87242"/>
                      </a:cubicBezTo>
                      <a:lnTo>
                        <a:pt x="128199" y="834002"/>
                      </a:lnTo>
                      <a:cubicBezTo>
                        <a:pt x="118674" y="861625"/>
                        <a:pt x="93910" y="878770"/>
                        <a:pt x="66287" y="878770"/>
                      </a:cubicBezTo>
                      <a:close/>
                    </a:path>
                  </a:pathLst>
                </a:custGeom>
                <a:solidFill>
                  <a:srgbClr val="0C375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86" name="Freeform 85">
                  <a:extLst>
                    <a:ext uri="{FF2B5EF4-FFF2-40B4-BE49-F238E27FC236}">
                      <a16:creationId xmlns:a16="http://schemas.microsoft.com/office/drawing/2014/main" id="{8FB0B0F7-8F8F-145B-9B31-65FE3807ECF5}"/>
                    </a:ext>
                  </a:extLst>
                </p:cNvPr>
                <p:cNvSpPr/>
                <p:nvPr/>
              </p:nvSpPr>
              <p:spPr>
                <a:xfrm>
                  <a:off x="8945950" y="6939393"/>
                  <a:ext cx="878381" cy="392041"/>
                </a:xfrm>
                <a:custGeom>
                  <a:avLst/>
                  <a:gdLst>
                    <a:gd name="connsiteX0" fmla="*/ 813047 w 878381"/>
                    <a:gd name="connsiteY0" fmla="*/ 392042 h 392041"/>
                    <a:gd name="connsiteX1" fmla="*/ 791139 w 878381"/>
                    <a:gd name="connsiteY1" fmla="*/ 388232 h 392041"/>
                    <a:gd name="connsiteX2" fmla="*/ 44380 w 878381"/>
                    <a:gd name="connsiteY2" fmla="*/ 128200 h 392041"/>
                    <a:gd name="connsiteX3" fmla="*/ 3422 w 878381"/>
                    <a:gd name="connsiteY3" fmla="*/ 44379 h 392041"/>
                    <a:gd name="connsiteX4" fmla="*/ 87242 w 878381"/>
                    <a:gd name="connsiteY4" fmla="*/ 3422 h 392041"/>
                    <a:gd name="connsiteX5" fmla="*/ 834002 w 878381"/>
                    <a:gd name="connsiteY5" fmla="*/ 263454 h 392041"/>
                    <a:gd name="connsiteX6" fmla="*/ 874960 w 878381"/>
                    <a:gd name="connsiteY6" fmla="*/ 347275 h 392041"/>
                    <a:gd name="connsiteX7" fmla="*/ 813047 w 878381"/>
                    <a:gd name="connsiteY7" fmla="*/ 392042 h 392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78381" h="392041">
                      <a:moveTo>
                        <a:pt x="813047" y="392042"/>
                      </a:moveTo>
                      <a:cubicBezTo>
                        <a:pt x="805427" y="392042"/>
                        <a:pt x="798760" y="391089"/>
                        <a:pt x="791139" y="388232"/>
                      </a:cubicBezTo>
                      <a:lnTo>
                        <a:pt x="44380" y="128200"/>
                      </a:lnTo>
                      <a:cubicBezTo>
                        <a:pt x="10089" y="115817"/>
                        <a:pt x="-8008" y="78670"/>
                        <a:pt x="3422" y="44379"/>
                      </a:cubicBezTo>
                      <a:cubicBezTo>
                        <a:pt x="15805" y="10089"/>
                        <a:pt x="52952" y="-8008"/>
                        <a:pt x="87242" y="3422"/>
                      </a:cubicBezTo>
                      <a:lnTo>
                        <a:pt x="834002" y="263454"/>
                      </a:lnTo>
                      <a:cubicBezTo>
                        <a:pt x="868292" y="275837"/>
                        <a:pt x="886389" y="312985"/>
                        <a:pt x="874960" y="347275"/>
                      </a:cubicBezTo>
                      <a:cubicBezTo>
                        <a:pt x="866387" y="374897"/>
                        <a:pt x="840669" y="392042"/>
                        <a:pt x="813047" y="392042"/>
                      </a:cubicBezTo>
                      <a:close/>
                    </a:path>
                  </a:pathLst>
                </a:custGeom>
                <a:solidFill>
                  <a:srgbClr val="0C375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</p:grpSp>
          <p:grpSp>
            <p:nvGrpSpPr>
              <p:cNvPr id="87" name="Graphic 46">
                <a:extLst>
                  <a:ext uri="{FF2B5EF4-FFF2-40B4-BE49-F238E27FC236}">
                    <a16:creationId xmlns:a16="http://schemas.microsoft.com/office/drawing/2014/main" id="{6197381E-8A8C-5AF7-E7E5-5EBD86664DC4}"/>
                  </a:ext>
                </a:extLst>
              </p:cNvPr>
              <p:cNvGrpSpPr/>
              <p:nvPr/>
            </p:nvGrpSpPr>
            <p:grpSpPr>
              <a:xfrm>
                <a:off x="10304214" y="6039281"/>
                <a:ext cx="878381" cy="878769"/>
                <a:chOff x="10304214" y="6039281"/>
                <a:chExt cx="878381" cy="878769"/>
              </a:xfrm>
              <a:solidFill>
                <a:srgbClr val="0C375B"/>
              </a:solidFill>
            </p:grpSpPr>
            <p:sp>
              <p:nvSpPr>
                <p:cNvPr id="88" name="Freeform 87">
                  <a:extLst>
                    <a:ext uri="{FF2B5EF4-FFF2-40B4-BE49-F238E27FC236}">
                      <a16:creationId xmlns:a16="http://schemas.microsoft.com/office/drawing/2014/main" id="{E6F86F34-1ED8-B90C-3684-CA28ED7D9606}"/>
                    </a:ext>
                  </a:extLst>
                </p:cNvPr>
                <p:cNvSpPr/>
                <p:nvPr/>
              </p:nvSpPr>
              <p:spPr>
                <a:xfrm>
                  <a:off x="10322839" y="6241738"/>
                  <a:ext cx="843037" cy="475334"/>
                </a:xfrm>
                <a:custGeom>
                  <a:avLst/>
                  <a:gdLst>
                    <a:gd name="connsiteX0" fmla="*/ 65760 w 843037"/>
                    <a:gd name="connsiteY0" fmla="*/ 475335 h 475334"/>
                    <a:gd name="connsiteX1" fmla="*/ 6705 w 843037"/>
                    <a:gd name="connsiteY1" fmla="*/ 438187 h 475334"/>
                    <a:gd name="connsiteX2" fmla="*/ 37185 w 843037"/>
                    <a:gd name="connsiteY2" fmla="*/ 350557 h 475334"/>
                    <a:gd name="connsiteX3" fmla="*/ 748703 w 843037"/>
                    <a:gd name="connsiteY3" fmla="*/ 6705 h 475334"/>
                    <a:gd name="connsiteX4" fmla="*/ 836333 w 843037"/>
                    <a:gd name="connsiteY4" fmla="*/ 37185 h 475334"/>
                    <a:gd name="connsiteX5" fmla="*/ 805853 w 843037"/>
                    <a:gd name="connsiteY5" fmla="*/ 124815 h 475334"/>
                    <a:gd name="connsiteX6" fmla="*/ 94335 w 843037"/>
                    <a:gd name="connsiteY6" fmla="*/ 468667 h 475334"/>
                    <a:gd name="connsiteX7" fmla="*/ 65760 w 843037"/>
                    <a:gd name="connsiteY7" fmla="*/ 475335 h 475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43037" h="475334">
                      <a:moveTo>
                        <a:pt x="65760" y="475335"/>
                      </a:moveTo>
                      <a:cubicBezTo>
                        <a:pt x="40995" y="475335"/>
                        <a:pt x="18135" y="462000"/>
                        <a:pt x="6705" y="438187"/>
                      </a:cubicBezTo>
                      <a:cubicBezTo>
                        <a:pt x="-9488" y="405802"/>
                        <a:pt x="4800" y="365797"/>
                        <a:pt x="37185" y="350557"/>
                      </a:cubicBezTo>
                      <a:lnTo>
                        <a:pt x="748703" y="6705"/>
                      </a:lnTo>
                      <a:cubicBezTo>
                        <a:pt x="781087" y="-9488"/>
                        <a:pt x="821092" y="4800"/>
                        <a:pt x="836333" y="37185"/>
                      </a:cubicBezTo>
                      <a:cubicBezTo>
                        <a:pt x="852525" y="69570"/>
                        <a:pt x="838237" y="109575"/>
                        <a:pt x="805853" y="124815"/>
                      </a:cubicBezTo>
                      <a:lnTo>
                        <a:pt x="94335" y="468667"/>
                      </a:lnTo>
                      <a:cubicBezTo>
                        <a:pt x="84810" y="473430"/>
                        <a:pt x="75285" y="475335"/>
                        <a:pt x="65760" y="475335"/>
                      </a:cubicBezTo>
                      <a:close/>
                    </a:path>
                  </a:pathLst>
                </a:custGeom>
                <a:solidFill>
                  <a:srgbClr val="0C375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89" name="Freeform 88">
                  <a:extLst>
                    <a:ext uri="{FF2B5EF4-FFF2-40B4-BE49-F238E27FC236}">
                      <a16:creationId xmlns:a16="http://schemas.microsoft.com/office/drawing/2014/main" id="{DAC76A78-6432-4A85-AE9A-DC50FC4E511D}"/>
                    </a:ext>
                  </a:extLst>
                </p:cNvPr>
                <p:cNvSpPr/>
                <p:nvPr/>
              </p:nvSpPr>
              <p:spPr>
                <a:xfrm>
                  <a:off x="10506672" y="6057906"/>
                  <a:ext cx="475372" cy="842999"/>
                </a:xfrm>
                <a:custGeom>
                  <a:avLst/>
                  <a:gdLst>
                    <a:gd name="connsiteX0" fmla="*/ 409613 w 475372"/>
                    <a:gd name="connsiteY0" fmla="*/ 843000 h 842999"/>
                    <a:gd name="connsiteX1" fmla="*/ 350557 w 475372"/>
                    <a:gd name="connsiteY1" fmla="*/ 805852 h 842999"/>
                    <a:gd name="connsiteX2" fmla="*/ 6705 w 475372"/>
                    <a:gd name="connsiteY2" fmla="*/ 94335 h 842999"/>
                    <a:gd name="connsiteX3" fmla="*/ 37185 w 475372"/>
                    <a:gd name="connsiteY3" fmla="*/ 6705 h 842999"/>
                    <a:gd name="connsiteX4" fmla="*/ 124815 w 475372"/>
                    <a:gd name="connsiteY4" fmla="*/ 37185 h 842999"/>
                    <a:gd name="connsiteX5" fmla="*/ 468667 w 475372"/>
                    <a:gd name="connsiteY5" fmla="*/ 748702 h 842999"/>
                    <a:gd name="connsiteX6" fmla="*/ 438188 w 475372"/>
                    <a:gd name="connsiteY6" fmla="*/ 836332 h 842999"/>
                    <a:gd name="connsiteX7" fmla="*/ 409613 w 475372"/>
                    <a:gd name="connsiteY7" fmla="*/ 843000 h 842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5372" h="842999">
                      <a:moveTo>
                        <a:pt x="409613" y="843000"/>
                      </a:moveTo>
                      <a:cubicBezTo>
                        <a:pt x="384847" y="843000"/>
                        <a:pt x="361988" y="829665"/>
                        <a:pt x="350557" y="805852"/>
                      </a:cubicBezTo>
                      <a:lnTo>
                        <a:pt x="6705" y="94335"/>
                      </a:lnTo>
                      <a:cubicBezTo>
                        <a:pt x="-9487" y="61950"/>
                        <a:pt x="4800" y="21945"/>
                        <a:pt x="37185" y="6705"/>
                      </a:cubicBezTo>
                      <a:cubicBezTo>
                        <a:pt x="69570" y="-9488"/>
                        <a:pt x="109575" y="4800"/>
                        <a:pt x="124815" y="37185"/>
                      </a:cubicBezTo>
                      <a:lnTo>
                        <a:pt x="468667" y="748702"/>
                      </a:lnTo>
                      <a:cubicBezTo>
                        <a:pt x="484860" y="781087"/>
                        <a:pt x="470572" y="821092"/>
                        <a:pt x="438188" y="836332"/>
                      </a:cubicBezTo>
                      <a:cubicBezTo>
                        <a:pt x="428663" y="841095"/>
                        <a:pt x="419138" y="843000"/>
                        <a:pt x="409613" y="843000"/>
                      </a:cubicBezTo>
                      <a:close/>
                    </a:path>
                  </a:pathLst>
                </a:custGeom>
                <a:solidFill>
                  <a:srgbClr val="0C375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90" name="Freeform 89">
                  <a:extLst>
                    <a:ext uri="{FF2B5EF4-FFF2-40B4-BE49-F238E27FC236}">
                      <a16:creationId xmlns:a16="http://schemas.microsoft.com/office/drawing/2014/main" id="{5C98F33C-76C2-FBC1-426B-7D30B181F441}"/>
                    </a:ext>
                  </a:extLst>
                </p:cNvPr>
                <p:cNvSpPr/>
                <p:nvPr/>
              </p:nvSpPr>
              <p:spPr>
                <a:xfrm>
                  <a:off x="10548054" y="6039281"/>
                  <a:ext cx="391654" cy="878769"/>
                </a:xfrm>
                <a:custGeom>
                  <a:avLst/>
                  <a:gdLst>
                    <a:gd name="connsiteX0" fmla="*/ 66287 w 391654"/>
                    <a:gd name="connsiteY0" fmla="*/ 878770 h 878769"/>
                    <a:gd name="connsiteX1" fmla="*/ 44380 w 391654"/>
                    <a:gd name="connsiteY1" fmla="*/ 874960 h 878769"/>
                    <a:gd name="connsiteX2" fmla="*/ 3422 w 391654"/>
                    <a:gd name="connsiteY2" fmla="*/ 791139 h 878769"/>
                    <a:gd name="connsiteX3" fmla="*/ 263455 w 391654"/>
                    <a:gd name="connsiteY3" fmla="*/ 44379 h 878769"/>
                    <a:gd name="connsiteX4" fmla="*/ 347275 w 391654"/>
                    <a:gd name="connsiteY4" fmla="*/ 3422 h 878769"/>
                    <a:gd name="connsiteX5" fmla="*/ 388232 w 391654"/>
                    <a:gd name="connsiteY5" fmla="*/ 87242 h 878769"/>
                    <a:gd name="connsiteX6" fmla="*/ 128200 w 391654"/>
                    <a:gd name="connsiteY6" fmla="*/ 834002 h 878769"/>
                    <a:gd name="connsiteX7" fmla="*/ 66287 w 391654"/>
                    <a:gd name="connsiteY7" fmla="*/ 878770 h 8787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1654" h="878769">
                      <a:moveTo>
                        <a:pt x="66287" y="878770"/>
                      </a:moveTo>
                      <a:cubicBezTo>
                        <a:pt x="58667" y="878770"/>
                        <a:pt x="52000" y="877817"/>
                        <a:pt x="44380" y="874960"/>
                      </a:cubicBezTo>
                      <a:cubicBezTo>
                        <a:pt x="10089" y="862577"/>
                        <a:pt x="-8008" y="825430"/>
                        <a:pt x="3422" y="791139"/>
                      </a:cubicBezTo>
                      <a:lnTo>
                        <a:pt x="263455" y="44379"/>
                      </a:lnTo>
                      <a:cubicBezTo>
                        <a:pt x="275837" y="10089"/>
                        <a:pt x="312984" y="-8008"/>
                        <a:pt x="347275" y="3422"/>
                      </a:cubicBezTo>
                      <a:cubicBezTo>
                        <a:pt x="381564" y="15804"/>
                        <a:pt x="399662" y="52952"/>
                        <a:pt x="388232" y="87242"/>
                      </a:cubicBezTo>
                      <a:lnTo>
                        <a:pt x="128200" y="834002"/>
                      </a:lnTo>
                      <a:cubicBezTo>
                        <a:pt x="118675" y="862577"/>
                        <a:pt x="92957" y="878770"/>
                        <a:pt x="66287" y="878770"/>
                      </a:cubicBezTo>
                      <a:close/>
                    </a:path>
                  </a:pathLst>
                </a:custGeom>
                <a:solidFill>
                  <a:srgbClr val="0C375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91" name="Freeform 90">
                  <a:extLst>
                    <a:ext uri="{FF2B5EF4-FFF2-40B4-BE49-F238E27FC236}">
                      <a16:creationId xmlns:a16="http://schemas.microsoft.com/office/drawing/2014/main" id="{6C533C85-2A23-FC45-353F-57E1849F4AC2}"/>
                    </a:ext>
                  </a:extLst>
                </p:cNvPr>
                <p:cNvSpPr/>
                <p:nvPr/>
              </p:nvSpPr>
              <p:spPr>
                <a:xfrm>
                  <a:off x="10304214" y="6283121"/>
                  <a:ext cx="878381" cy="392041"/>
                </a:xfrm>
                <a:custGeom>
                  <a:avLst/>
                  <a:gdLst>
                    <a:gd name="connsiteX0" fmla="*/ 813047 w 878381"/>
                    <a:gd name="connsiteY0" fmla="*/ 392042 h 392041"/>
                    <a:gd name="connsiteX1" fmla="*/ 791140 w 878381"/>
                    <a:gd name="connsiteY1" fmla="*/ 388232 h 392041"/>
                    <a:gd name="connsiteX2" fmla="*/ 44379 w 878381"/>
                    <a:gd name="connsiteY2" fmla="*/ 128199 h 392041"/>
                    <a:gd name="connsiteX3" fmla="*/ 3422 w 878381"/>
                    <a:gd name="connsiteY3" fmla="*/ 44379 h 392041"/>
                    <a:gd name="connsiteX4" fmla="*/ 87242 w 878381"/>
                    <a:gd name="connsiteY4" fmla="*/ 3422 h 392041"/>
                    <a:gd name="connsiteX5" fmla="*/ 834002 w 878381"/>
                    <a:gd name="connsiteY5" fmla="*/ 263454 h 392041"/>
                    <a:gd name="connsiteX6" fmla="*/ 874960 w 878381"/>
                    <a:gd name="connsiteY6" fmla="*/ 347274 h 392041"/>
                    <a:gd name="connsiteX7" fmla="*/ 813047 w 878381"/>
                    <a:gd name="connsiteY7" fmla="*/ 392042 h 392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78381" h="392041">
                      <a:moveTo>
                        <a:pt x="813047" y="392042"/>
                      </a:moveTo>
                      <a:cubicBezTo>
                        <a:pt x="805427" y="392042"/>
                        <a:pt x="798760" y="391089"/>
                        <a:pt x="791140" y="388232"/>
                      </a:cubicBezTo>
                      <a:lnTo>
                        <a:pt x="44379" y="128199"/>
                      </a:lnTo>
                      <a:cubicBezTo>
                        <a:pt x="10090" y="115817"/>
                        <a:pt x="-8008" y="78670"/>
                        <a:pt x="3422" y="44379"/>
                      </a:cubicBezTo>
                      <a:cubicBezTo>
                        <a:pt x="15804" y="10089"/>
                        <a:pt x="52952" y="-8008"/>
                        <a:pt x="87242" y="3422"/>
                      </a:cubicBezTo>
                      <a:lnTo>
                        <a:pt x="834002" y="263454"/>
                      </a:lnTo>
                      <a:cubicBezTo>
                        <a:pt x="868292" y="275837"/>
                        <a:pt x="886390" y="312985"/>
                        <a:pt x="874960" y="347274"/>
                      </a:cubicBezTo>
                      <a:cubicBezTo>
                        <a:pt x="866387" y="374897"/>
                        <a:pt x="840670" y="392042"/>
                        <a:pt x="813047" y="392042"/>
                      </a:cubicBezTo>
                      <a:close/>
                    </a:path>
                  </a:pathLst>
                </a:custGeom>
                <a:solidFill>
                  <a:srgbClr val="0C375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</p:grpSp>
        </p:grpSp>
        <p:grpSp>
          <p:nvGrpSpPr>
            <p:cNvPr id="92" name="Graphic 46">
              <a:extLst>
                <a:ext uri="{FF2B5EF4-FFF2-40B4-BE49-F238E27FC236}">
                  <a16:creationId xmlns:a16="http://schemas.microsoft.com/office/drawing/2014/main" id="{47247B0B-62A7-D53A-6F73-F9326D162127}"/>
                </a:ext>
              </a:extLst>
            </p:cNvPr>
            <p:cNvGrpSpPr/>
            <p:nvPr/>
          </p:nvGrpSpPr>
          <p:grpSpPr>
            <a:xfrm>
              <a:off x="13233967" y="5817211"/>
              <a:ext cx="3091888" cy="1814262"/>
              <a:chOff x="13233967" y="5817211"/>
              <a:chExt cx="3091888" cy="1814262"/>
            </a:xfrm>
          </p:grpSpPr>
          <p:grpSp>
            <p:nvGrpSpPr>
              <p:cNvPr id="93" name="Graphic 46">
                <a:extLst>
                  <a:ext uri="{FF2B5EF4-FFF2-40B4-BE49-F238E27FC236}">
                    <a16:creationId xmlns:a16="http://schemas.microsoft.com/office/drawing/2014/main" id="{A508C127-A8C5-E9B5-659F-4C1255DE7C8A}"/>
                  </a:ext>
                </a:extLst>
              </p:cNvPr>
              <p:cNvGrpSpPr/>
              <p:nvPr/>
            </p:nvGrpSpPr>
            <p:grpSpPr>
              <a:xfrm>
                <a:off x="13233967" y="5817211"/>
                <a:ext cx="3091888" cy="1814262"/>
                <a:chOff x="13233967" y="5817211"/>
                <a:chExt cx="3091888" cy="1814262"/>
              </a:xfrm>
            </p:grpSpPr>
            <p:sp>
              <p:nvSpPr>
                <p:cNvPr id="94" name="Freeform 93">
                  <a:extLst>
                    <a:ext uri="{FF2B5EF4-FFF2-40B4-BE49-F238E27FC236}">
                      <a16:creationId xmlns:a16="http://schemas.microsoft.com/office/drawing/2014/main" id="{01D54AA5-7E44-E104-58FB-DE07C6EE475C}"/>
                    </a:ext>
                  </a:extLst>
                </p:cNvPr>
                <p:cNvSpPr/>
                <p:nvPr/>
              </p:nvSpPr>
              <p:spPr>
                <a:xfrm>
                  <a:off x="13286104" y="5869348"/>
                  <a:ext cx="2986730" cy="1709407"/>
                </a:xfrm>
                <a:custGeom>
                  <a:avLst/>
                  <a:gdLst>
                    <a:gd name="connsiteX0" fmla="*/ 2543175 w 2986730"/>
                    <a:gd name="connsiteY0" fmla="*/ 345758 h 1709407"/>
                    <a:gd name="connsiteX1" fmla="*/ 229553 w 2986730"/>
                    <a:gd name="connsiteY1" fmla="*/ 0 h 1709407"/>
                    <a:gd name="connsiteX2" fmla="*/ 0 w 2986730"/>
                    <a:gd name="connsiteY2" fmla="*/ 1354455 h 1709407"/>
                    <a:gd name="connsiteX3" fmla="*/ 2347913 w 2986730"/>
                    <a:gd name="connsiteY3" fmla="*/ 1704023 h 1709407"/>
                    <a:gd name="connsiteX4" fmla="*/ 2933700 w 2986730"/>
                    <a:gd name="connsiteY4" fmla="*/ 1264920 h 1709407"/>
                    <a:gd name="connsiteX5" fmla="*/ 2981325 w 2986730"/>
                    <a:gd name="connsiteY5" fmla="*/ 930593 h 1709407"/>
                    <a:gd name="connsiteX6" fmla="*/ 2543175 w 2986730"/>
                    <a:gd name="connsiteY6" fmla="*/ 345758 h 17094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86730" h="1709407">
                      <a:moveTo>
                        <a:pt x="2543175" y="345758"/>
                      </a:moveTo>
                      <a:lnTo>
                        <a:pt x="229553" y="0"/>
                      </a:lnTo>
                      <a:lnTo>
                        <a:pt x="0" y="1354455"/>
                      </a:lnTo>
                      <a:lnTo>
                        <a:pt x="2347913" y="1704023"/>
                      </a:lnTo>
                      <a:cubicBezTo>
                        <a:pt x="2630806" y="1744980"/>
                        <a:pt x="2892743" y="1547813"/>
                        <a:pt x="2933700" y="1264920"/>
                      </a:cubicBezTo>
                      <a:lnTo>
                        <a:pt x="2981325" y="930593"/>
                      </a:lnTo>
                      <a:cubicBezTo>
                        <a:pt x="3022283" y="648653"/>
                        <a:pt x="2826068" y="385763"/>
                        <a:pt x="2543175" y="34575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95" name="Freeform 94">
                  <a:extLst>
                    <a:ext uri="{FF2B5EF4-FFF2-40B4-BE49-F238E27FC236}">
                      <a16:creationId xmlns:a16="http://schemas.microsoft.com/office/drawing/2014/main" id="{598D186D-40B1-856D-E835-0A0FA379D0CF}"/>
                    </a:ext>
                  </a:extLst>
                </p:cNvPr>
                <p:cNvSpPr/>
                <p:nvPr/>
              </p:nvSpPr>
              <p:spPr>
                <a:xfrm>
                  <a:off x="13233967" y="5817211"/>
                  <a:ext cx="3091888" cy="1814262"/>
                </a:xfrm>
                <a:custGeom>
                  <a:avLst/>
                  <a:gdLst>
                    <a:gd name="connsiteX0" fmla="*/ 2473392 w 3091888"/>
                    <a:gd name="connsiteY0" fmla="*/ 1814262 h 1814262"/>
                    <a:gd name="connsiteX1" fmla="*/ 2392429 w 3091888"/>
                    <a:gd name="connsiteY1" fmla="*/ 1808547 h 1814262"/>
                    <a:gd name="connsiteX2" fmla="*/ 44517 w 3091888"/>
                    <a:gd name="connsiteY2" fmla="*/ 1458980 h 1814262"/>
                    <a:gd name="connsiteX3" fmla="*/ 702 w 3091888"/>
                    <a:gd name="connsiteY3" fmla="*/ 1398972 h 1814262"/>
                    <a:gd name="connsiteX4" fmla="*/ 60709 w 3091888"/>
                    <a:gd name="connsiteY4" fmla="*/ 1355157 h 1814262"/>
                    <a:gd name="connsiteX5" fmla="*/ 2408621 w 3091888"/>
                    <a:gd name="connsiteY5" fmla="*/ 1704725 h 1814262"/>
                    <a:gd name="connsiteX6" fmla="*/ 2934402 w 3091888"/>
                    <a:gd name="connsiteY6" fmla="*/ 1310390 h 1814262"/>
                    <a:gd name="connsiteX7" fmla="*/ 2982027 w 3091888"/>
                    <a:gd name="connsiteY7" fmla="*/ 976062 h 1814262"/>
                    <a:gd name="connsiteX8" fmla="*/ 2893444 w 3091888"/>
                    <a:gd name="connsiteY8" fmla="*/ 631257 h 1814262"/>
                    <a:gd name="connsiteX9" fmla="*/ 2586740 w 3091888"/>
                    <a:gd name="connsiteY9" fmla="*/ 449330 h 1814262"/>
                    <a:gd name="connsiteX10" fmla="*/ 274069 w 3091888"/>
                    <a:gd name="connsiteY10" fmla="*/ 103572 h 1814262"/>
                    <a:gd name="connsiteX11" fmla="*/ 230254 w 3091888"/>
                    <a:gd name="connsiteY11" fmla="*/ 44517 h 1814262"/>
                    <a:gd name="connsiteX12" fmla="*/ 289309 w 3091888"/>
                    <a:gd name="connsiteY12" fmla="*/ 702 h 1814262"/>
                    <a:gd name="connsiteX13" fmla="*/ 2602932 w 3091888"/>
                    <a:gd name="connsiteY13" fmla="*/ 346459 h 1814262"/>
                    <a:gd name="connsiteX14" fmla="*/ 2978217 w 3091888"/>
                    <a:gd name="connsiteY14" fmla="*/ 568392 h 1814262"/>
                    <a:gd name="connsiteX15" fmla="*/ 3085849 w 3091888"/>
                    <a:gd name="connsiteY15" fmla="*/ 991302 h 1814262"/>
                    <a:gd name="connsiteX16" fmla="*/ 3038224 w 3091888"/>
                    <a:gd name="connsiteY16" fmla="*/ 1325630 h 1814262"/>
                    <a:gd name="connsiteX17" fmla="*/ 2473392 w 3091888"/>
                    <a:gd name="connsiteY17" fmla="*/ 1814262 h 18142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091888" h="1814262">
                      <a:moveTo>
                        <a:pt x="2473392" y="1814262"/>
                      </a:moveTo>
                      <a:cubicBezTo>
                        <a:pt x="2446721" y="1814262"/>
                        <a:pt x="2419099" y="1812357"/>
                        <a:pt x="2392429" y="1808547"/>
                      </a:cubicBezTo>
                      <a:lnTo>
                        <a:pt x="44517" y="1458980"/>
                      </a:lnTo>
                      <a:cubicBezTo>
                        <a:pt x="15942" y="1455170"/>
                        <a:pt x="-4060" y="1428500"/>
                        <a:pt x="702" y="1398972"/>
                      </a:cubicBezTo>
                      <a:cubicBezTo>
                        <a:pt x="4511" y="1370397"/>
                        <a:pt x="31182" y="1350395"/>
                        <a:pt x="60709" y="1355157"/>
                      </a:cubicBezTo>
                      <a:lnTo>
                        <a:pt x="2408621" y="1704725"/>
                      </a:lnTo>
                      <a:cubicBezTo>
                        <a:pt x="2661986" y="1740920"/>
                        <a:pt x="2898207" y="1563755"/>
                        <a:pt x="2934402" y="1310390"/>
                      </a:cubicBezTo>
                      <a:lnTo>
                        <a:pt x="2982027" y="976062"/>
                      </a:lnTo>
                      <a:cubicBezTo>
                        <a:pt x="2999171" y="853190"/>
                        <a:pt x="2968692" y="730317"/>
                        <a:pt x="2893444" y="631257"/>
                      </a:cubicBezTo>
                      <a:cubicBezTo>
                        <a:pt x="2818196" y="532197"/>
                        <a:pt x="2710565" y="467427"/>
                        <a:pt x="2586740" y="449330"/>
                      </a:cubicBezTo>
                      <a:lnTo>
                        <a:pt x="274069" y="103572"/>
                      </a:lnTo>
                      <a:cubicBezTo>
                        <a:pt x="245494" y="99762"/>
                        <a:pt x="225492" y="73092"/>
                        <a:pt x="230254" y="44517"/>
                      </a:cubicBezTo>
                      <a:cubicBezTo>
                        <a:pt x="234065" y="15942"/>
                        <a:pt x="261686" y="-4060"/>
                        <a:pt x="289309" y="702"/>
                      </a:cubicBezTo>
                      <a:lnTo>
                        <a:pt x="2602932" y="346459"/>
                      </a:lnTo>
                      <a:cubicBezTo>
                        <a:pt x="2753427" y="368367"/>
                        <a:pt x="2886777" y="447424"/>
                        <a:pt x="2978217" y="568392"/>
                      </a:cubicBezTo>
                      <a:cubicBezTo>
                        <a:pt x="3069657" y="690312"/>
                        <a:pt x="3107757" y="839855"/>
                        <a:pt x="3085849" y="991302"/>
                      </a:cubicBezTo>
                      <a:lnTo>
                        <a:pt x="3038224" y="1325630"/>
                      </a:lnTo>
                      <a:cubicBezTo>
                        <a:pt x="2997267" y="1609475"/>
                        <a:pt x="2752474" y="1814262"/>
                        <a:pt x="2473392" y="1814262"/>
                      </a:cubicBezTo>
                      <a:close/>
                    </a:path>
                  </a:pathLst>
                </a:custGeom>
                <a:solidFill>
                  <a:srgbClr val="0C375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</p:grpSp>
          <p:grpSp>
            <p:nvGrpSpPr>
              <p:cNvPr id="96" name="Graphic 46">
                <a:extLst>
                  <a:ext uri="{FF2B5EF4-FFF2-40B4-BE49-F238E27FC236}">
                    <a16:creationId xmlns:a16="http://schemas.microsoft.com/office/drawing/2014/main" id="{6A71BA17-6C59-B239-EBE6-CA9D07B3605C}"/>
                  </a:ext>
                </a:extLst>
              </p:cNvPr>
              <p:cNvGrpSpPr/>
              <p:nvPr/>
            </p:nvGrpSpPr>
            <p:grpSpPr>
              <a:xfrm>
                <a:off x="13309330" y="6155465"/>
                <a:ext cx="913667" cy="914033"/>
                <a:chOff x="13309330" y="6155465"/>
                <a:chExt cx="913667" cy="914033"/>
              </a:xfrm>
              <a:solidFill>
                <a:srgbClr val="0C375B"/>
              </a:solidFill>
            </p:grpSpPr>
            <p:sp>
              <p:nvSpPr>
                <p:cNvPr id="97" name="Freeform 96">
                  <a:extLst>
                    <a:ext uri="{FF2B5EF4-FFF2-40B4-BE49-F238E27FC236}">
                      <a16:creationId xmlns:a16="http://schemas.microsoft.com/office/drawing/2014/main" id="{2C4B34E2-F438-78AA-6D9C-2D6FB5C73C92}"/>
                    </a:ext>
                  </a:extLst>
                </p:cNvPr>
                <p:cNvSpPr/>
                <p:nvPr/>
              </p:nvSpPr>
              <p:spPr>
                <a:xfrm>
                  <a:off x="13309330" y="6489792"/>
                  <a:ext cx="913667" cy="244426"/>
                </a:xfrm>
                <a:custGeom>
                  <a:avLst/>
                  <a:gdLst>
                    <a:gd name="connsiteX0" fmla="*/ 848311 w 913667"/>
                    <a:gd name="connsiteY0" fmla="*/ 244426 h 244426"/>
                    <a:gd name="connsiteX1" fmla="*/ 838786 w 913667"/>
                    <a:gd name="connsiteY1" fmla="*/ 243473 h 244426"/>
                    <a:gd name="connsiteX2" fmla="*/ 56784 w 913667"/>
                    <a:gd name="connsiteY2" fmla="*/ 131078 h 244426"/>
                    <a:gd name="connsiteX3" fmla="*/ 586 w 913667"/>
                    <a:gd name="connsiteY3" fmla="*/ 56783 h 244426"/>
                    <a:gd name="connsiteX4" fmla="*/ 74881 w 913667"/>
                    <a:gd name="connsiteY4" fmla="*/ 586 h 244426"/>
                    <a:gd name="connsiteX5" fmla="*/ 856884 w 913667"/>
                    <a:gd name="connsiteY5" fmla="*/ 112981 h 244426"/>
                    <a:gd name="connsiteX6" fmla="*/ 913081 w 913667"/>
                    <a:gd name="connsiteY6" fmla="*/ 187276 h 244426"/>
                    <a:gd name="connsiteX7" fmla="*/ 848311 w 913667"/>
                    <a:gd name="connsiteY7" fmla="*/ 244426 h 2444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13667" h="244426">
                      <a:moveTo>
                        <a:pt x="848311" y="244426"/>
                      </a:moveTo>
                      <a:cubicBezTo>
                        <a:pt x="845454" y="244426"/>
                        <a:pt x="841644" y="244426"/>
                        <a:pt x="838786" y="243473"/>
                      </a:cubicBezTo>
                      <a:lnTo>
                        <a:pt x="56784" y="131078"/>
                      </a:lnTo>
                      <a:cubicBezTo>
                        <a:pt x="20589" y="126316"/>
                        <a:pt x="-4177" y="92978"/>
                        <a:pt x="586" y="56783"/>
                      </a:cubicBezTo>
                      <a:cubicBezTo>
                        <a:pt x="5348" y="20589"/>
                        <a:pt x="38686" y="-4177"/>
                        <a:pt x="74881" y="586"/>
                      </a:cubicBezTo>
                      <a:lnTo>
                        <a:pt x="856884" y="112981"/>
                      </a:lnTo>
                      <a:cubicBezTo>
                        <a:pt x="893079" y="117743"/>
                        <a:pt x="917844" y="151081"/>
                        <a:pt x="913081" y="187276"/>
                      </a:cubicBezTo>
                      <a:cubicBezTo>
                        <a:pt x="909271" y="220614"/>
                        <a:pt x="880696" y="244426"/>
                        <a:pt x="848311" y="244426"/>
                      </a:cubicBezTo>
                      <a:close/>
                    </a:path>
                  </a:pathLst>
                </a:custGeom>
                <a:solidFill>
                  <a:srgbClr val="0C375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98" name="Freeform 97">
                  <a:extLst>
                    <a:ext uri="{FF2B5EF4-FFF2-40B4-BE49-F238E27FC236}">
                      <a16:creationId xmlns:a16="http://schemas.microsoft.com/office/drawing/2014/main" id="{C1A680E0-D207-D704-BC2E-4E471473D5B1}"/>
                    </a:ext>
                  </a:extLst>
                </p:cNvPr>
                <p:cNvSpPr/>
                <p:nvPr/>
              </p:nvSpPr>
              <p:spPr>
                <a:xfrm>
                  <a:off x="13644611" y="6155465"/>
                  <a:ext cx="244059" cy="914033"/>
                </a:xfrm>
                <a:custGeom>
                  <a:avLst/>
                  <a:gdLst>
                    <a:gd name="connsiteX0" fmla="*/ 66309 w 244059"/>
                    <a:gd name="connsiteY0" fmla="*/ 914033 h 914033"/>
                    <a:gd name="connsiteX1" fmla="*/ 56784 w 244059"/>
                    <a:gd name="connsiteY1" fmla="*/ 913081 h 914033"/>
                    <a:gd name="connsiteX2" fmla="*/ 586 w 244059"/>
                    <a:gd name="connsiteY2" fmla="*/ 838786 h 914033"/>
                    <a:gd name="connsiteX3" fmla="*/ 112980 w 244059"/>
                    <a:gd name="connsiteY3" fmla="*/ 56783 h 914033"/>
                    <a:gd name="connsiteX4" fmla="*/ 187276 w 244059"/>
                    <a:gd name="connsiteY4" fmla="*/ 586 h 914033"/>
                    <a:gd name="connsiteX5" fmla="*/ 243473 w 244059"/>
                    <a:gd name="connsiteY5" fmla="*/ 74881 h 914033"/>
                    <a:gd name="connsiteX6" fmla="*/ 131078 w 244059"/>
                    <a:gd name="connsiteY6" fmla="*/ 856883 h 914033"/>
                    <a:gd name="connsiteX7" fmla="*/ 66309 w 244059"/>
                    <a:gd name="connsiteY7" fmla="*/ 914033 h 914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4059" h="914033">
                      <a:moveTo>
                        <a:pt x="66309" y="914033"/>
                      </a:moveTo>
                      <a:cubicBezTo>
                        <a:pt x="63451" y="914033"/>
                        <a:pt x="59641" y="914033"/>
                        <a:pt x="56784" y="913081"/>
                      </a:cubicBezTo>
                      <a:cubicBezTo>
                        <a:pt x="20588" y="908318"/>
                        <a:pt x="-4177" y="874981"/>
                        <a:pt x="586" y="838786"/>
                      </a:cubicBezTo>
                      <a:lnTo>
                        <a:pt x="112980" y="56783"/>
                      </a:lnTo>
                      <a:cubicBezTo>
                        <a:pt x="117743" y="20589"/>
                        <a:pt x="151080" y="-4177"/>
                        <a:pt x="187276" y="586"/>
                      </a:cubicBezTo>
                      <a:cubicBezTo>
                        <a:pt x="223471" y="5348"/>
                        <a:pt x="248236" y="38686"/>
                        <a:pt x="243473" y="74881"/>
                      </a:cubicBezTo>
                      <a:lnTo>
                        <a:pt x="131078" y="856883"/>
                      </a:lnTo>
                      <a:cubicBezTo>
                        <a:pt x="126316" y="890221"/>
                        <a:pt x="97741" y="914033"/>
                        <a:pt x="66309" y="914033"/>
                      </a:cubicBezTo>
                      <a:close/>
                    </a:path>
                  </a:pathLst>
                </a:custGeom>
                <a:solidFill>
                  <a:srgbClr val="0C375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99" name="Freeform 98">
                  <a:extLst>
                    <a:ext uri="{FF2B5EF4-FFF2-40B4-BE49-F238E27FC236}">
                      <a16:creationId xmlns:a16="http://schemas.microsoft.com/office/drawing/2014/main" id="{75056971-BEF6-4CA9-2ECC-243F8EB5B35D}"/>
                    </a:ext>
                  </a:extLst>
                </p:cNvPr>
                <p:cNvSpPr/>
                <p:nvPr/>
              </p:nvSpPr>
              <p:spPr>
                <a:xfrm>
                  <a:off x="13384267" y="6308506"/>
                  <a:ext cx="764745" cy="606686"/>
                </a:xfrm>
                <a:custGeom>
                  <a:avLst/>
                  <a:gdLst>
                    <a:gd name="connsiteX0" fmla="*/ 65667 w 764745"/>
                    <a:gd name="connsiteY0" fmla="*/ 606687 h 606686"/>
                    <a:gd name="connsiteX1" fmla="*/ 13279 w 764745"/>
                    <a:gd name="connsiteY1" fmla="*/ 580017 h 606686"/>
                    <a:gd name="connsiteX2" fmla="*/ 26615 w 764745"/>
                    <a:gd name="connsiteY2" fmla="*/ 487624 h 606686"/>
                    <a:gd name="connsiteX3" fmla="*/ 659074 w 764745"/>
                    <a:gd name="connsiteY3" fmla="*/ 13279 h 606686"/>
                    <a:gd name="connsiteX4" fmla="*/ 751467 w 764745"/>
                    <a:gd name="connsiteY4" fmla="*/ 26614 h 606686"/>
                    <a:gd name="connsiteX5" fmla="*/ 738132 w 764745"/>
                    <a:gd name="connsiteY5" fmla="*/ 119007 h 606686"/>
                    <a:gd name="connsiteX6" fmla="*/ 105672 w 764745"/>
                    <a:gd name="connsiteY6" fmla="*/ 593351 h 606686"/>
                    <a:gd name="connsiteX7" fmla="*/ 65667 w 764745"/>
                    <a:gd name="connsiteY7" fmla="*/ 606687 h 606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4745" h="606686">
                      <a:moveTo>
                        <a:pt x="65667" y="606687"/>
                      </a:moveTo>
                      <a:cubicBezTo>
                        <a:pt x="45665" y="606687"/>
                        <a:pt x="25661" y="597162"/>
                        <a:pt x="13279" y="580017"/>
                      </a:cubicBezTo>
                      <a:cubicBezTo>
                        <a:pt x="-8628" y="550489"/>
                        <a:pt x="-2914" y="509532"/>
                        <a:pt x="26615" y="487624"/>
                      </a:cubicBezTo>
                      <a:lnTo>
                        <a:pt x="659074" y="13279"/>
                      </a:lnTo>
                      <a:cubicBezTo>
                        <a:pt x="688602" y="-8628"/>
                        <a:pt x="729559" y="-2913"/>
                        <a:pt x="751467" y="26614"/>
                      </a:cubicBezTo>
                      <a:cubicBezTo>
                        <a:pt x="773374" y="56141"/>
                        <a:pt x="767659" y="97099"/>
                        <a:pt x="738132" y="119007"/>
                      </a:cubicBezTo>
                      <a:lnTo>
                        <a:pt x="105672" y="593351"/>
                      </a:lnTo>
                      <a:cubicBezTo>
                        <a:pt x="93290" y="602876"/>
                        <a:pt x="79954" y="606687"/>
                        <a:pt x="65667" y="606687"/>
                      </a:cubicBezTo>
                      <a:close/>
                    </a:path>
                  </a:pathLst>
                </a:custGeom>
                <a:solidFill>
                  <a:srgbClr val="0C375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100" name="Freeform 99">
                  <a:extLst>
                    <a:ext uri="{FF2B5EF4-FFF2-40B4-BE49-F238E27FC236}">
                      <a16:creationId xmlns:a16="http://schemas.microsoft.com/office/drawing/2014/main" id="{BAA8A5A6-BE8C-B9B2-5AC2-73F2232E1430}"/>
                    </a:ext>
                  </a:extLst>
                </p:cNvPr>
                <p:cNvSpPr/>
                <p:nvPr/>
              </p:nvSpPr>
              <p:spPr>
                <a:xfrm>
                  <a:off x="13463325" y="6229449"/>
                  <a:ext cx="606630" cy="764801"/>
                </a:xfrm>
                <a:custGeom>
                  <a:avLst/>
                  <a:gdLst>
                    <a:gd name="connsiteX0" fmla="*/ 540012 w 606630"/>
                    <a:gd name="connsiteY0" fmla="*/ 764802 h 764801"/>
                    <a:gd name="connsiteX1" fmla="*/ 487624 w 606630"/>
                    <a:gd name="connsiteY1" fmla="*/ 738132 h 764801"/>
                    <a:gd name="connsiteX2" fmla="*/ 13279 w 606630"/>
                    <a:gd name="connsiteY2" fmla="*/ 105672 h 764801"/>
                    <a:gd name="connsiteX3" fmla="*/ 26614 w 606630"/>
                    <a:gd name="connsiteY3" fmla="*/ 13279 h 764801"/>
                    <a:gd name="connsiteX4" fmla="*/ 119007 w 606630"/>
                    <a:gd name="connsiteY4" fmla="*/ 26614 h 764801"/>
                    <a:gd name="connsiteX5" fmla="*/ 593351 w 606630"/>
                    <a:gd name="connsiteY5" fmla="*/ 659074 h 764801"/>
                    <a:gd name="connsiteX6" fmla="*/ 580016 w 606630"/>
                    <a:gd name="connsiteY6" fmla="*/ 751467 h 764801"/>
                    <a:gd name="connsiteX7" fmla="*/ 540012 w 606630"/>
                    <a:gd name="connsiteY7" fmla="*/ 764802 h 764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06630" h="764801">
                      <a:moveTo>
                        <a:pt x="540012" y="764802"/>
                      </a:moveTo>
                      <a:cubicBezTo>
                        <a:pt x="520009" y="764802"/>
                        <a:pt x="500007" y="755277"/>
                        <a:pt x="487624" y="738132"/>
                      </a:cubicBezTo>
                      <a:lnTo>
                        <a:pt x="13279" y="105672"/>
                      </a:lnTo>
                      <a:cubicBezTo>
                        <a:pt x="-8628" y="76144"/>
                        <a:pt x="-2913" y="35187"/>
                        <a:pt x="26614" y="13279"/>
                      </a:cubicBezTo>
                      <a:cubicBezTo>
                        <a:pt x="55189" y="-8628"/>
                        <a:pt x="97099" y="-2913"/>
                        <a:pt x="119007" y="26614"/>
                      </a:cubicBezTo>
                      <a:lnTo>
                        <a:pt x="593351" y="659074"/>
                      </a:lnTo>
                      <a:cubicBezTo>
                        <a:pt x="615259" y="688602"/>
                        <a:pt x="609545" y="729559"/>
                        <a:pt x="580016" y="751467"/>
                      </a:cubicBezTo>
                      <a:cubicBezTo>
                        <a:pt x="567634" y="760992"/>
                        <a:pt x="554299" y="764802"/>
                        <a:pt x="540012" y="764802"/>
                      </a:cubicBezTo>
                      <a:close/>
                    </a:path>
                  </a:pathLst>
                </a:custGeom>
                <a:solidFill>
                  <a:srgbClr val="0C375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</p:grpSp>
          <p:grpSp>
            <p:nvGrpSpPr>
              <p:cNvPr id="101" name="Graphic 46">
                <a:extLst>
                  <a:ext uri="{FF2B5EF4-FFF2-40B4-BE49-F238E27FC236}">
                    <a16:creationId xmlns:a16="http://schemas.microsoft.com/office/drawing/2014/main" id="{E7176188-747A-D499-C379-0C14BC6D4C26}"/>
                  </a:ext>
                </a:extLst>
              </p:cNvPr>
              <p:cNvGrpSpPr/>
              <p:nvPr/>
            </p:nvGrpSpPr>
            <p:grpSpPr>
              <a:xfrm>
                <a:off x="14802851" y="6369777"/>
                <a:ext cx="913667" cy="914033"/>
                <a:chOff x="14802851" y="6369777"/>
                <a:chExt cx="913667" cy="914033"/>
              </a:xfrm>
              <a:solidFill>
                <a:srgbClr val="0C375B"/>
              </a:solidFill>
            </p:grpSpPr>
            <p:sp>
              <p:nvSpPr>
                <p:cNvPr id="102" name="Freeform 101">
                  <a:extLst>
                    <a:ext uri="{FF2B5EF4-FFF2-40B4-BE49-F238E27FC236}">
                      <a16:creationId xmlns:a16="http://schemas.microsoft.com/office/drawing/2014/main" id="{94986F69-3F9E-BC23-7DCB-679C0C7D84F9}"/>
                    </a:ext>
                  </a:extLst>
                </p:cNvPr>
                <p:cNvSpPr/>
                <p:nvPr/>
              </p:nvSpPr>
              <p:spPr>
                <a:xfrm>
                  <a:off x="14802851" y="6704105"/>
                  <a:ext cx="913667" cy="244426"/>
                </a:xfrm>
                <a:custGeom>
                  <a:avLst/>
                  <a:gdLst>
                    <a:gd name="connsiteX0" fmla="*/ 848311 w 913667"/>
                    <a:gd name="connsiteY0" fmla="*/ 244426 h 244426"/>
                    <a:gd name="connsiteX1" fmla="*/ 838786 w 913667"/>
                    <a:gd name="connsiteY1" fmla="*/ 243473 h 244426"/>
                    <a:gd name="connsiteX2" fmla="*/ 56784 w 913667"/>
                    <a:gd name="connsiteY2" fmla="*/ 131078 h 244426"/>
                    <a:gd name="connsiteX3" fmla="*/ 586 w 913667"/>
                    <a:gd name="connsiteY3" fmla="*/ 56783 h 244426"/>
                    <a:gd name="connsiteX4" fmla="*/ 74881 w 913667"/>
                    <a:gd name="connsiteY4" fmla="*/ 586 h 244426"/>
                    <a:gd name="connsiteX5" fmla="*/ 856884 w 913667"/>
                    <a:gd name="connsiteY5" fmla="*/ 112981 h 244426"/>
                    <a:gd name="connsiteX6" fmla="*/ 913081 w 913667"/>
                    <a:gd name="connsiteY6" fmla="*/ 187276 h 244426"/>
                    <a:gd name="connsiteX7" fmla="*/ 848311 w 913667"/>
                    <a:gd name="connsiteY7" fmla="*/ 244426 h 2444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13667" h="244426">
                      <a:moveTo>
                        <a:pt x="848311" y="244426"/>
                      </a:moveTo>
                      <a:cubicBezTo>
                        <a:pt x="845453" y="244426"/>
                        <a:pt x="841644" y="244426"/>
                        <a:pt x="838786" y="243473"/>
                      </a:cubicBezTo>
                      <a:lnTo>
                        <a:pt x="56784" y="131078"/>
                      </a:lnTo>
                      <a:cubicBezTo>
                        <a:pt x="20588" y="126316"/>
                        <a:pt x="-4177" y="92978"/>
                        <a:pt x="586" y="56783"/>
                      </a:cubicBezTo>
                      <a:cubicBezTo>
                        <a:pt x="5348" y="20589"/>
                        <a:pt x="38686" y="-4177"/>
                        <a:pt x="74881" y="586"/>
                      </a:cubicBezTo>
                      <a:lnTo>
                        <a:pt x="856884" y="112981"/>
                      </a:lnTo>
                      <a:cubicBezTo>
                        <a:pt x="893078" y="117743"/>
                        <a:pt x="917844" y="151081"/>
                        <a:pt x="913081" y="187276"/>
                      </a:cubicBezTo>
                      <a:cubicBezTo>
                        <a:pt x="908319" y="220614"/>
                        <a:pt x="880696" y="244426"/>
                        <a:pt x="848311" y="244426"/>
                      </a:cubicBezTo>
                      <a:close/>
                    </a:path>
                  </a:pathLst>
                </a:custGeom>
                <a:solidFill>
                  <a:srgbClr val="0C375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103" name="Freeform 102">
                  <a:extLst>
                    <a:ext uri="{FF2B5EF4-FFF2-40B4-BE49-F238E27FC236}">
                      <a16:creationId xmlns:a16="http://schemas.microsoft.com/office/drawing/2014/main" id="{377954F4-CD4F-2607-7BF0-B8576B8E0198}"/>
                    </a:ext>
                  </a:extLst>
                </p:cNvPr>
                <p:cNvSpPr/>
                <p:nvPr/>
              </p:nvSpPr>
              <p:spPr>
                <a:xfrm>
                  <a:off x="15137178" y="6369777"/>
                  <a:ext cx="244059" cy="914033"/>
                </a:xfrm>
                <a:custGeom>
                  <a:avLst/>
                  <a:gdLst>
                    <a:gd name="connsiteX0" fmla="*/ 66309 w 244059"/>
                    <a:gd name="connsiteY0" fmla="*/ 914033 h 914033"/>
                    <a:gd name="connsiteX1" fmla="*/ 56784 w 244059"/>
                    <a:gd name="connsiteY1" fmla="*/ 913081 h 914033"/>
                    <a:gd name="connsiteX2" fmla="*/ 586 w 244059"/>
                    <a:gd name="connsiteY2" fmla="*/ 838786 h 914033"/>
                    <a:gd name="connsiteX3" fmla="*/ 112981 w 244059"/>
                    <a:gd name="connsiteY3" fmla="*/ 56783 h 914033"/>
                    <a:gd name="connsiteX4" fmla="*/ 187276 w 244059"/>
                    <a:gd name="connsiteY4" fmla="*/ 586 h 914033"/>
                    <a:gd name="connsiteX5" fmla="*/ 243473 w 244059"/>
                    <a:gd name="connsiteY5" fmla="*/ 74881 h 914033"/>
                    <a:gd name="connsiteX6" fmla="*/ 131079 w 244059"/>
                    <a:gd name="connsiteY6" fmla="*/ 856883 h 914033"/>
                    <a:gd name="connsiteX7" fmla="*/ 66309 w 244059"/>
                    <a:gd name="connsiteY7" fmla="*/ 914033 h 914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4059" h="914033">
                      <a:moveTo>
                        <a:pt x="66309" y="914033"/>
                      </a:moveTo>
                      <a:cubicBezTo>
                        <a:pt x="63451" y="914033"/>
                        <a:pt x="59642" y="914033"/>
                        <a:pt x="56784" y="913081"/>
                      </a:cubicBezTo>
                      <a:cubicBezTo>
                        <a:pt x="20588" y="908318"/>
                        <a:pt x="-4177" y="874981"/>
                        <a:pt x="586" y="838786"/>
                      </a:cubicBezTo>
                      <a:lnTo>
                        <a:pt x="112981" y="56783"/>
                      </a:lnTo>
                      <a:cubicBezTo>
                        <a:pt x="117744" y="20589"/>
                        <a:pt x="151081" y="-4177"/>
                        <a:pt x="187276" y="586"/>
                      </a:cubicBezTo>
                      <a:cubicBezTo>
                        <a:pt x="223471" y="5348"/>
                        <a:pt x="248236" y="38686"/>
                        <a:pt x="243473" y="74881"/>
                      </a:cubicBezTo>
                      <a:lnTo>
                        <a:pt x="131079" y="856883"/>
                      </a:lnTo>
                      <a:cubicBezTo>
                        <a:pt x="126317" y="890221"/>
                        <a:pt x="98694" y="914033"/>
                        <a:pt x="66309" y="914033"/>
                      </a:cubicBezTo>
                      <a:close/>
                    </a:path>
                  </a:pathLst>
                </a:custGeom>
                <a:solidFill>
                  <a:srgbClr val="0C375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104" name="Freeform 103">
                  <a:extLst>
                    <a:ext uri="{FF2B5EF4-FFF2-40B4-BE49-F238E27FC236}">
                      <a16:creationId xmlns:a16="http://schemas.microsoft.com/office/drawing/2014/main" id="{1FC48D78-3886-34A7-3A12-4A6770079D13}"/>
                    </a:ext>
                  </a:extLst>
                </p:cNvPr>
                <p:cNvSpPr/>
                <p:nvPr/>
              </p:nvSpPr>
              <p:spPr>
                <a:xfrm>
                  <a:off x="14877787" y="6523771"/>
                  <a:ext cx="764745" cy="605734"/>
                </a:xfrm>
                <a:custGeom>
                  <a:avLst/>
                  <a:gdLst>
                    <a:gd name="connsiteX0" fmla="*/ 65666 w 764745"/>
                    <a:gd name="connsiteY0" fmla="*/ 605734 h 605734"/>
                    <a:gd name="connsiteX1" fmla="*/ 13279 w 764745"/>
                    <a:gd name="connsiteY1" fmla="*/ 579064 h 605734"/>
                    <a:gd name="connsiteX2" fmla="*/ 26614 w 764745"/>
                    <a:gd name="connsiteY2" fmla="*/ 486672 h 605734"/>
                    <a:gd name="connsiteX3" fmla="*/ 659074 w 764745"/>
                    <a:gd name="connsiteY3" fmla="*/ 13279 h 605734"/>
                    <a:gd name="connsiteX4" fmla="*/ 751466 w 764745"/>
                    <a:gd name="connsiteY4" fmla="*/ 26614 h 605734"/>
                    <a:gd name="connsiteX5" fmla="*/ 738132 w 764745"/>
                    <a:gd name="connsiteY5" fmla="*/ 119007 h 605734"/>
                    <a:gd name="connsiteX6" fmla="*/ 105672 w 764745"/>
                    <a:gd name="connsiteY6" fmla="*/ 593352 h 605734"/>
                    <a:gd name="connsiteX7" fmla="*/ 65666 w 764745"/>
                    <a:gd name="connsiteY7" fmla="*/ 605734 h 60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4745" h="605734">
                      <a:moveTo>
                        <a:pt x="65666" y="605734"/>
                      </a:moveTo>
                      <a:cubicBezTo>
                        <a:pt x="45664" y="605734"/>
                        <a:pt x="25662" y="596209"/>
                        <a:pt x="13279" y="579064"/>
                      </a:cubicBezTo>
                      <a:cubicBezTo>
                        <a:pt x="-8628" y="549536"/>
                        <a:pt x="-2913" y="508579"/>
                        <a:pt x="26614" y="486672"/>
                      </a:cubicBezTo>
                      <a:lnTo>
                        <a:pt x="659074" y="13279"/>
                      </a:lnTo>
                      <a:cubicBezTo>
                        <a:pt x="688601" y="-8628"/>
                        <a:pt x="729559" y="-2914"/>
                        <a:pt x="751466" y="26614"/>
                      </a:cubicBezTo>
                      <a:cubicBezTo>
                        <a:pt x="773374" y="56142"/>
                        <a:pt x="767659" y="97099"/>
                        <a:pt x="738132" y="119007"/>
                      </a:cubicBezTo>
                      <a:lnTo>
                        <a:pt x="105672" y="593352"/>
                      </a:lnTo>
                      <a:cubicBezTo>
                        <a:pt x="93289" y="600972"/>
                        <a:pt x="79001" y="605734"/>
                        <a:pt x="65666" y="605734"/>
                      </a:cubicBezTo>
                      <a:close/>
                    </a:path>
                  </a:pathLst>
                </a:custGeom>
                <a:solidFill>
                  <a:srgbClr val="0C375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105" name="Freeform 104">
                  <a:extLst>
                    <a:ext uri="{FF2B5EF4-FFF2-40B4-BE49-F238E27FC236}">
                      <a16:creationId xmlns:a16="http://schemas.microsoft.com/office/drawing/2014/main" id="{3CFCF367-17D0-3F63-B1F7-3B86FA0E86FC}"/>
                    </a:ext>
                  </a:extLst>
                </p:cNvPr>
                <p:cNvSpPr/>
                <p:nvPr/>
              </p:nvSpPr>
              <p:spPr>
                <a:xfrm>
                  <a:off x="14956845" y="6443761"/>
                  <a:ext cx="606630" cy="764801"/>
                </a:xfrm>
                <a:custGeom>
                  <a:avLst/>
                  <a:gdLst>
                    <a:gd name="connsiteX0" fmla="*/ 540012 w 606630"/>
                    <a:gd name="connsiteY0" fmla="*/ 764802 h 764801"/>
                    <a:gd name="connsiteX1" fmla="*/ 487625 w 606630"/>
                    <a:gd name="connsiteY1" fmla="*/ 738132 h 764801"/>
                    <a:gd name="connsiteX2" fmla="*/ 13279 w 606630"/>
                    <a:gd name="connsiteY2" fmla="*/ 105672 h 764801"/>
                    <a:gd name="connsiteX3" fmla="*/ 26614 w 606630"/>
                    <a:gd name="connsiteY3" fmla="*/ 13279 h 764801"/>
                    <a:gd name="connsiteX4" fmla="*/ 119006 w 606630"/>
                    <a:gd name="connsiteY4" fmla="*/ 26614 h 764801"/>
                    <a:gd name="connsiteX5" fmla="*/ 593352 w 606630"/>
                    <a:gd name="connsiteY5" fmla="*/ 659074 h 764801"/>
                    <a:gd name="connsiteX6" fmla="*/ 580017 w 606630"/>
                    <a:gd name="connsiteY6" fmla="*/ 751467 h 764801"/>
                    <a:gd name="connsiteX7" fmla="*/ 540012 w 606630"/>
                    <a:gd name="connsiteY7" fmla="*/ 764802 h 764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06630" h="764801">
                      <a:moveTo>
                        <a:pt x="540012" y="764802"/>
                      </a:moveTo>
                      <a:cubicBezTo>
                        <a:pt x="520009" y="764802"/>
                        <a:pt x="500006" y="755277"/>
                        <a:pt x="487625" y="738132"/>
                      </a:cubicBezTo>
                      <a:lnTo>
                        <a:pt x="13279" y="105672"/>
                      </a:lnTo>
                      <a:cubicBezTo>
                        <a:pt x="-8629" y="76144"/>
                        <a:pt x="-2913" y="35187"/>
                        <a:pt x="26614" y="13279"/>
                      </a:cubicBezTo>
                      <a:cubicBezTo>
                        <a:pt x="55189" y="-8628"/>
                        <a:pt x="97100" y="-2913"/>
                        <a:pt x="119006" y="26614"/>
                      </a:cubicBezTo>
                      <a:lnTo>
                        <a:pt x="593352" y="659074"/>
                      </a:lnTo>
                      <a:cubicBezTo>
                        <a:pt x="615259" y="688602"/>
                        <a:pt x="609544" y="729559"/>
                        <a:pt x="580017" y="751467"/>
                      </a:cubicBezTo>
                      <a:cubicBezTo>
                        <a:pt x="567634" y="760992"/>
                        <a:pt x="553346" y="764802"/>
                        <a:pt x="540012" y="764802"/>
                      </a:cubicBezTo>
                      <a:close/>
                    </a:path>
                  </a:pathLst>
                </a:custGeom>
                <a:solidFill>
                  <a:srgbClr val="0C375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</p:grpSp>
        </p:grpSp>
        <p:grpSp>
          <p:nvGrpSpPr>
            <p:cNvPr id="106" name="Graphic 46">
              <a:extLst>
                <a:ext uri="{FF2B5EF4-FFF2-40B4-BE49-F238E27FC236}">
                  <a16:creationId xmlns:a16="http://schemas.microsoft.com/office/drawing/2014/main" id="{11F75A61-A369-41D9-D995-61A585F85570}"/>
                </a:ext>
              </a:extLst>
            </p:cNvPr>
            <p:cNvGrpSpPr/>
            <p:nvPr/>
          </p:nvGrpSpPr>
          <p:grpSpPr>
            <a:xfrm>
              <a:off x="11439962" y="9098799"/>
              <a:ext cx="2119509" cy="2129155"/>
              <a:chOff x="11439962" y="9098799"/>
              <a:chExt cx="2119509" cy="2129155"/>
            </a:xfrm>
          </p:grpSpPr>
          <p:grpSp>
            <p:nvGrpSpPr>
              <p:cNvPr id="107" name="Graphic 46">
                <a:extLst>
                  <a:ext uri="{FF2B5EF4-FFF2-40B4-BE49-F238E27FC236}">
                    <a16:creationId xmlns:a16="http://schemas.microsoft.com/office/drawing/2014/main" id="{4D50664F-570C-233A-07FE-1D22BFDF9E51}"/>
                  </a:ext>
                </a:extLst>
              </p:cNvPr>
              <p:cNvGrpSpPr/>
              <p:nvPr/>
            </p:nvGrpSpPr>
            <p:grpSpPr>
              <a:xfrm>
                <a:off x="11439962" y="9098799"/>
                <a:ext cx="2119509" cy="2129155"/>
                <a:chOff x="11439962" y="9098799"/>
                <a:chExt cx="2119509" cy="2129155"/>
              </a:xfrm>
              <a:solidFill>
                <a:srgbClr val="F46C69"/>
              </a:solidFill>
            </p:grpSpPr>
            <p:sp>
              <p:nvSpPr>
                <p:cNvPr id="108" name="Freeform 107">
                  <a:extLst>
                    <a:ext uri="{FF2B5EF4-FFF2-40B4-BE49-F238E27FC236}">
                      <a16:creationId xmlns:a16="http://schemas.microsoft.com/office/drawing/2014/main" id="{9C61E0A5-403D-C02A-853B-9985178790CA}"/>
                    </a:ext>
                  </a:extLst>
                </p:cNvPr>
                <p:cNvSpPr/>
                <p:nvPr/>
              </p:nvSpPr>
              <p:spPr>
                <a:xfrm>
                  <a:off x="11529694" y="9185953"/>
                  <a:ext cx="1936432" cy="1950720"/>
                </a:xfrm>
                <a:custGeom>
                  <a:avLst/>
                  <a:gdLst>
                    <a:gd name="connsiteX0" fmla="*/ 224790 w 1936432"/>
                    <a:gd name="connsiteY0" fmla="*/ 1729740 h 1950720"/>
                    <a:gd name="connsiteX1" fmla="*/ 1917382 w 1936432"/>
                    <a:gd name="connsiteY1" fmla="*/ 1950721 h 1950720"/>
                    <a:gd name="connsiteX2" fmla="*/ 1921193 w 1936432"/>
                    <a:gd name="connsiteY2" fmla="*/ 1923098 h 1950720"/>
                    <a:gd name="connsiteX3" fmla="*/ 1925003 w 1936432"/>
                    <a:gd name="connsiteY3" fmla="*/ 1889760 h 1950720"/>
                    <a:gd name="connsiteX4" fmla="*/ 1928813 w 1936432"/>
                    <a:gd name="connsiteY4" fmla="*/ 1845946 h 1950720"/>
                    <a:gd name="connsiteX5" fmla="*/ 1932622 w 1936432"/>
                    <a:gd name="connsiteY5" fmla="*/ 1791653 h 1950720"/>
                    <a:gd name="connsiteX6" fmla="*/ 1935480 w 1936432"/>
                    <a:gd name="connsiteY6" fmla="*/ 1729740 h 1950720"/>
                    <a:gd name="connsiteX7" fmla="*/ 1936432 w 1936432"/>
                    <a:gd name="connsiteY7" fmla="*/ 1695450 h 1950720"/>
                    <a:gd name="connsiteX8" fmla="*/ 1936432 w 1936432"/>
                    <a:gd name="connsiteY8" fmla="*/ 1660208 h 1950720"/>
                    <a:gd name="connsiteX9" fmla="*/ 1936432 w 1936432"/>
                    <a:gd name="connsiteY9" fmla="*/ 1584960 h 1950720"/>
                    <a:gd name="connsiteX10" fmla="*/ 1912620 w 1936432"/>
                    <a:gd name="connsiteY10" fmla="*/ 1246823 h 1950720"/>
                    <a:gd name="connsiteX11" fmla="*/ 1852613 w 1936432"/>
                    <a:gd name="connsiteY11" fmla="*/ 890588 h 1950720"/>
                    <a:gd name="connsiteX12" fmla="*/ 1680210 w 1936432"/>
                    <a:gd name="connsiteY12" fmla="*/ 275273 h 1950720"/>
                    <a:gd name="connsiteX13" fmla="*/ 1607820 w 1936432"/>
                    <a:gd name="connsiteY13" fmla="*/ 78105 h 1950720"/>
                    <a:gd name="connsiteX14" fmla="*/ 1584960 w 1936432"/>
                    <a:gd name="connsiteY14" fmla="*/ 20955 h 1950720"/>
                    <a:gd name="connsiteX15" fmla="*/ 1576388 w 1936432"/>
                    <a:gd name="connsiteY15" fmla="*/ 0 h 1950720"/>
                    <a:gd name="connsiteX16" fmla="*/ 0 w 1936432"/>
                    <a:gd name="connsiteY16" fmla="*/ 653415 h 1950720"/>
                    <a:gd name="connsiteX17" fmla="*/ 4763 w 1936432"/>
                    <a:gd name="connsiteY17" fmla="*/ 664845 h 1950720"/>
                    <a:gd name="connsiteX18" fmla="*/ 18098 w 1936432"/>
                    <a:gd name="connsiteY18" fmla="*/ 699135 h 1950720"/>
                    <a:gd name="connsiteX19" fmla="*/ 66675 w 1936432"/>
                    <a:gd name="connsiteY19" fmla="*/ 832485 h 1950720"/>
                    <a:gd name="connsiteX20" fmla="*/ 182880 w 1936432"/>
                    <a:gd name="connsiteY20" fmla="*/ 1246823 h 1950720"/>
                    <a:gd name="connsiteX21" fmla="*/ 218123 w 1936432"/>
                    <a:gd name="connsiteY21" fmla="*/ 1453515 h 1950720"/>
                    <a:gd name="connsiteX22" fmla="*/ 229553 w 1936432"/>
                    <a:gd name="connsiteY22" fmla="*/ 1612583 h 1950720"/>
                    <a:gd name="connsiteX23" fmla="*/ 229553 w 1936432"/>
                    <a:gd name="connsiteY23" fmla="*/ 1641158 h 1950720"/>
                    <a:gd name="connsiteX24" fmla="*/ 229553 w 1936432"/>
                    <a:gd name="connsiteY24" fmla="*/ 1654493 h 1950720"/>
                    <a:gd name="connsiteX25" fmla="*/ 228600 w 1936432"/>
                    <a:gd name="connsiteY25" fmla="*/ 1665923 h 1950720"/>
                    <a:gd name="connsiteX26" fmla="*/ 227648 w 1936432"/>
                    <a:gd name="connsiteY26" fmla="*/ 1686878 h 1950720"/>
                    <a:gd name="connsiteX27" fmla="*/ 226695 w 1936432"/>
                    <a:gd name="connsiteY27" fmla="*/ 1703071 h 1950720"/>
                    <a:gd name="connsiteX28" fmla="*/ 225743 w 1936432"/>
                    <a:gd name="connsiteY28" fmla="*/ 1715453 h 1950720"/>
                    <a:gd name="connsiteX29" fmla="*/ 224790 w 1936432"/>
                    <a:gd name="connsiteY29" fmla="*/ 1724025 h 1950720"/>
                    <a:gd name="connsiteX30" fmla="*/ 224790 w 1936432"/>
                    <a:gd name="connsiteY30" fmla="*/ 1729740 h 1950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936432" h="1950720">
                      <a:moveTo>
                        <a:pt x="224790" y="1729740"/>
                      </a:moveTo>
                      <a:lnTo>
                        <a:pt x="1917382" y="1950721"/>
                      </a:lnTo>
                      <a:cubicBezTo>
                        <a:pt x="1917382" y="1950721"/>
                        <a:pt x="1918335" y="1941196"/>
                        <a:pt x="1921193" y="1923098"/>
                      </a:cubicBezTo>
                      <a:cubicBezTo>
                        <a:pt x="1922145" y="1913573"/>
                        <a:pt x="1924051" y="1903096"/>
                        <a:pt x="1925003" y="1889760"/>
                      </a:cubicBezTo>
                      <a:cubicBezTo>
                        <a:pt x="1925955" y="1877378"/>
                        <a:pt x="1927860" y="1862138"/>
                        <a:pt x="1928813" y="1845946"/>
                      </a:cubicBezTo>
                      <a:cubicBezTo>
                        <a:pt x="1929765" y="1829753"/>
                        <a:pt x="1931670" y="1811655"/>
                        <a:pt x="1932622" y="1791653"/>
                      </a:cubicBezTo>
                      <a:cubicBezTo>
                        <a:pt x="1933576" y="1772603"/>
                        <a:pt x="1934528" y="1751648"/>
                        <a:pt x="1935480" y="1729740"/>
                      </a:cubicBezTo>
                      <a:cubicBezTo>
                        <a:pt x="1935480" y="1718310"/>
                        <a:pt x="1936432" y="1706880"/>
                        <a:pt x="1936432" y="1695450"/>
                      </a:cubicBezTo>
                      <a:cubicBezTo>
                        <a:pt x="1936432" y="1684021"/>
                        <a:pt x="1936432" y="1672590"/>
                        <a:pt x="1936432" y="1660208"/>
                      </a:cubicBezTo>
                      <a:cubicBezTo>
                        <a:pt x="1936432" y="1636396"/>
                        <a:pt x="1936432" y="1610678"/>
                        <a:pt x="1936432" y="1584960"/>
                      </a:cubicBezTo>
                      <a:cubicBezTo>
                        <a:pt x="1935480" y="1481138"/>
                        <a:pt x="1926907" y="1364933"/>
                        <a:pt x="1912620" y="1246823"/>
                      </a:cubicBezTo>
                      <a:cubicBezTo>
                        <a:pt x="1898332" y="1128713"/>
                        <a:pt x="1877378" y="1007745"/>
                        <a:pt x="1852613" y="890588"/>
                      </a:cubicBezTo>
                      <a:cubicBezTo>
                        <a:pt x="1803082" y="656273"/>
                        <a:pt x="1736407" y="438150"/>
                        <a:pt x="1680210" y="275273"/>
                      </a:cubicBezTo>
                      <a:cubicBezTo>
                        <a:pt x="1652588" y="194310"/>
                        <a:pt x="1626870" y="126683"/>
                        <a:pt x="1607820" y="78105"/>
                      </a:cubicBezTo>
                      <a:cubicBezTo>
                        <a:pt x="1598295" y="53340"/>
                        <a:pt x="1590676" y="34290"/>
                        <a:pt x="1584960" y="20955"/>
                      </a:cubicBezTo>
                      <a:cubicBezTo>
                        <a:pt x="1579245" y="6668"/>
                        <a:pt x="1576388" y="0"/>
                        <a:pt x="1576388" y="0"/>
                      </a:cubicBezTo>
                      <a:lnTo>
                        <a:pt x="0" y="653415"/>
                      </a:lnTo>
                      <a:cubicBezTo>
                        <a:pt x="0" y="653415"/>
                        <a:pt x="1905" y="657225"/>
                        <a:pt x="4763" y="664845"/>
                      </a:cubicBezTo>
                      <a:cubicBezTo>
                        <a:pt x="7620" y="672465"/>
                        <a:pt x="12382" y="684848"/>
                        <a:pt x="18098" y="699135"/>
                      </a:cubicBezTo>
                      <a:cubicBezTo>
                        <a:pt x="30480" y="729615"/>
                        <a:pt x="47625" y="776288"/>
                        <a:pt x="66675" y="832485"/>
                      </a:cubicBezTo>
                      <a:cubicBezTo>
                        <a:pt x="105728" y="945833"/>
                        <a:pt x="152400" y="1100138"/>
                        <a:pt x="182880" y="1246823"/>
                      </a:cubicBezTo>
                      <a:cubicBezTo>
                        <a:pt x="199073" y="1320165"/>
                        <a:pt x="210503" y="1390650"/>
                        <a:pt x="218123" y="1453515"/>
                      </a:cubicBezTo>
                      <a:cubicBezTo>
                        <a:pt x="225743" y="1516380"/>
                        <a:pt x="229553" y="1570673"/>
                        <a:pt x="229553" y="1612583"/>
                      </a:cubicBezTo>
                      <a:cubicBezTo>
                        <a:pt x="229553" y="1623060"/>
                        <a:pt x="229553" y="1632585"/>
                        <a:pt x="229553" y="1641158"/>
                      </a:cubicBezTo>
                      <a:cubicBezTo>
                        <a:pt x="229553" y="1645921"/>
                        <a:pt x="229553" y="1650683"/>
                        <a:pt x="229553" y="1654493"/>
                      </a:cubicBezTo>
                      <a:cubicBezTo>
                        <a:pt x="229553" y="1658303"/>
                        <a:pt x="229553" y="1662113"/>
                        <a:pt x="228600" y="1665923"/>
                      </a:cubicBezTo>
                      <a:cubicBezTo>
                        <a:pt x="228600" y="1673543"/>
                        <a:pt x="227648" y="1680210"/>
                        <a:pt x="227648" y="1686878"/>
                      </a:cubicBezTo>
                      <a:cubicBezTo>
                        <a:pt x="227648" y="1692593"/>
                        <a:pt x="226695" y="1698308"/>
                        <a:pt x="226695" y="1703071"/>
                      </a:cubicBezTo>
                      <a:cubicBezTo>
                        <a:pt x="226695" y="1707833"/>
                        <a:pt x="225743" y="1711643"/>
                        <a:pt x="225743" y="1715453"/>
                      </a:cubicBezTo>
                      <a:cubicBezTo>
                        <a:pt x="225743" y="1718310"/>
                        <a:pt x="224790" y="1721168"/>
                        <a:pt x="224790" y="1724025"/>
                      </a:cubicBezTo>
                      <a:cubicBezTo>
                        <a:pt x="224790" y="1726883"/>
                        <a:pt x="224790" y="1729740"/>
                        <a:pt x="224790" y="172974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FCA57AED-D751-3D15-00F1-853DCD921562}"/>
                    </a:ext>
                  </a:extLst>
                </p:cNvPr>
                <p:cNvSpPr/>
                <p:nvPr/>
              </p:nvSpPr>
              <p:spPr>
                <a:xfrm>
                  <a:off x="11439962" y="9098799"/>
                  <a:ext cx="2119509" cy="2129155"/>
                </a:xfrm>
                <a:custGeom>
                  <a:avLst/>
                  <a:gdLst>
                    <a:gd name="connsiteX0" fmla="*/ 1995685 w 2119509"/>
                    <a:gd name="connsiteY0" fmla="*/ 2128361 h 2129155"/>
                    <a:gd name="connsiteX1" fmla="*/ 1916627 w 2119509"/>
                    <a:gd name="connsiteY1" fmla="*/ 2027396 h 2129155"/>
                    <a:gd name="connsiteX2" fmla="*/ 1924247 w 2119509"/>
                    <a:gd name="connsiteY2" fmla="*/ 1968341 h 2129155"/>
                    <a:gd name="connsiteX3" fmla="*/ 1931867 w 2119509"/>
                    <a:gd name="connsiteY3" fmla="*/ 1873091 h 2129155"/>
                    <a:gd name="connsiteX4" fmla="*/ 1933772 w 2119509"/>
                    <a:gd name="connsiteY4" fmla="*/ 1822609 h 2129155"/>
                    <a:gd name="connsiteX5" fmla="*/ 1935677 w 2119509"/>
                    <a:gd name="connsiteY5" fmla="*/ 1779746 h 2129155"/>
                    <a:gd name="connsiteX6" fmla="*/ 1935677 w 2119509"/>
                    <a:gd name="connsiteY6" fmla="*/ 1758791 h 2129155"/>
                    <a:gd name="connsiteX7" fmla="*/ 1935677 w 2119509"/>
                    <a:gd name="connsiteY7" fmla="*/ 1727359 h 2129155"/>
                    <a:gd name="connsiteX8" fmla="*/ 1935677 w 2119509"/>
                    <a:gd name="connsiteY8" fmla="*/ 1674019 h 2129155"/>
                    <a:gd name="connsiteX9" fmla="*/ 1912817 w 2119509"/>
                    <a:gd name="connsiteY9" fmla="*/ 1345406 h 2129155"/>
                    <a:gd name="connsiteX10" fmla="*/ 1853762 w 2119509"/>
                    <a:gd name="connsiteY10" fmla="*/ 997744 h 2129155"/>
                    <a:gd name="connsiteX11" fmla="*/ 1684217 w 2119509"/>
                    <a:gd name="connsiteY11" fmla="*/ 393859 h 2129155"/>
                    <a:gd name="connsiteX12" fmla="*/ 1615637 w 2119509"/>
                    <a:gd name="connsiteY12" fmla="*/ 207169 h 2129155"/>
                    <a:gd name="connsiteX13" fmla="*/ 206889 w 2119509"/>
                    <a:gd name="connsiteY13" fmla="*/ 791051 h 2129155"/>
                    <a:gd name="connsiteX14" fmla="*/ 243085 w 2119509"/>
                    <a:gd name="connsiteY14" fmla="*/ 891064 h 2129155"/>
                    <a:gd name="connsiteX15" fmla="*/ 363100 w 2119509"/>
                    <a:gd name="connsiteY15" fmla="*/ 1315878 h 2129155"/>
                    <a:gd name="connsiteX16" fmla="*/ 399295 w 2119509"/>
                    <a:gd name="connsiteY16" fmla="*/ 1530191 h 2129155"/>
                    <a:gd name="connsiteX17" fmla="*/ 411677 w 2119509"/>
                    <a:gd name="connsiteY17" fmla="*/ 1697831 h 2129155"/>
                    <a:gd name="connsiteX18" fmla="*/ 411677 w 2119509"/>
                    <a:gd name="connsiteY18" fmla="*/ 1717834 h 2129155"/>
                    <a:gd name="connsiteX19" fmla="*/ 411677 w 2119509"/>
                    <a:gd name="connsiteY19" fmla="*/ 1727359 h 2129155"/>
                    <a:gd name="connsiteX20" fmla="*/ 411677 w 2119509"/>
                    <a:gd name="connsiteY20" fmla="*/ 1729264 h 2129155"/>
                    <a:gd name="connsiteX21" fmla="*/ 411677 w 2119509"/>
                    <a:gd name="connsiteY21" fmla="*/ 1733074 h 2129155"/>
                    <a:gd name="connsiteX22" fmla="*/ 411677 w 2119509"/>
                    <a:gd name="connsiteY22" fmla="*/ 1745456 h 2129155"/>
                    <a:gd name="connsiteX23" fmla="*/ 411677 w 2119509"/>
                    <a:gd name="connsiteY23" fmla="*/ 1746409 h 2129155"/>
                    <a:gd name="connsiteX24" fmla="*/ 410725 w 2119509"/>
                    <a:gd name="connsiteY24" fmla="*/ 1776889 h 2129155"/>
                    <a:gd name="connsiteX25" fmla="*/ 410725 w 2119509"/>
                    <a:gd name="connsiteY25" fmla="*/ 1781651 h 2129155"/>
                    <a:gd name="connsiteX26" fmla="*/ 408820 w 2119509"/>
                    <a:gd name="connsiteY26" fmla="*/ 1808321 h 2129155"/>
                    <a:gd name="connsiteX27" fmla="*/ 407867 w 2119509"/>
                    <a:gd name="connsiteY27" fmla="*/ 1815941 h 2129155"/>
                    <a:gd name="connsiteX28" fmla="*/ 405962 w 2119509"/>
                    <a:gd name="connsiteY28" fmla="*/ 1829276 h 2129155"/>
                    <a:gd name="connsiteX29" fmla="*/ 304045 w 2119509"/>
                    <a:gd name="connsiteY29" fmla="*/ 1908334 h 2129155"/>
                    <a:gd name="connsiteX30" fmla="*/ 224987 w 2119509"/>
                    <a:gd name="connsiteY30" fmla="*/ 1806416 h 2129155"/>
                    <a:gd name="connsiteX31" fmla="*/ 225939 w 2119509"/>
                    <a:gd name="connsiteY31" fmla="*/ 1799749 h 2129155"/>
                    <a:gd name="connsiteX32" fmla="*/ 225939 w 2119509"/>
                    <a:gd name="connsiteY32" fmla="*/ 1797844 h 2129155"/>
                    <a:gd name="connsiteX33" fmla="*/ 226892 w 2119509"/>
                    <a:gd name="connsiteY33" fmla="*/ 1793081 h 2129155"/>
                    <a:gd name="connsiteX34" fmla="*/ 227845 w 2119509"/>
                    <a:gd name="connsiteY34" fmla="*/ 1783556 h 2129155"/>
                    <a:gd name="connsiteX35" fmla="*/ 227845 w 2119509"/>
                    <a:gd name="connsiteY35" fmla="*/ 1781651 h 2129155"/>
                    <a:gd name="connsiteX36" fmla="*/ 228797 w 2119509"/>
                    <a:gd name="connsiteY36" fmla="*/ 1768316 h 2129155"/>
                    <a:gd name="connsiteX37" fmla="*/ 229750 w 2119509"/>
                    <a:gd name="connsiteY37" fmla="*/ 1750219 h 2129155"/>
                    <a:gd name="connsiteX38" fmla="*/ 229750 w 2119509"/>
                    <a:gd name="connsiteY38" fmla="*/ 1749266 h 2129155"/>
                    <a:gd name="connsiteX39" fmla="*/ 230702 w 2119509"/>
                    <a:gd name="connsiteY39" fmla="*/ 1738789 h 2129155"/>
                    <a:gd name="connsiteX40" fmla="*/ 230702 w 2119509"/>
                    <a:gd name="connsiteY40" fmla="*/ 1735931 h 2129155"/>
                    <a:gd name="connsiteX41" fmla="*/ 230702 w 2119509"/>
                    <a:gd name="connsiteY41" fmla="*/ 1730216 h 2129155"/>
                    <a:gd name="connsiteX42" fmla="*/ 230702 w 2119509"/>
                    <a:gd name="connsiteY42" fmla="*/ 1716881 h 2129155"/>
                    <a:gd name="connsiteX43" fmla="*/ 230702 w 2119509"/>
                    <a:gd name="connsiteY43" fmla="*/ 1703546 h 2129155"/>
                    <a:gd name="connsiteX44" fmla="*/ 230702 w 2119509"/>
                    <a:gd name="connsiteY44" fmla="*/ 1702594 h 2129155"/>
                    <a:gd name="connsiteX45" fmla="*/ 219272 w 2119509"/>
                    <a:gd name="connsiteY45" fmla="*/ 1554003 h 2129155"/>
                    <a:gd name="connsiteX46" fmla="*/ 185935 w 2119509"/>
                    <a:gd name="connsiteY46" fmla="*/ 1355884 h 2129155"/>
                    <a:gd name="connsiteX47" fmla="*/ 72587 w 2119509"/>
                    <a:gd name="connsiteY47" fmla="*/ 952976 h 2129155"/>
                    <a:gd name="connsiteX48" fmla="*/ 24962 w 2119509"/>
                    <a:gd name="connsiteY48" fmla="*/ 822484 h 2129155"/>
                    <a:gd name="connsiteX49" fmla="*/ 6864 w 2119509"/>
                    <a:gd name="connsiteY49" fmla="*/ 778669 h 2129155"/>
                    <a:gd name="connsiteX50" fmla="*/ 56395 w 2119509"/>
                    <a:gd name="connsiteY50" fmla="*/ 660559 h 2129155"/>
                    <a:gd name="connsiteX51" fmla="*/ 1632782 w 2119509"/>
                    <a:gd name="connsiteY51" fmla="*/ 7144 h 2129155"/>
                    <a:gd name="connsiteX52" fmla="*/ 1702315 w 2119509"/>
                    <a:gd name="connsiteY52" fmla="*/ 7144 h 2129155"/>
                    <a:gd name="connsiteX53" fmla="*/ 1751845 w 2119509"/>
                    <a:gd name="connsiteY53" fmla="*/ 56674 h 2129155"/>
                    <a:gd name="connsiteX54" fmla="*/ 1760417 w 2119509"/>
                    <a:gd name="connsiteY54" fmla="*/ 77628 h 2129155"/>
                    <a:gd name="connsiteX55" fmla="*/ 1760417 w 2119509"/>
                    <a:gd name="connsiteY55" fmla="*/ 78581 h 2129155"/>
                    <a:gd name="connsiteX56" fmla="*/ 1783277 w 2119509"/>
                    <a:gd name="connsiteY56" fmla="*/ 135731 h 2129155"/>
                    <a:gd name="connsiteX57" fmla="*/ 1857572 w 2119509"/>
                    <a:gd name="connsiteY57" fmla="*/ 336709 h 2129155"/>
                    <a:gd name="connsiteX58" fmla="*/ 2032833 w 2119509"/>
                    <a:gd name="connsiteY58" fmla="*/ 962501 h 2129155"/>
                    <a:gd name="connsiteX59" fmla="*/ 2094745 w 2119509"/>
                    <a:gd name="connsiteY59" fmla="*/ 1326356 h 2129155"/>
                    <a:gd name="connsiteX60" fmla="*/ 2119510 w 2119509"/>
                    <a:gd name="connsiteY60" fmla="*/ 1674019 h 2129155"/>
                    <a:gd name="connsiteX61" fmla="*/ 2119510 w 2119509"/>
                    <a:gd name="connsiteY61" fmla="*/ 1731169 h 2129155"/>
                    <a:gd name="connsiteX62" fmla="*/ 2119510 w 2119509"/>
                    <a:gd name="connsiteY62" fmla="*/ 1762601 h 2129155"/>
                    <a:gd name="connsiteX63" fmla="*/ 2119510 w 2119509"/>
                    <a:gd name="connsiteY63" fmla="*/ 1789271 h 2129155"/>
                    <a:gd name="connsiteX64" fmla="*/ 2117604 w 2119509"/>
                    <a:gd name="connsiteY64" fmla="*/ 1833086 h 2129155"/>
                    <a:gd name="connsiteX65" fmla="*/ 2114748 w 2119509"/>
                    <a:gd name="connsiteY65" fmla="*/ 1887378 h 2129155"/>
                    <a:gd name="connsiteX66" fmla="*/ 2114748 w 2119509"/>
                    <a:gd name="connsiteY66" fmla="*/ 1889284 h 2129155"/>
                    <a:gd name="connsiteX67" fmla="*/ 2106175 w 2119509"/>
                    <a:gd name="connsiteY67" fmla="*/ 1988344 h 2129155"/>
                    <a:gd name="connsiteX68" fmla="*/ 2106175 w 2119509"/>
                    <a:gd name="connsiteY68" fmla="*/ 1991201 h 2129155"/>
                    <a:gd name="connsiteX69" fmla="*/ 2098554 w 2119509"/>
                    <a:gd name="connsiteY69" fmla="*/ 2053114 h 2129155"/>
                    <a:gd name="connsiteX70" fmla="*/ 1995685 w 2119509"/>
                    <a:gd name="connsiteY70" fmla="*/ 2128361 h 2129155"/>
                    <a:gd name="connsiteX71" fmla="*/ 1995685 w 2119509"/>
                    <a:gd name="connsiteY71" fmla="*/ 2128361 h 2129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2119509" h="2129155">
                      <a:moveTo>
                        <a:pt x="1995685" y="2128361"/>
                      </a:moveTo>
                      <a:cubicBezTo>
                        <a:pt x="1946154" y="2121694"/>
                        <a:pt x="1910912" y="2076926"/>
                        <a:pt x="1916627" y="2027396"/>
                      </a:cubicBezTo>
                      <a:lnTo>
                        <a:pt x="1924247" y="1968341"/>
                      </a:lnTo>
                      <a:lnTo>
                        <a:pt x="1931867" y="1873091"/>
                      </a:lnTo>
                      <a:cubicBezTo>
                        <a:pt x="1932820" y="1856899"/>
                        <a:pt x="1933772" y="1839753"/>
                        <a:pt x="1933772" y="1822609"/>
                      </a:cubicBezTo>
                      <a:lnTo>
                        <a:pt x="1935677" y="1779746"/>
                      </a:lnTo>
                      <a:cubicBezTo>
                        <a:pt x="1935677" y="1773078"/>
                        <a:pt x="1935677" y="1765459"/>
                        <a:pt x="1935677" y="1758791"/>
                      </a:cubicBezTo>
                      <a:lnTo>
                        <a:pt x="1935677" y="1727359"/>
                      </a:lnTo>
                      <a:cubicBezTo>
                        <a:pt x="1935677" y="1710214"/>
                        <a:pt x="1935677" y="1692116"/>
                        <a:pt x="1935677" y="1674019"/>
                      </a:cubicBezTo>
                      <a:cubicBezTo>
                        <a:pt x="1934725" y="1573053"/>
                        <a:pt x="1926152" y="1459706"/>
                        <a:pt x="1912817" y="1345406"/>
                      </a:cubicBezTo>
                      <a:cubicBezTo>
                        <a:pt x="1898529" y="1231106"/>
                        <a:pt x="1879479" y="1113949"/>
                        <a:pt x="1853762" y="997744"/>
                      </a:cubicBezTo>
                      <a:cubicBezTo>
                        <a:pt x="1800422" y="750094"/>
                        <a:pt x="1731842" y="531971"/>
                        <a:pt x="1684217" y="393859"/>
                      </a:cubicBezTo>
                      <a:cubicBezTo>
                        <a:pt x="1656595" y="313849"/>
                        <a:pt x="1632782" y="250031"/>
                        <a:pt x="1615637" y="207169"/>
                      </a:cubicBezTo>
                      <a:lnTo>
                        <a:pt x="206889" y="791051"/>
                      </a:lnTo>
                      <a:cubicBezTo>
                        <a:pt x="217367" y="817721"/>
                        <a:pt x="228797" y="851059"/>
                        <a:pt x="243085" y="891064"/>
                      </a:cubicBezTo>
                      <a:cubicBezTo>
                        <a:pt x="265945" y="955834"/>
                        <a:pt x="323095" y="1127284"/>
                        <a:pt x="363100" y="1315878"/>
                      </a:cubicBezTo>
                      <a:cubicBezTo>
                        <a:pt x="378339" y="1388269"/>
                        <a:pt x="391675" y="1462564"/>
                        <a:pt x="399295" y="1530191"/>
                      </a:cubicBezTo>
                      <a:cubicBezTo>
                        <a:pt x="406914" y="1592103"/>
                        <a:pt x="410725" y="1650206"/>
                        <a:pt x="411677" y="1697831"/>
                      </a:cubicBezTo>
                      <a:cubicBezTo>
                        <a:pt x="411677" y="1704499"/>
                        <a:pt x="411677" y="1711166"/>
                        <a:pt x="411677" y="1717834"/>
                      </a:cubicBezTo>
                      <a:cubicBezTo>
                        <a:pt x="411677" y="1720691"/>
                        <a:pt x="411677" y="1724501"/>
                        <a:pt x="411677" y="1727359"/>
                      </a:cubicBezTo>
                      <a:cubicBezTo>
                        <a:pt x="411677" y="1728311"/>
                        <a:pt x="411677" y="1728311"/>
                        <a:pt x="411677" y="1729264"/>
                      </a:cubicBezTo>
                      <a:lnTo>
                        <a:pt x="411677" y="1733074"/>
                      </a:lnTo>
                      <a:cubicBezTo>
                        <a:pt x="411677" y="1736884"/>
                        <a:pt x="411677" y="1741646"/>
                        <a:pt x="411677" y="1745456"/>
                      </a:cubicBezTo>
                      <a:cubicBezTo>
                        <a:pt x="411677" y="1745456"/>
                        <a:pt x="411677" y="1746409"/>
                        <a:pt x="411677" y="1746409"/>
                      </a:cubicBezTo>
                      <a:lnTo>
                        <a:pt x="410725" y="1776889"/>
                      </a:lnTo>
                      <a:cubicBezTo>
                        <a:pt x="410725" y="1778794"/>
                        <a:pt x="410725" y="1779746"/>
                        <a:pt x="410725" y="1781651"/>
                      </a:cubicBezTo>
                      <a:lnTo>
                        <a:pt x="408820" y="1808321"/>
                      </a:lnTo>
                      <a:cubicBezTo>
                        <a:pt x="408820" y="1811178"/>
                        <a:pt x="408820" y="1813084"/>
                        <a:pt x="407867" y="1815941"/>
                      </a:cubicBezTo>
                      <a:lnTo>
                        <a:pt x="405962" y="1829276"/>
                      </a:lnTo>
                      <a:cubicBezTo>
                        <a:pt x="399295" y="1878806"/>
                        <a:pt x="354527" y="1914049"/>
                        <a:pt x="304045" y="1908334"/>
                      </a:cubicBezTo>
                      <a:cubicBezTo>
                        <a:pt x="254514" y="1901666"/>
                        <a:pt x="219272" y="1856899"/>
                        <a:pt x="224987" y="1806416"/>
                      </a:cubicBezTo>
                      <a:lnTo>
                        <a:pt x="225939" y="1799749"/>
                      </a:lnTo>
                      <a:cubicBezTo>
                        <a:pt x="225939" y="1798796"/>
                        <a:pt x="225939" y="1798796"/>
                        <a:pt x="225939" y="1797844"/>
                      </a:cubicBezTo>
                      <a:lnTo>
                        <a:pt x="226892" y="1793081"/>
                      </a:lnTo>
                      <a:lnTo>
                        <a:pt x="227845" y="1783556"/>
                      </a:lnTo>
                      <a:cubicBezTo>
                        <a:pt x="227845" y="1782603"/>
                        <a:pt x="227845" y="1782603"/>
                        <a:pt x="227845" y="1781651"/>
                      </a:cubicBezTo>
                      <a:lnTo>
                        <a:pt x="228797" y="1768316"/>
                      </a:lnTo>
                      <a:lnTo>
                        <a:pt x="229750" y="1750219"/>
                      </a:lnTo>
                      <a:cubicBezTo>
                        <a:pt x="229750" y="1749266"/>
                        <a:pt x="229750" y="1749266"/>
                        <a:pt x="229750" y="1749266"/>
                      </a:cubicBezTo>
                      <a:lnTo>
                        <a:pt x="230702" y="1738789"/>
                      </a:lnTo>
                      <a:cubicBezTo>
                        <a:pt x="230702" y="1737836"/>
                        <a:pt x="230702" y="1736884"/>
                        <a:pt x="230702" y="1735931"/>
                      </a:cubicBezTo>
                      <a:cubicBezTo>
                        <a:pt x="230702" y="1734026"/>
                        <a:pt x="230702" y="1732121"/>
                        <a:pt x="230702" y="1730216"/>
                      </a:cubicBezTo>
                      <a:cubicBezTo>
                        <a:pt x="230702" y="1725453"/>
                        <a:pt x="230702" y="1721644"/>
                        <a:pt x="230702" y="1716881"/>
                      </a:cubicBezTo>
                      <a:cubicBezTo>
                        <a:pt x="230702" y="1713071"/>
                        <a:pt x="230702" y="1708309"/>
                        <a:pt x="230702" y="1703546"/>
                      </a:cubicBezTo>
                      <a:cubicBezTo>
                        <a:pt x="230702" y="1703546"/>
                        <a:pt x="230702" y="1702594"/>
                        <a:pt x="230702" y="1702594"/>
                      </a:cubicBezTo>
                      <a:cubicBezTo>
                        <a:pt x="230702" y="1674019"/>
                        <a:pt x="227845" y="1624489"/>
                        <a:pt x="219272" y="1554003"/>
                      </a:cubicBezTo>
                      <a:cubicBezTo>
                        <a:pt x="211652" y="1491139"/>
                        <a:pt x="200222" y="1422559"/>
                        <a:pt x="185935" y="1355884"/>
                      </a:cubicBezTo>
                      <a:cubicBezTo>
                        <a:pt x="159264" y="1232059"/>
                        <a:pt x="117355" y="1081564"/>
                        <a:pt x="72587" y="952976"/>
                      </a:cubicBezTo>
                      <a:cubicBezTo>
                        <a:pt x="51632" y="892016"/>
                        <a:pt x="33535" y="845344"/>
                        <a:pt x="24962" y="822484"/>
                      </a:cubicBezTo>
                      <a:lnTo>
                        <a:pt x="6864" y="778669"/>
                      </a:lnTo>
                      <a:cubicBezTo>
                        <a:pt x="-12186" y="731996"/>
                        <a:pt x="9722" y="679609"/>
                        <a:pt x="56395" y="660559"/>
                      </a:cubicBezTo>
                      <a:lnTo>
                        <a:pt x="1632782" y="7144"/>
                      </a:lnTo>
                      <a:cubicBezTo>
                        <a:pt x="1654690" y="-2381"/>
                        <a:pt x="1680408" y="-2381"/>
                        <a:pt x="1702315" y="7144"/>
                      </a:cubicBezTo>
                      <a:cubicBezTo>
                        <a:pt x="1724222" y="16669"/>
                        <a:pt x="1742320" y="33814"/>
                        <a:pt x="1751845" y="56674"/>
                      </a:cubicBezTo>
                      <a:lnTo>
                        <a:pt x="1760417" y="77628"/>
                      </a:lnTo>
                      <a:cubicBezTo>
                        <a:pt x="1760417" y="77628"/>
                        <a:pt x="1760417" y="78581"/>
                        <a:pt x="1760417" y="78581"/>
                      </a:cubicBezTo>
                      <a:lnTo>
                        <a:pt x="1783277" y="135731"/>
                      </a:lnTo>
                      <a:cubicBezTo>
                        <a:pt x="1800422" y="179546"/>
                        <a:pt x="1827092" y="250031"/>
                        <a:pt x="1857572" y="336709"/>
                      </a:cubicBezTo>
                      <a:cubicBezTo>
                        <a:pt x="1907102" y="480536"/>
                        <a:pt x="1978540" y="705326"/>
                        <a:pt x="2032833" y="962501"/>
                      </a:cubicBezTo>
                      <a:cubicBezTo>
                        <a:pt x="2059502" y="1084421"/>
                        <a:pt x="2079504" y="1207294"/>
                        <a:pt x="2094745" y="1326356"/>
                      </a:cubicBezTo>
                      <a:cubicBezTo>
                        <a:pt x="2109033" y="1447324"/>
                        <a:pt x="2117604" y="1567339"/>
                        <a:pt x="2119510" y="1674019"/>
                      </a:cubicBezTo>
                      <a:cubicBezTo>
                        <a:pt x="2119510" y="1693069"/>
                        <a:pt x="2119510" y="1713071"/>
                        <a:pt x="2119510" y="1731169"/>
                      </a:cubicBezTo>
                      <a:lnTo>
                        <a:pt x="2119510" y="1762601"/>
                      </a:lnTo>
                      <a:cubicBezTo>
                        <a:pt x="2119510" y="1771174"/>
                        <a:pt x="2119510" y="1779746"/>
                        <a:pt x="2119510" y="1789271"/>
                      </a:cubicBezTo>
                      <a:lnTo>
                        <a:pt x="2117604" y="1833086"/>
                      </a:lnTo>
                      <a:cubicBezTo>
                        <a:pt x="2116652" y="1852136"/>
                        <a:pt x="2115700" y="1870234"/>
                        <a:pt x="2114748" y="1887378"/>
                      </a:cubicBezTo>
                      <a:cubicBezTo>
                        <a:pt x="2114748" y="1888331"/>
                        <a:pt x="2114748" y="1888331"/>
                        <a:pt x="2114748" y="1889284"/>
                      </a:cubicBezTo>
                      <a:lnTo>
                        <a:pt x="2106175" y="1988344"/>
                      </a:lnTo>
                      <a:cubicBezTo>
                        <a:pt x="2106175" y="1989296"/>
                        <a:pt x="2106175" y="1990249"/>
                        <a:pt x="2106175" y="1991201"/>
                      </a:cubicBezTo>
                      <a:lnTo>
                        <a:pt x="2098554" y="2053114"/>
                      </a:lnTo>
                      <a:cubicBezTo>
                        <a:pt x="2090935" y="2098834"/>
                        <a:pt x="2045215" y="2135029"/>
                        <a:pt x="1995685" y="2128361"/>
                      </a:cubicBezTo>
                      <a:lnTo>
                        <a:pt x="1995685" y="2128361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</p:grpSp>
          <p:grpSp>
            <p:nvGrpSpPr>
              <p:cNvPr id="110" name="Graphic 46">
                <a:extLst>
                  <a:ext uri="{FF2B5EF4-FFF2-40B4-BE49-F238E27FC236}">
                    <a16:creationId xmlns:a16="http://schemas.microsoft.com/office/drawing/2014/main" id="{8E380BCB-669A-DCD9-08AF-239AB928A447}"/>
                  </a:ext>
                </a:extLst>
              </p:cNvPr>
              <p:cNvGrpSpPr/>
              <p:nvPr/>
            </p:nvGrpSpPr>
            <p:grpSpPr>
              <a:xfrm>
                <a:off x="11953590" y="10197895"/>
                <a:ext cx="1244964" cy="807332"/>
                <a:chOff x="11953590" y="10197895"/>
                <a:chExt cx="1244964" cy="807332"/>
              </a:xfrm>
              <a:solidFill>
                <a:srgbClr val="0C375B"/>
              </a:solidFill>
            </p:grpSpPr>
            <p:sp>
              <p:nvSpPr>
                <p:cNvPr id="111" name="Freeform 110">
                  <a:extLst>
                    <a:ext uri="{FF2B5EF4-FFF2-40B4-BE49-F238E27FC236}">
                      <a16:creationId xmlns:a16="http://schemas.microsoft.com/office/drawing/2014/main" id="{0A26C650-77CB-A867-46EF-AA179F322E6F}"/>
                    </a:ext>
                  </a:extLst>
                </p:cNvPr>
                <p:cNvSpPr/>
                <p:nvPr/>
              </p:nvSpPr>
              <p:spPr>
                <a:xfrm>
                  <a:off x="11953590" y="10392804"/>
                  <a:ext cx="1159994" cy="612423"/>
                </a:xfrm>
                <a:custGeom>
                  <a:avLst/>
                  <a:gdLst>
                    <a:gd name="connsiteX0" fmla="*/ 1104866 w 1159994"/>
                    <a:gd name="connsiteY0" fmla="*/ 609566 h 612423"/>
                    <a:gd name="connsiteX1" fmla="*/ 1147728 w 1159994"/>
                    <a:gd name="connsiteY1" fmla="*/ 600994 h 612423"/>
                    <a:gd name="connsiteX2" fmla="*/ 1148681 w 1159994"/>
                    <a:gd name="connsiteY2" fmla="*/ 543844 h 612423"/>
                    <a:gd name="connsiteX3" fmla="*/ 458119 w 1159994"/>
                    <a:gd name="connsiteY3" fmla="*/ 127601 h 612423"/>
                    <a:gd name="connsiteX4" fmla="*/ 48544 w 1159994"/>
                    <a:gd name="connsiteY4" fmla="*/ 919 h 612423"/>
                    <a:gd name="connsiteX5" fmla="*/ 919 w 1159994"/>
                    <a:gd name="connsiteY5" fmla="*/ 31398 h 612423"/>
                    <a:gd name="connsiteX6" fmla="*/ 31398 w 1159994"/>
                    <a:gd name="connsiteY6" fmla="*/ 79023 h 612423"/>
                    <a:gd name="connsiteX7" fmla="*/ 1090578 w 1159994"/>
                    <a:gd name="connsiteY7" fmla="*/ 599089 h 612423"/>
                    <a:gd name="connsiteX8" fmla="*/ 1104866 w 1159994"/>
                    <a:gd name="connsiteY8" fmla="*/ 609566 h 612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59994" h="612423">
                      <a:moveTo>
                        <a:pt x="1104866" y="609566"/>
                      </a:moveTo>
                      <a:cubicBezTo>
                        <a:pt x="1119153" y="615281"/>
                        <a:pt x="1136298" y="612423"/>
                        <a:pt x="1147728" y="600994"/>
                      </a:cubicBezTo>
                      <a:cubicBezTo>
                        <a:pt x="1163921" y="585753"/>
                        <a:pt x="1163921" y="560036"/>
                        <a:pt x="1148681" y="543844"/>
                      </a:cubicBezTo>
                      <a:cubicBezTo>
                        <a:pt x="993423" y="383823"/>
                        <a:pt x="761014" y="242853"/>
                        <a:pt x="458119" y="127601"/>
                      </a:cubicBezTo>
                      <a:cubicBezTo>
                        <a:pt x="233328" y="41876"/>
                        <a:pt x="56164" y="2823"/>
                        <a:pt x="48544" y="919"/>
                      </a:cubicBezTo>
                      <a:cubicBezTo>
                        <a:pt x="26636" y="-3844"/>
                        <a:pt x="5681" y="10444"/>
                        <a:pt x="919" y="31398"/>
                      </a:cubicBezTo>
                      <a:cubicBezTo>
                        <a:pt x="-3844" y="53306"/>
                        <a:pt x="10444" y="74261"/>
                        <a:pt x="31398" y="79023"/>
                      </a:cubicBezTo>
                      <a:cubicBezTo>
                        <a:pt x="38066" y="80928"/>
                        <a:pt x="739106" y="236186"/>
                        <a:pt x="1090578" y="599089"/>
                      </a:cubicBezTo>
                      <a:cubicBezTo>
                        <a:pt x="1094389" y="604803"/>
                        <a:pt x="1099151" y="607661"/>
                        <a:pt x="1104866" y="609566"/>
                      </a:cubicBezTo>
                      <a:close/>
                    </a:path>
                  </a:pathLst>
                </a:custGeom>
                <a:solidFill>
                  <a:srgbClr val="0C375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  <p:sp>
              <p:nvSpPr>
                <p:cNvPr id="112" name="Freeform 111">
                  <a:extLst>
                    <a:ext uri="{FF2B5EF4-FFF2-40B4-BE49-F238E27FC236}">
                      <a16:creationId xmlns:a16="http://schemas.microsoft.com/office/drawing/2014/main" id="{CB498F92-7898-39ED-0794-F05D6B184FC7}"/>
                    </a:ext>
                  </a:extLst>
                </p:cNvPr>
                <p:cNvSpPr/>
                <p:nvPr/>
              </p:nvSpPr>
              <p:spPr>
                <a:xfrm>
                  <a:off x="11980262" y="10197895"/>
                  <a:ext cx="1218292" cy="220673"/>
                </a:xfrm>
                <a:custGeom>
                  <a:avLst/>
                  <a:gdLst>
                    <a:gd name="connsiteX0" fmla="*/ 24729 w 1218292"/>
                    <a:gd name="connsiteY0" fmla="*/ 113913 h 220673"/>
                    <a:gd name="connsiteX1" fmla="*/ 47589 w 1218292"/>
                    <a:gd name="connsiteY1" fmla="*/ 115818 h 220673"/>
                    <a:gd name="connsiteX2" fmla="*/ 1160109 w 1218292"/>
                    <a:gd name="connsiteY2" fmla="*/ 216783 h 220673"/>
                    <a:gd name="connsiteX3" fmla="*/ 1214401 w 1218292"/>
                    <a:gd name="connsiteY3" fmla="*/ 197733 h 220673"/>
                    <a:gd name="connsiteX4" fmla="*/ 1195351 w 1218292"/>
                    <a:gd name="connsiteY4" fmla="*/ 143440 h 220673"/>
                    <a:gd name="connsiteX5" fmla="*/ 32349 w 1218292"/>
                    <a:gd name="connsiteY5" fmla="*/ 36760 h 220673"/>
                    <a:gd name="connsiteX6" fmla="*/ 917 w 1218292"/>
                    <a:gd name="connsiteY6" fmla="*/ 84385 h 220673"/>
                    <a:gd name="connsiteX7" fmla="*/ 24729 w 1218292"/>
                    <a:gd name="connsiteY7" fmla="*/ 113913 h 220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18292" h="220673">
                      <a:moveTo>
                        <a:pt x="24729" y="113913"/>
                      </a:moveTo>
                      <a:cubicBezTo>
                        <a:pt x="31397" y="116770"/>
                        <a:pt x="39017" y="117723"/>
                        <a:pt x="47589" y="115818"/>
                      </a:cubicBezTo>
                      <a:cubicBezTo>
                        <a:pt x="54256" y="114865"/>
                        <a:pt x="691479" y="-6102"/>
                        <a:pt x="1160109" y="216783"/>
                      </a:cubicBezTo>
                      <a:cubicBezTo>
                        <a:pt x="1180112" y="226308"/>
                        <a:pt x="1204876" y="217735"/>
                        <a:pt x="1214401" y="197733"/>
                      </a:cubicBezTo>
                      <a:cubicBezTo>
                        <a:pt x="1223926" y="177730"/>
                        <a:pt x="1215354" y="153918"/>
                        <a:pt x="1195351" y="143440"/>
                      </a:cubicBezTo>
                      <a:cubicBezTo>
                        <a:pt x="701956" y="-90875"/>
                        <a:pt x="59019" y="31045"/>
                        <a:pt x="32349" y="36760"/>
                      </a:cubicBezTo>
                      <a:cubicBezTo>
                        <a:pt x="10442" y="40570"/>
                        <a:pt x="-3846" y="62478"/>
                        <a:pt x="917" y="84385"/>
                      </a:cubicBezTo>
                      <a:cubicBezTo>
                        <a:pt x="1869" y="98673"/>
                        <a:pt x="12347" y="109150"/>
                        <a:pt x="24729" y="113913"/>
                      </a:cubicBezTo>
                      <a:close/>
                    </a:path>
                  </a:pathLst>
                </a:custGeom>
                <a:solidFill>
                  <a:srgbClr val="0C375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RS"/>
                </a:p>
              </p:txBody>
            </p:sp>
          </p:grpSp>
        </p:grpSp>
        <p:grpSp>
          <p:nvGrpSpPr>
            <p:cNvPr id="113" name="Graphic 46">
              <a:extLst>
                <a:ext uri="{FF2B5EF4-FFF2-40B4-BE49-F238E27FC236}">
                  <a16:creationId xmlns:a16="http://schemas.microsoft.com/office/drawing/2014/main" id="{18A28971-2EA5-E8A0-7456-E154F8EDDAA7}"/>
                </a:ext>
              </a:extLst>
            </p:cNvPr>
            <p:cNvGrpSpPr/>
            <p:nvPr/>
          </p:nvGrpSpPr>
          <p:grpSpPr>
            <a:xfrm>
              <a:off x="11182735" y="4548230"/>
              <a:ext cx="2388132" cy="1235848"/>
              <a:chOff x="11182735" y="4548230"/>
              <a:chExt cx="2388132" cy="1235848"/>
            </a:xfrm>
            <a:solidFill>
              <a:srgbClr val="F46C69"/>
            </a:solidFill>
          </p:grpSpPr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D27867AA-E3FE-DCF9-6461-8009A9422F7C}"/>
                  </a:ext>
                </a:extLst>
              </p:cNvPr>
              <p:cNvSpPr/>
              <p:nvPr/>
            </p:nvSpPr>
            <p:spPr>
              <a:xfrm>
                <a:off x="11182735" y="4916273"/>
                <a:ext cx="539544" cy="862836"/>
              </a:xfrm>
              <a:custGeom>
                <a:avLst/>
                <a:gdLst>
                  <a:gd name="connsiteX0" fmla="*/ 25966 w 539544"/>
                  <a:gd name="connsiteY0" fmla="*/ 6290 h 862836"/>
                  <a:gd name="connsiteX1" fmla="*/ 6916 w 539544"/>
                  <a:gd name="connsiteY1" fmla="*/ 75823 h 862836"/>
                  <a:gd name="connsiteX2" fmla="*/ 444114 w 539544"/>
                  <a:gd name="connsiteY2" fmla="*/ 836870 h 862836"/>
                  <a:gd name="connsiteX3" fmla="*/ 513646 w 539544"/>
                  <a:gd name="connsiteY3" fmla="*/ 855920 h 862836"/>
                  <a:gd name="connsiteX4" fmla="*/ 521266 w 539544"/>
                  <a:gd name="connsiteY4" fmla="*/ 851158 h 862836"/>
                  <a:gd name="connsiteX5" fmla="*/ 532696 w 539544"/>
                  <a:gd name="connsiteY5" fmla="*/ 786388 h 862836"/>
                  <a:gd name="connsiteX6" fmla="*/ 95499 w 539544"/>
                  <a:gd name="connsiteY6" fmla="*/ 25340 h 862836"/>
                  <a:gd name="connsiteX7" fmla="*/ 25966 w 539544"/>
                  <a:gd name="connsiteY7" fmla="*/ 6290 h 862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544" h="862836">
                    <a:moveTo>
                      <a:pt x="25966" y="6290"/>
                    </a:moveTo>
                    <a:cubicBezTo>
                      <a:pt x="1201" y="20578"/>
                      <a:pt x="-7371" y="52010"/>
                      <a:pt x="6916" y="75823"/>
                    </a:cubicBezTo>
                    <a:lnTo>
                      <a:pt x="444114" y="836870"/>
                    </a:lnTo>
                    <a:cubicBezTo>
                      <a:pt x="458401" y="861635"/>
                      <a:pt x="489834" y="870208"/>
                      <a:pt x="513646" y="855920"/>
                    </a:cubicBezTo>
                    <a:cubicBezTo>
                      <a:pt x="516504" y="854015"/>
                      <a:pt x="518409" y="853063"/>
                      <a:pt x="521266" y="851158"/>
                    </a:cubicBezTo>
                    <a:cubicBezTo>
                      <a:pt x="540316" y="835918"/>
                      <a:pt x="545079" y="808295"/>
                      <a:pt x="532696" y="786388"/>
                    </a:cubicBezTo>
                    <a:lnTo>
                      <a:pt x="95499" y="25340"/>
                    </a:lnTo>
                    <a:cubicBezTo>
                      <a:pt x="81211" y="1528"/>
                      <a:pt x="49779" y="-7045"/>
                      <a:pt x="25966" y="629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68F06AE6-3335-A638-5413-6F2706C90242}"/>
                  </a:ext>
                </a:extLst>
              </p:cNvPr>
              <p:cNvSpPr/>
              <p:nvPr/>
            </p:nvSpPr>
            <p:spPr>
              <a:xfrm>
                <a:off x="13028647" y="4922314"/>
                <a:ext cx="542221" cy="861764"/>
              </a:xfrm>
              <a:custGeom>
                <a:avLst/>
                <a:gdLst>
                  <a:gd name="connsiteX0" fmla="*/ 516538 w 542221"/>
                  <a:gd name="connsiteY0" fmla="*/ 6916 h 861764"/>
                  <a:gd name="connsiteX1" fmla="*/ 447005 w 542221"/>
                  <a:gd name="connsiteY1" fmla="*/ 25966 h 861764"/>
                  <a:gd name="connsiteX2" fmla="*/ 6950 w 542221"/>
                  <a:gd name="connsiteY2" fmla="*/ 785109 h 861764"/>
                  <a:gd name="connsiteX3" fmla="*/ 25047 w 542221"/>
                  <a:gd name="connsiteY3" fmla="*/ 854641 h 861764"/>
                  <a:gd name="connsiteX4" fmla="*/ 83150 w 542221"/>
                  <a:gd name="connsiteY4" fmla="*/ 849879 h 861764"/>
                  <a:gd name="connsiteX5" fmla="*/ 94580 w 542221"/>
                  <a:gd name="connsiteY5" fmla="*/ 836543 h 861764"/>
                  <a:gd name="connsiteX6" fmla="*/ 534635 w 542221"/>
                  <a:gd name="connsiteY6" fmla="*/ 77401 h 861764"/>
                  <a:gd name="connsiteX7" fmla="*/ 516538 w 542221"/>
                  <a:gd name="connsiteY7" fmla="*/ 6916 h 861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2221" h="861764">
                    <a:moveTo>
                      <a:pt x="516538" y="6916"/>
                    </a:moveTo>
                    <a:cubicBezTo>
                      <a:pt x="491773" y="-7371"/>
                      <a:pt x="460340" y="1201"/>
                      <a:pt x="447005" y="25966"/>
                    </a:cubicBezTo>
                    <a:lnTo>
                      <a:pt x="6950" y="785109"/>
                    </a:lnTo>
                    <a:cubicBezTo>
                      <a:pt x="-7337" y="809874"/>
                      <a:pt x="1235" y="841306"/>
                      <a:pt x="25047" y="854641"/>
                    </a:cubicBezTo>
                    <a:cubicBezTo>
                      <a:pt x="44097" y="866071"/>
                      <a:pt x="67910" y="863214"/>
                      <a:pt x="83150" y="849879"/>
                    </a:cubicBezTo>
                    <a:cubicBezTo>
                      <a:pt x="87913" y="846068"/>
                      <a:pt x="91723" y="841306"/>
                      <a:pt x="94580" y="836543"/>
                    </a:cubicBezTo>
                    <a:lnTo>
                      <a:pt x="534635" y="77401"/>
                    </a:lnTo>
                    <a:cubicBezTo>
                      <a:pt x="549875" y="52636"/>
                      <a:pt x="541303" y="21204"/>
                      <a:pt x="516538" y="6916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07044A72-0751-34B7-8372-8545DD572913}"/>
                  </a:ext>
                </a:extLst>
              </p:cNvPr>
              <p:cNvSpPr/>
              <p:nvPr/>
            </p:nvSpPr>
            <p:spPr>
              <a:xfrm>
                <a:off x="12324079" y="4548230"/>
                <a:ext cx="104775" cy="980122"/>
              </a:xfrm>
              <a:custGeom>
                <a:avLst/>
                <a:gdLst>
                  <a:gd name="connsiteX0" fmla="*/ 53340 w 104775"/>
                  <a:gd name="connsiteY0" fmla="*/ 0 h 980122"/>
                  <a:gd name="connsiteX1" fmla="*/ 1905 w 104775"/>
                  <a:gd name="connsiteY1" fmla="*/ 51435 h 980122"/>
                  <a:gd name="connsiteX2" fmla="*/ 0 w 104775"/>
                  <a:gd name="connsiteY2" fmla="*/ 928688 h 980122"/>
                  <a:gd name="connsiteX3" fmla="*/ 51435 w 104775"/>
                  <a:gd name="connsiteY3" fmla="*/ 980123 h 980122"/>
                  <a:gd name="connsiteX4" fmla="*/ 84772 w 104775"/>
                  <a:gd name="connsiteY4" fmla="*/ 967740 h 980122"/>
                  <a:gd name="connsiteX5" fmla="*/ 102870 w 104775"/>
                  <a:gd name="connsiteY5" fmla="*/ 928688 h 980122"/>
                  <a:gd name="connsiteX6" fmla="*/ 104775 w 104775"/>
                  <a:gd name="connsiteY6" fmla="*/ 51435 h 980122"/>
                  <a:gd name="connsiteX7" fmla="*/ 53340 w 104775"/>
                  <a:gd name="connsiteY7" fmla="*/ 0 h 980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775" h="980122">
                    <a:moveTo>
                      <a:pt x="53340" y="0"/>
                    </a:moveTo>
                    <a:cubicBezTo>
                      <a:pt x="24765" y="0"/>
                      <a:pt x="1905" y="22860"/>
                      <a:pt x="1905" y="51435"/>
                    </a:cubicBezTo>
                    <a:lnTo>
                      <a:pt x="0" y="928688"/>
                    </a:lnTo>
                    <a:cubicBezTo>
                      <a:pt x="0" y="957263"/>
                      <a:pt x="22860" y="980123"/>
                      <a:pt x="51435" y="980123"/>
                    </a:cubicBezTo>
                    <a:cubicBezTo>
                      <a:pt x="63818" y="980123"/>
                      <a:pt x="75247" y="975360"/>
                      <a:pt x="84772" y="967740"/>
                    </a:cubicBezTo>
                    <a:cubicBezTo>
                      <a:pt x="96202" y="958215"/>
                      <a:pt x="102870" y="943927"/>
                      <a:pt x="102870" y="928688"/>
                    </a:cubicBezTo>
                    <a:lnTo>
                      <a:pt x="104775" y="51435"/>
                    </a:lnTo>
                    <a:cubicBezTo>
                      <a:pt x="104775" y="22860"/>
                      <a:pt x="81915" y="0"/>
                      <a:pt x="5334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6D39E02-BA0F-BD1B-51C4-D8194F5E8148}"/>
              </a:ext>
            </a:extLst>
          </p:cNvPr>
          <p:cNvGrpSpPr/>
          <p:nvPr/>
        </p:nvGrpSpPr>
        <p:grpSpPr>
          <a:xfrm>
            <a:off x="2593162" y="3654314"/>
            <a:ext cx="4974919" cy="2508381"/>
            <a:chOff x="3212617" y="3846912"/>
            <a:chExt cx="4974919" cy="2508381"/>
          </a:xfrm>
        </p:grpSpPr>
        <p:grpSp>
          <p:nvGrpSpPr>
            <p:cNvPr id="118" name="Graphic 2">
              <a:extLst>
                <a:ext uri="{FF2B5EF4-FFF2-40B4-BE49-F238E27FC236}">
                  <a16:creationId xmlns:a16="http://schemas.microsoft.com/office/drawing/2014/main" id="{7ACFC1E7-E94E-899A-9B5A-5097333C17C8}"/>
                </a:ext>
              </a:extLst>
            </p:cNvPr>
            <p:cNvGrpSpPr/>
            <p:nvPr/>
          </p:nvGrpSpPr>
          <p:grpSpPr>
            <a:xfrm>
              <a:off x="5538937" y="3846912"/>
              <a:ext cx="2593562" cy="515425"/>
              <a:chOff x="1021714" y="654684"/>
              <a:chExt cx="1904364" cy="378459"/>
            </a:xfrm>
          </p:grpSpPr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290DBB07-9E54-EFAC-BCD5-71BD5571BCF5}"/>
                  </a:ext>
                </a:extLst>
              </p:cNvPr>
              <p:cNvSpPr/>
              <p:nvPr/>
            </p:nvSpPr>
            <p:spPr>
              <a:xfrm>
                <a:off x="1021714" y="654684"/>
                <a:ext cx="1904364" cy="378459"/>
              </a:xfrm>
              <a:custGeom>
                <a:avLst/>
                <a:gdLst>
                  <a:gd name="connsiteX0" fmla="*/ 1826895 w 1904364"/>
                  <a:gd name="connsiteY0" fmla="*/ 378460 h 378459"/>
                  <a:gd name="connsiteX1" fmla="*/ 76835 w 1904364"/>
                  <a:gd name="connsiteY1" fmla="*/ 378460 h 378459"/>
                  <a:gd name="connsiteX2" fmla="*/ 34290 w 1904364"/>
                  <a:gd name="connsiteY2" fmla="*/ 365760 h 378459"/>
                  <a:gd name="connsiteX3" fmla="*/ 0 w 1904364"/>
                  <a:gd name="connsiteY3" fmla="*/ 301625 h 378459"/>
                  <a:gd name="connsiteX4" fmla="*/ 0 w 1904364"/>
                  <a:gd name="connsiteY4" fmla="*/ 77470 h 378459"/>
                  <a:gd name="connsiteX5" fmla="*/ 29845 w 1904364"/>
                  <a:gd name="connsiteY5" fmla="*/ 16510 h 378459"/>
                  <a:gd name="connsiteX6" fmla="*/ 76835 w 1904364"/>
                  <a:gd name="connsiteY6" fmla="*/ 0 h 378459"/>
                  <a:gd name="connsiteX7" fmla="*/ 1826895 w 1904364"/>
                  <a:gd name="connsiteY7" fmla="*/ 0 h 378459"/>
                  <a:gd name="connsiteX8" fmla="*/ 1881505 w 1904364"/>
                  <a:gd name="connsiteY8" fmla="*/ 22860 h 378459"/>
                  <a:gd name="connsiteX9" fmla="*/ 1904365 w 1904364"/>
                  <a:gd name="connsiteY9" fmla="*/ 77470 h 378459"/>
                  <a:gd name="connsiteX10" fmla="*/ 1904365 w 1904364"/>
                  <a:gd name="connsiteY10" fmla="*/ 301625 h 378459"/>
                  <a:gd name="connsiteX11" fmla="*/ 1879600 w 1904364"/>
                  <a:gd name="connsiteY11" fmla="*/ 358140 h 378459"/>
                  <a:gd name="connsiteX12" fmla="*/ 1826895 w 1904364"/>
                  <a:gd name="connsiteY12" fmla="*/ 378460 h 378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04364" h="378459">
                    <a:moveTo>
                      <a:pt x="1826895" y="378460"/>
                    </a:moveTo>
                    <a:lnTo>
                      <a:pt x="76835" y="378460"/>
                    </a:lnTo>
                    <a:cubicBezTo>
                      <a:pt x="60960" y="378460"/>
                      <a:pt x="46355" y="374015"/>
                      <a:pt x="34290" y="365760"/>
                    </a:cubicBezTo>
                    <a:cubicBezTo>
                      <a:pt x="13335" y="351790"/>
                      <a:pt x="0" y="328295"/>
                      <a:pt x="0" y="301625"/>
                    </a:cubicBezTo>
                    <a:lnTo>
                      <a:pt x="0" y="77470"/>
                    </a:lnTo>
                    <a:cubicBezTo>
                      <a:pt x="0" y="52705"/>
                      <a:pt x="11430" y="30480"/>
                      <a:pt x="29845" y="16510"/>
                    </a:cubicBezTo>
                    <a:cubicBezTo>
                      <a:pt x="43180" y="6350"/>
                      <a:pt x="59055" y="0"/>
                      <a:pt x="76835" y="0"/>
                    </a:cubicBezTo>
                    <a:lnTo>
                      <a:pt x="1826895" y="0"/>
                    </a:lnTo>
                    <a:cubicBezTo>
                      <a:pt x="1847850" y="0"/>
                      <a:pt x="1867535" y="8890"/>
                      <a:pt x="1881505" y="22860"/>
                    </a:cubicBezTo>
                    <a:cubicBezTo>
                      <a:pt x="1895475" y="36830"/>
                      <a:pt x="1904365" y="55880"/>
                      <a:pt x="1904365" y="77470"/>
                    </a:cubicBezTo>
                    <a:lnTo>
                      <a:pt x="1904365" y="301625"/>
                    </a:lnTo>
                    <a:cubicBezTo>
                      <a:pt x="1904365" y="323850"/>
                      <a:pt x="1894840" y="344170"/>
                      <a:pt x="1879600" y="358140"/>
                    </a:cubicBezTo>
                    <a:cubicBezTo>
                      <a:pt x="1864995" y="370840"/>
                      <a:pt x="1847215" y="378460"/>
                      <a:pt x="1826895" y="37846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045F56E2-D7C9-3675-2126-D3FD248EBBB7}"/>
                  </a:ext>
                </a:extLst>
              </p:cNvPr>
              <p:cNvSpPr/>
              <p:nvPr/>
            </p:nvSpPr>
            <p:spPr>
              <a:xfrm>
                <a:off x="1064894" y="698500"/>
                <a:ext cx="1817369" cy="291464"/>
              </a:xfrm>
              <a:custGeom>
                <a:avLst/>
                <a:gdLst>
                  <a:gd name="connsiteX0" fmla="*/ 1807845 w 1817369"/>
                  <a:gd name="connsiteY0" fmla="*/ 10160 h 291464"/>
                  <a:gd name="connsiteX1" fmla="*/ 1784350 w 1817369"/>
                  <a:gd name="connsiteY1" fmla="*/ 0 h 291464"/>
                  <a:gd name="connsiteX2" fmla="*/ 33655 w 1817369"/>
                  <a:gd name="connsiteY2" fmla="*/ 0 h 291464"/>
                  <a:gd name="connsiteX3" fmla="*/ 12700 w 1817369"/>
                  <a:gd name="connsiteY3" fmla="*/ 6985 h 291464"/>
                  <a:gd name="connsiteX4" fmla="*/ 0 w 1817369"/>
                  <a:gd name="connsiteY4" fmla="*/ 33655 h 291464"/>
                  <a:gd name="connsiteX5" fmla="*/ 0 w 1817369"/>
                  <a:gd name="connsiteY5" fmla="*/ 257810 h 291464"/>
                  <a:gd name="connsiteX6" fmla="*/ 15240 w 1817369"/>
                  <a:gd name="connsiteY6" fmla="*/ 285750 h 291464"/>
                  <a:gd name="connsiteX7" fmla="*/ 33655 w 1817369"/>
                  <a:gd name="connsiteY7" fmla="*/ 291465 h 291464"/>
                  <a:gd name="connsiteX8" fmla="*/ 1783715 w 1817369"/>
                  <a:gd name="connsiteY8" fmla="*/ 291465 h 291464"/>
                  <a:gd name="connsiteX9" fmla="*/ 1806575 w 1817369"/>
                  <a:gd name="connsiteY9" fmla="*/ 282575 h 291464"/>
                  <a:gd name="connsiteX10" fmla="*/ 1817370 w 1817369"/>
                  <a:gd name="connsiteY10" fmla="*/ 257810 h 291464"/>
                  <a:gd name="connsiteX11" fmla="*/ 1817370 w 1817369"/>
                  <a:gd name="connsiteY11" fmla="*/ 33655 h 291464"/>
                  <a:gd name="connsiteX12" fmla="*/ 1807845 w 1817369"/>
                  <a:gd name="connsiteY12" fmla="*/ 10160 h 291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17369" h="291464">
                    <a:moveTo>
                      <a:pt x="1807845" y="10160"/>
                    </a:moveTo>
                    <a:cubicBezTo>
                      <a:pt x="1801495" y="3810"/>
                      <a:pt x="1793240" y="0"/>
                      <a:pt x="1784350" y="0"/>
                    </a:cubicBezTo>
                    <a:lnTo>
                      <a:pt x="33655" y="0"/>
                    </a:lnTo>
                    <a:cubicBezTo>
                      <a:pt x="24130" y="0"/>
                      <a:pt x="17145" y="3810"/>
                      <a:pt x="12700" y="6985"/>
                    </a:cubicBezTo>
                    <a:cubicBezTo>
                      <a:pt x="4445" y="13335"/>
                      <a:pt x="0" y="22860"/>
                      <a:pt x="0" y="33655"/>
                    </a:cubicBezTo>
                    <a:lnTo>
                      <a:pt x="0" y="257810"/>
                    </a:lnTo>
                    <a:cubicBezTo>
                      <a:pt x="0" y="269240"/>
                      <a:pt x="5715" y="279400"/>
                      <a:pt x="15240" y="285750"/>
                    </a:cubicBezTo>
                    <a:cubicBezTo>
                      <a:pt x="20955" y="289560"/>
                      <a:pt x="27305" y="291465"/>
                      <a:pt x="33655" y="291465"/>
                    </a:cubicBezTo>
                    <a:lnTo>
                      <a:pt x="1783715" y="291465"/>
                    </a:lnTo>
                    <a:cubicBezTo>
                      <a:pt x="1791970" y="291465"/>
                      <a:pt x="1800225" y="288290"/>
                      <a:pt x="1806575" y="282575"/>
                    </a:cubicBezTo>
                    <a:cubicBezTo>
                      <a:pt x="1813560" y="276225"/>
                      <a:pt x="1817370" y="267335"/>
                      <a:pt x="1817370" y="257810"/>
                    </a:cubicBezTo>
                    <a:lnTo>
                      <a:pt x="1817370" y="33655"/>
                    </a:lnTo>
                    <a:cubicBezTo>
                      <a:pt x="1817370" y="24765"/>
                      <a:pt x="1814195" y="16510"/>
                      <a:pt x="1807845" y="1016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</p:grpSp>
        <p:sp>
          <p:nvSpPr>
            <p:cNvPr id="119" name="Text Placeholder 32">
              <a:extLst>
                <a:ext uri="{FF2B5EF4-FFF2-40B4-BE49-F238E27FC236}">
                  <a16:creationId xmlns:a16="http://schemas.microsoft.com/office/drawing/2014/main" id="{764D935A-9B37-F520-7155-A305ED0CB8F0}"/>
                </a:ext>
              </a:extLst>
            </p:cNvPr>
            <p:cNvSpPr txBox="1">
              <a:spLocks/>
            </p:cNvSpPr>
            <p:nvPr/>
          </p:nvSpPr>
          <p:spPr>
            <a:xfrm>
              <a:off x="3524631" y="5000013"/>
              <a:ext cx="4662905" cy="1355280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50000"/>
                </a:lnSpc>
                <a:buNone/>
              </a:pPr>
              <a:r>
                <a:rPr lang="en-US" sz="20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.</a:t>
              </a:r>
            </a:p>
          </p:txBody>
        </p:sp>
        <p:sp>
          <p:nvSpPr>
            <p:cNvPr id="120" name="Text Placeholder 33">
              <a:extLst>
                <a:ext uri="{FF2B5EF4-FFF2-40B4-BE49-F238E27FC236}">
                  <a16:creationId xmlns:a16="http://schemas.microsoft.com/office/drawing/2014/main" id="{51B5B609-0B28-BEAD-F1D1-EAF61B3AF7F8}"/>
                </a:ext>
              </a:extLst>
            </p:cNvPr>
            <p:cNvSpPr txBox="1">
              <a:spLocks/>
            </p:cNvSpPr>
            <p:nvPr/>
          </p:nvSpPr>
          <p:spPr>
            <a:xfrm>
              <a:off x="3212617" y="4609089"/>
              <a:ext cx="4956408" cy="426684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30000"/>
                </a:lnSpc>
                <a:buNone/>
              </a:pPr>
              <a:r>
                <a:rPr lang="en-US" sz="18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.</a:t>
              </a:r>
            </a:p>
          </p:txBody>
        </p:sp>
        <p:sp>
          <p:nvSpPr>
            <p:cNvPr id="121" name="Text Placeholder 33">
              <a:extLst>
                <a:ext uri="{FF2B5EF4-FFF2-40B4-BE49-F238E27FC236}">
                  <a16:creationId xmlns:a16="http://schemas.microsoft.com/office/drawing/2014/main" id="{A6EDACFF-636E-438B-B687-984131354F24}"/>
                </a:ext>
              </a:extLst>
            </p:cNvPr>
            <p:cNvSpPr txBox="1">
              <a:spLocks/>
            </p:cNvSpPr>
            <p:nvPr/>
          </p:nvSpPr>
          <p:spPr>
            <a:xfrm>
              <a:off x="5737217" y="3875244"/>
              <a:ext cx="2217944" cy="573960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spcBef>
                  <a:spcPts val="0"/>
                </a:spcBef>
                <a:buNone/>
              </a:pPr>
              <a:r>
                <a:rPr lang="en-AU" sz="20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Executives </a:t>
              </a:r>
              <a:r>
                <a:rPr lang="en-AU" sz="2000" b="1" dirty="0" err="1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Defense</a:t>
              </a:r>
              <a:endParaRPr lang="en-AU" sz="20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A1DA412-82F8-7EC1-D368-6F706B030560}"/>
              </a:ext>
            </a:extLst>
          </p:cNvPr>
          <p:cNvGrpSpPr/>
          <p:nvPr/>
        </p:nvGrpSpPr>
        <p:grpSpPr>
          <a:xfrm>
            <a:off x="16915735" y="3610747"/>
            <a:ext cx="4612759" cy="2128817"/>
            <a:chOff x="16137179" y="3846912"/>
            <a:chExt cx="4612759" cy="2128817"/>
          </a:xfrm>
        </p:grpSpPr>
        <p:grpSp>
          <p:nvGrpSpPr>
            <p:cNvPr id="125" name="Graphic 2">
              <a:extLst>
                <a:ext uri="{FF2B5EF4-FFF2-40B4-BE49-F238E27FC236}">
                  <a16:creationId xmlns:a16="http://schemas.microsoft.com/office/drawing/2014/main" id="{91841404-F68E-1F06-DB67-CE011C3F1683}"/>
                </a:ext>
              </a:extLst>
            </p:cNvPr>
            <p:cNvGrpSpPr/>
            <p:nvPr/>
          </p:nvGrpSpPr>
          <p:grpSpPr>
            <a:xfrm>
              <a:off x="16137179" y="3846912"/>
              <a:ext cx="2593564" cy="515425"/>
              <a:chOff x="8803640" y="654684"/>
              <a:chExt cx="1904365" cy="378459"/>
            </a:xfrm>
          </p:grpSpPr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09EAF5CE-1885-AD17-D8AC-EEF102947684}"/>
                  </a:ext>
                </a:extLst>
              </p:cNvPr>
              <p:cNvSpPr/>
              <p:nvPr/>
            </p:nvSpPr>
            <p:spPr>
              <a:xfrm>
                <a:off x="8803640" y="654684"/>
                <a:ext cx="1904365" cy="378459"/>
              </a:xfrm>
              <a:custGeom>
                <a:avLst/>
                <a:gdLst>
                  <a:gd name="connsiteX0" fmla="*/ 1826895 w 1904365"/>
                  <a:gd name="connsiteY0" fmla="*/ 378460 h 378459"/>
                  <a:gd name="connsiteX1" fmla="*/ 76835 w 1904365"/>
                  <a:gd name="connsiteY1" fmla="*/ 378460 h 378459"/>
                  <a:gd name="connsiteX2" fmla="*/ 34290 w 1904365"/>
                  <a:gd name="connsiteY2" fmla="*/ 365760 h 378459"/>
                  <a:gd name="connsiteX3" fmla="*/ 0 w 1904365"/>
                  <a:gd name="connsiteY3" fmla="*/ 301625 h 378459"/>
                  <a:gd name="connsiteX4" fmla="*/ 0 w 1904365"/>
                  <a:gd name="connsiteY4" fmla="*/ 77470 h 378459"/>
                  <a:gd name="connsiteX5" fmla="*/ 29845 w 1904365"/>
                  <a:gd name="connsiteY5" fmla="*/ 16510 h 378459"/>
                  <a:gd name="connsiteX6" fmla="*/ 76835 w 1904365"/>
                  <a:gd name="connsiteY6" fmla="*/ 0 h 378459"/>
                  <a:gd name="connsiteX7" fmla="*/ 1826895 w 1904365"/>
                  <a:gd name="connsiteY7" fmla="*/ 0 h 378459"/>
                  <a:gd name="connsiteX8" fmla="*/ 1881505 w 1904365"/>
                  <a:gd name="connsiteY8" fmla="*/ 22860 h 378459"/>
                  <a:gd name="connsiteX9" fmla="*/ 1904365 w 1904365"/>
                  <a:gd name="connsiteY9" fmla="*/ 77470 h 378459"/>
                  <a:gd name="connsiteX10" fmla="*/ 1904365 w 1904365"/>
                  <a:gd name="connsiteY10" fmla="*/ 301625 h 378459"/>
                  <a:gd name="connsiteX11" fmla="*/ 1879600 w 1904365"/>
                  <a:gd name="connsiteY11" fmla="*/ 358140 h 378459"/>
                  <a:gd name="connsiteX12" fmla="*/ 1826895 w 1904365"/>
                  <a:gd name="connsiteY12" fmla="*/ 378460 h 378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04365" h="378459">
                    <a:moveTo>
                      <a:pt x="1826895" y="378460"/>
                    </a:moveTo>
                    <a:lnTo>
                      <a:pt x="76835" y="378460"/>
                    </a:lnTo>
                    <a:cubicBezTo>
                      <a:pt x="60960" y="378460"/>
                      <a:pt x="46355" y="374015"/>
                      <a:pt x="34290" y="365760"/>
                    </a:cubicBezTo>
                    <a:cubicBezTo>
                      <a:pt x="13335" y="351790"/>
                      <a:pt x="0" y="328295"/>
                      <a:pt x="0" y="301625"/>
                    </a:cubicBezTo>
                    <a:lnTo>
                      <a:pt x="0" y="77470"/>
                    </a:lnTo>
                    <a:cubicBezTo>
                      <a:pt x="0" y="52705"/>
                      <a:pt x="11430" y="30480"/>
                      <a:pt x="29845" y="16510"/>
                    </a:cubicBezTo>
                    <a:cubicBezTo>
                      <a:pt x="43180" y="6350"/>
                      <a:pt x="59055" y="0"/>
                      <a:pt x="76835" y="0"/>
                    </a:cubicBezTo>
                    <a:lnTo>
                      <a:pt x="1826895" y="0"/>
                    </a:lnTo>
                    <a:cubicBezTo>
                      <a:pt x="1847850" y="0"/>
                      <a:pt x="1867535" y="8890"/>
                      <a:pt x="1881505" y="22860"/>
                    </a:cubicBezTo>
                    <a:cubicBezTo>
                      <a:pt x="1895475" y="36830"/>
                      <a:pt x="1904365" y="55880"/>
                      <a:pt x="1904365" y="77470"/>
                    </a:cubicBezTo>
                    <a:lnTo>
                      <a:pt x="1904365" y="301625"/>
                    </a:lnTo>
                    <a:cubicBezTo>
                      <a:pt x="1904365" y="323850"/>
                      <a:pt x="1894840" y="344170"/>
                      <a:pt x="1879600" y="358140"/>
                    </a:cubicBezTo>
                    <a:cubicBezTo>
                      <a:pt x="1864995" y="370840"/>
                      <a:pt x="1846580" y="378460"/>
                      <a:pt x="1826895" y="37846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DBC89560-7CCA-FD01-1F30-1F7C39634005}"/>
                  </a:ext>
                </a:extLst>
              </p:cNvPr>
              <p:cNvSpPr/>
              <p:nvPr/>
            </p:nvSpPr>
            <p:spPr>
              <a:xfrm>
                <a:off x="8846819" y="698500"/>
                <a:ext cx="1817370" cy="291464"/>
              </a:xfrm>
              <a:custGeom>
                <a:avLst/>
                <a:gdLst>
                  <a:gd name="connsiteX0" fmla="*/ 1807211 w 1817370"/>
                  <a:gd name="connsiteY0" fmla="*/ 10160 h 291464"/>
                  <a:gd name="connsiteX1" fmla="*/ 1783715 w 1817370"/>
                  <a:gd name="connsiteY1" fmla="*/ 0 h 291464"/>
                  <a:gd name="connsiteX2" fmla="*/ 33655 w 1817370"/>
                  <a:gd name="connsiteY2" fmla="*/ 0 h 291464"/>
                  <a:gd name="connsiteX3" fmla="*/ 12700 w 1817370"/>
                  <a:gd name="connsiteY3" fmla="*/ 6985 h 291464"/>
                  <a:gd name="connsiteX4" fmla="*/ 0 w 1817370"/>
                  <a:gd name="connsiteY4" fmla="*/ 33655 h 291464"/>
                  <a:gd name="connsiteX5" fmla="*/ 0 w 1817370"/>
                  <a:gd name="connsiteY5" fmla="*/ 257810 h 291464"/>
                  <a:gd name="connsiteX6" fmla="*/ 15240 w 1817370"/>
                  <a:gd name="connsiteY6" fmla="*/ 285750 h 291464"/>
                  <a:gd name="connsiteX7" fmla="*/ 33655 w 1817370"/>
                  <a:gd name="connsiteY7" fmla="*/ 291465 h 291464"/>
                  <a:gd name="connsiteX8" fmla="*/ 1783715 w 1817370"/>
                  <a:gd name="connsiteY8" fmla="*/ 291465 h 291464"/>
                  <a:gd name="connsiteX9" fmla="*/ 1806575 w 1817370"/>
                  <a:gd name="connsiteY9" fmla="*/ 282575 h 291464"/>
                  <a:gd name="connsiteX10" fmla="*/ 1817371 w 1817370"/>
                  <a:gd name="connsiteY10" fmla="*/ 257810 h 291464"/>
                  <a:gd name="connsiteX11" fmla="*/ 1817371 w 1817370"/>
                  <a:gd name="connsiteY11" fmla="*/ 33655 h 291464"/>
                  <a:gd name="connsiteX12" fmla="*/ 1807211 w 1817370"/>
                  <a:gd name="connsiteY12" fmla="*/ 10160 h 291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17370" h="291464">
                    <a:moveTo>
                      <a:pt x="1807211" y="10160"/>
                    </a:moveTo>
                    <a:cubicBezTo>
                      <a:pt x="1800861" y="3810"/>
                      <a:pt x="1792605" y="0"/>
                      <a:pt x="1783715" y="0"/>
                    </a:cubicBezTo>
                    <a:lnTo>
                      <a:pt x="33655" y="0"/>
                    </a:lnTo>
                    <a:cubicBezTo>
                      <a:pt x="24130" y="0"/>
                      <a:pt x="17145" y="3810"/>
                      <a:pt x="12700" y="6985"/>
                    </a:cubicBezTo>
                    <a:cubicBezTo>
                      <a:pt x="4445" y="13335"/>
                      <a:pt x="0" y="22860"/>
                      <a:pt x="0" y="33655"/>
                    </a:cubicBezTo>
                    <a:lnTo>
                      <a:pt x="0" y="257810"/>
                    </a:lnTo>
                    <a:cubicBezTo>
                      <a:pt x="0" y="269240"/>
                      <a:pt x="5715" y="279400"/>
                      <a:pt x="15240" y="285750"/>
                    </a:cubicBezTo>
                    <a:cubicBezTo>
                      <a:pt x="20955" y="289560"/>
                      <a:pt x="27305" y="291465"/>
                      <a:pt x="33655" y="291465"/>
                    </a:cubicBezTo>
                    <a:lnTo>
                      <a:pt x="1783715" y="291465"/>
                    </a:lnTo>
                    <a:cubicBezTo>
                      <a:pt x="1791971" y="291465"/>
                      <a:pt x="1800225" y="288290"/>
                      <a:pt x="1806575" y="282575"/>
                    </a:cubicBezTo>
                    <a:cubicBezTo>
                      <a:pt x="1813561" y="276225"/>
                      <a:pt x="1817371" y="267335"/>
                      <a:pt x="1817371" y="257810"/>
                    </a:cubicBezTo>
                    <a:lnTo>
                      <a:pt x="1817371" y="33655"/>
                    </a:lnTo>
                    <a:cubicBezTo>
                      <a:pt x="1817371" y="24765"/>
                      <a:pt x="1813561" y="16510"/>
                      <a:pt x="1807211" y="1016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 dirty="0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A6246E78-798A-E118-120F-346183B2EDF7}"/>
                </a:ext>
              </a:extLst>
            </p:cNvPr>
            <p:cNvGrpSpPr/>
            <p:nvPr/>
          </p:nvGrpSpPr>
          <p:grpSpPr>
            <a:xfrm>
              <a:off x="16153816" y="4541967"/>
              <a:ext cx="4596122" cy="1433762"/>
              <a:chOff x="16153816" y="4541967"/>
              <a:chExt cx="4596122" cy="1433762"/>
            </a:xfrm>
          </p:grpSpPr>
          <p:sp>
            <p:nvSpPr>
              <p:cNvPr id="128" name="Text Placeholder 32">
                <a:extLst>
                  <a:ext uri="{FF2B5EF4-FFF2-40B4-BE49-F238E27FC236}">
                    <a16:creationId xmlns:a16="http://schemas.microsoft.com/office/drawing/2014/main" id="{D05DBBA8-FD6B-8051-A209-2C18DB06F3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173086" y="4991325"/>
                <a:ext cx="4576852" cy="984404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endParaRPr lang="en-US" sz="20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</p:txBody>
          </p:sp>
          <p:sp>
            <p:nvSpPr>
              <p:cNvPr id="129" name="Text Placeholder 33">
                <a:extLst>
                  <a:ext uri="{FF2B5EF4-FFF2-40B4-BE49-F238E27FC236}">
                    <a16:creationId xmlns:a16="http://schemas.microsoft.com/office/drawing/2014/main" id="{D055D30E-6B3C-F734-2C77-8F68077380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153816" y="4541967"/>
                <a:ext cx="4595378" cy="426684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sz="1800" dirty="0">
                    <a:solidFill>
                      <a:schemeClr val="accent2"/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  <p:sp>
          <p:nvSpPr>
            <p:cNvPr id="127" name="Text Placeholder 33">
              <a:extLst>
                <a:ext uri="{FF2B5EF4-FFF2-40B4-BE49-F238E27FC236}">
                  <a16:creationId xmlns:a16="http://schemas.microsoft.com/office/drawing/2014/main" id="{A459D51B-8A1A-FB19-6689-C624348B88F6}"/>
                </a:ext>
              </a:extLst>
            </p:cNvPr>
            <p:cNvSpPr txBox="1">
              <a:spLocks/>
            </p:cNvSpPr>
            <p:nvPr/>
          </p:nvSpPr>
          <p:spPr>
            <a:xfrm>
              <a:off x="16324555" y="3883420"/>
              <a:ext cx="2217944" cy="573960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spcBef>
                  <a:spcPts val="0"/>
                </a:spcBef>
                <a:buNone/>
              </a:pPr>
              <a:r>
                <a:rPr lang="en-AU" sz="20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Databases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78F0B93-847E-A93F-B4DC-5AF8DC8794E0}"/>
              </a:ext>
            </a:extLst>
          </p:cNvPr>
          <p:cNvGrpSpPr/>
          <p:nvPr/>
        </p:nvGrpSpPr>
        <p:grpSpPr>
          <a:xfrm>
            <a:off x="18444717" y="6821785"/>
            <a:ext cx="4607736" cy="2128818"/>
            <a:chOff x="17666161" y="7057950"/>
            <a:chExt cx="4607736" cy="2128818"/>
          </a:xfrm>
        </p:grpSpPr>
        <p:grpSp>
          <p:nvGrpSpPr>
            <p:cNvPr id="133" name="Graphic 2">
              <a:extLst>
                <a:ext uri="{FF2B5EF4-FFF2-40B4-BE49-F238E27FC236}">
                  <a16:creationId xmlns:a16="http://schemas.microsoft.com/office/drawing/2014/main" id="{50F4FD85-9431-6185-7AD4-9E40BC955C2A}"/>
                </a:ext>
              </a:extLst>
            </p:cNvPr>
            <p:cNvGrpSpPr/>
            <p:nvPr/>
          </p:nvGrpSpPr>
          <p:grpSpPr>
            <a:xfrm>
              <a:off x="17666161" y="7057950"/>
              <a:ext cx="2593564" cy="515426"/>
              <a:chOff x="9926319" y="3012439"/>
              <a:chExt cx="1904365" cy="378460"/>
            </a:xfrm>
          </p:grpSpPr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9A908949-0F00-34B5-A68E-F82F9C71EF43}"/>
                  </a:ext>
                </a:extLst>
              </p:cNvPr>
              <p:cNvSpPr/>
              <p:nvPr/>
            </p:nvSpPr>
            <p:spPr>
              <a:xfrm>
                <a:off x="9926319" y="3012439"/>
                <a:ext cx="1904365" cy="378460"/>
              </a:xfrm>
              <a:custGeom>
                <a:avLst/>
                <a:gdLst>
                  <a:gd name="connsiteX0" fmla="*/ 1826896 w 1904365"/>
                  <a:gd name="connsiteY0" fmla="*/ 378460 h 378460"/>
                  <a:gd name="connsiteX1" fmla="*/ 76836 w 1904365"/>
                  <a:gd name="connsiteY1" fmla="*/ 378460 h 378460"/>
                  <a:gd name="connsiteX2" fmla="*/ 34290 w 1904365"/>
                  <a:gd name="connsiteY2" fmla="*/ 365760 h 378460"/>
                  <a:gd name="connsiteX3" fmla="*/ 0 w 1904365"/>
                  <a:gd name="connsiteY3" fmla="*/ 301625 h 378460"/>
                  <a:gd name="connsiteX4" fmla="*/ 0 w 1904365"/>
                  <a:gd name="connsiteY4" fmla="*/ 77470 h 378460"/>
                  <a:gd name="connsiteX5" fmla="*/ 29845 w 1904365"/>
                  <a:gd name="connsiteY5" fmla="*/ 16510 h 378460"/>
                  <a:gd name="connsiteX6" fmla="*/ 76836 w 1904365"/>
                  <a:gd name="connsiteY6" fmla="*/ 0 h 378460"/>
                  <a:gd name="connsiteX7" fmla="*/ 1826896 w 1904365"/>
                  <a:gd name="connsiteY7" fmla="*/ 0 h 378460"/>
                  <a:gd name="connsiteX8" fmla="*/ 1881505 w 1904365"/>
                  <a:gd name="connsiteY8" fmla="*/ 22860 h 378460"/>
                  <a:gd name="connsiteX9" fmla="*/ 1904365 w 1904365"/>
                  <a:gd name="connsiteY9" fmla="*/ 77470 h 378460"/>
                  <a:gd name="connsiteX10" fmla="*/ 1904365 w 1904365"/>
                  <a:gd name="connsiteY10" fmla="*/ 301625 h 378460"/>
                  <a:gd name="connsiteX11" fmla="*/ 1879600 w 1904365"/>
                  <a:gd name="connsiteY11" fmla="*/ 358140 h 378460"/>
                  <a:gd name="connsiteX12" fmla="*/ 1826896 w 1904365"/>
                  <a:gd name="connsiteY12" fmla="*/ 378460 h 378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04365" h="378460">
                    <a:moveTo>
                      <a:pt x="1826896" y="378460"/>
                    </a:moveTo>
                    <a:lnTo>
                      <a:pt x="76836" y="378460"/>
                    </a:lnTo>
                    <a:cubicBezTo>
                      <a:pt x="60961" y="378460"/>
                      <a:pt x="46355" y="374015"/>
                      <a:pt x="34290" y="365760"/>
                    </a:cubicBezTo>
                    <a:cubicBezTo>
                      <a:pt x="13336" y="351790"/>
                      <a:pt x="0" y="328295"/>
                      <a:pt x="0" y="301625"/>
                    </a:cubicBezTo>
                    <a:lnTo>
                      <a:pt x="0" y="77470"/>
                    </a:lnTo>
                    <a:cubicBezTo>
                      <a:pt x="0" y="52705"/>
                      <a:pt x="11430" y="30480"/>
                      <a:pt x="29845" y="16510"/>
                    </a:cubicBezTo>
                    <a:cubicBezTo>
                      <a:pt x="43180" y="6350"/>
                      <a:pt x="59055" y="0"/>
                      <a:pt x="76836" y="0"/>
                    </a:cubicBezTo>
                    <a:lnTo>
                      <a:pt x="1826896" y="0"/>
                    </a:lnTo>
                    <a:cubicBezTo>
                      <a:pt x="1847850" y="0"/>
                      <a:pt x="1867536" y="8890"/>
                      <a:pt x="1881505" y="22860"/>
                    </a:cubicBezTo>
                    <a:cubicBezTo>
                      <a:pt x="1895475" y="36830"/>
                      <a:pt x="1904365" y="55880"/>
                      <a:pt x="1904365" y="77470"/>
                    </a:cubicBezTo>
                    <a:lnTo>
                      <a:pt x="1904365" y="301625"/>
                    </a:lnTo>
                    <a:cubicBezTo>
                      <a:pt x="1904365" y="323850"/>
                      <a:pt x="1894840" y="344170"/>
                      <a:pt x="1879600" y="358140"/>
                    </a:cubicBezTo>
                    <a:cubicBezTo>
                      <a:pt x="1864996" y="370840"/>
                      <a:pt x="1846580" y="378460"/>
                      <a:pt x="1826896" y="37846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743A3C7A-0362-31C0-A2AF-DF609790CC6E}"/>
                  </a:ext>
                </a:extLst>
              </p:cNvPr>
              <p:cNvSpPr/>
              <p:nvPr/>
            </p:nvSpPr>
            <p:spPr>
              <a:xfrm>
                <a:off x="9969500" y="3056254"/>
                <a:ext cx="1817369" cy="291465"/>
              </a:xfrm>
              <a:custGeom>
                <a:avLst/>
                <a:gdLst>
                  <a:gd name="connsiteX0" fmla="*/ 1807210 w 1817369"/>
                  <a:gd name="connsiteY0" fmla="*/ 10160 h 291465"/>
                  <a:gd name="connsiteX1" fmla="*/ 1783715 w 1817369"/>
                  <a:gd name="connsiteY1" fmla="*/ 0 h 291465"/>
                  <a:gd name="connsiteX2" fmla="*/ 33655 w 1817369"/>
                  <a:gd name="connsiteY2" fmla="*/ 0 h 291465"/>
                  <a:gd name="connsiteX3" fmla="*/ 12700 w 1817369"/>
                  <a:gd name="connsiteY3" fmla="*/ 6985 h 291465"/>
                  <a:gd name="connsiteX4" fmla="*/ 0 w 1817369"/>
                  <a:gd name="connsiteY4" fmla="*/ 33655 h 291465"/>
                  <a:gd name="connsiteX5" fmla="*/ 0 w 1817369"/>
                  <a:gd name="connsiteY5" fmla="*/ 257810 h 291465"/>
                  <a:gd name="connsiteX6" fmla="*/ 15240 w 1817369"/>
                  <a:gd name="connsiteY6" fmla="*/ 285750 h 291465"/>
                  <a:gd name="connsiteX7" fmla="*/ 33655 w 1817369"/>
                  <a:gd name="connsiteY7" fmla="*/ 291465 h 291465"/>
                  <a:gd name="connsiteX8" fmla="*/ 1783715 w 1817369"/>
                  <a:gd name="connsiteY8" fmla="*/ 291465 h 291465"/>
                  <a:gd name="connsiteX9" fmla="*/ 1806575 w 1817369"/>
                  <a:gd name="connsiteY9" fmla="*/ 282575 h 291465"/>
                  <a:gd name="connsiteX10" fmla="*/ 1817370 w 1817369"/>
                  <a:gd name="connsiteY10" fmla="*/ 257810 h 291465"/>
                  <a:gd name="connsiteX11" fmla="*/ 1817370 w 1817369"/>
                  <a:gd name="connsiteY11" fmla="*/ 33655 h 291465"/>
                  <a:gd name="connsiteX12" fmla="*/ 1807210 w 1817369"/>
                  <a:gd name="connsiteY12" fmla="*/ 10160 h 291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17369" h="291465">
                    <a:moveTo>
                      <a:pt x="1807210" y="10160"/>
                    </a:moveTo>
                    <a:cubicBezTo>
                      <a:pt x="1800860" y="3810"/>
                      <a:pt x="1792605" y="0"/>
                      <a:pt x="1783715" y="0"/>
                    </a:cubicBezTo>
                    <a:lnTo>
                      <a:pt x="33655" y="0"/>
                    </a:lnTo>
                    <a:cubicBezTo>
                      <a:pt x="24130" y="0"/>
                      <a:pt x="17145" y="3810"/>
                      <a:pt x="12700" y="6985"/>
                    </a:cubicBezTo>
                    <a:cubicBezTo>
                      <a:pt x="4445" y="13335"/>
                      <a:pt x="0" y="22860"/>
                      <a:pt x="0" y="33655"/>
                    </a:cubicBezTo>
                    <a:lnTo>
                      <a:pt x="0" y="257810"/>
                    </a:lnTo>
                    <a:cubicBezTo>
                      <a:pt x="0" y="269240"/>
                      <a:pt x="5715" y="279400"/>
                      <a:pt x="15240" y="285750"/>
                    </a:cubicBezTo>
                    <a:cubicBezTo>
                      <a:pt x="20955" y="289560"/>
                      <a:pt x="27305" y="291465"/>
                      <a:pt x="33655" y="291465"/>
                    </a:cubicBezTo>
                    <a:lnTo>
                      <a:pt x="1783715" y="291465"/>
                    </a:lnTo>
                    <a:cubicBezTo>
                      <a:pt x="1791970" y="291465"/>
                      <a:pt x="1800225" y="288290"/>
                      <a:pt x="1806575" y="282575"/>
                    </a:cubicBezTo>
                    <a:cubicBezTo>
                      <a:pt x="1813560" y="276225"/>
                      <a:pt x="1817370" y="267335"/>
                      <a:pt x="1817370" y="257810"/>
                    </a:cubicBezTo>
                    <a:lnTo>
                      <a:pt x="1817370" y="33655"/>
                    </a:lnTo>
                    <a:cubicBezTo>
                      <a:pt x="1817370" y="24765"/>
                      <a:pt x="1813560" y="16510"/>
                      <a:pt x="1807210" y="1016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 dirty="0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CF4C05C2-22D6-8035-5AEB-DD9144FB60E9}"/>
                </a:ext>
              </a:extLst>
            </p:cNvPr>
            <p:cNvGrpSpPr/>
            <p:nvPr/>
          </p:nvGrpSpPr>
          <p:grpSpPr>
            <a:xfrm>
              <a:off x="17677775" y="7753006"/>
              <a:ext cx="4596122" cy="1433762"/>
              <a:chOff x="17677775" y="7753006"/>
              <a:chExt cx="4596122" cy="1433762"/>
            </a:xfrm>
          </p:grpSpPr>
          <p:sp>
            <p:nvSpPr>
              <p:cNvPr id="136" name="Text Placeholder 32">
                <a:extLst>
                  <a:ext uri="{FF2B5EF4-FFF2-40B4-BE49-F238E27FC236}">
                    <a16:creationId xmlns:a16="http://schemas.microsoft.com/office/drawing/2014/main" id="{59BAC501-3640-B4E3-8E68-9B5B47EE92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697045" y="8202364"/>
                <a:ext cx="4576852" cy="984404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endParaRPr lang="en-US" sz="20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</p:txBody>
          </p:sp>
          <p:sp>
            <p:nvSpPr>
              <p:cNvPr id="137" name="Text Placeholder 33">
                <a:extLst>
                  <a:ext uri="{FF2B5EF4-FFF2-40B4-BE49-F238E27FC236}">
                    <a16:creationId xmlns:a16="http://schemas.microsoft.com/office/drawing/2014/main" id="{E024BA3C-B68A-0A26-5D65-0C3617AEC3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677775" y="7753006"/>
                <a:ext cx="4595378" cy="426684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sz="1800" dirty="0">
                    <a:solidFill>
                      <a:schemeClr val="accent3"/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  <p:sp>
          <p:nvSpPr>
            <p:cNvPr id="135" name="Text Placeholder 33">
              <a:extLst>
                <a:ext uri="{FF2B5EF4-FFF2-40B4-BE49-F238E27FC236}">
                  <a16:creationId xmlns:a16="http://schemas.microsoft.com/office/drawing/2014/main" id="{9B1BB430-2CFA-F703-4F76-90E90C7A6758}"/>
                </a:ext>
              </a:extLst>
            </p:cNvPr>
            <p:cNvSpPr txBox="1">
              <a:spLocks/>
            </p:cNvSpPr>
            <p:nvPr/>
          </p:nvSpPr>
          <p:spPr>
            <a:xfrm>
              <a:off x="17853539" y="7122263"/>
              <a:ext cx="2217944" cy="573960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spcBef>
                  <a:spcPts val="0"/>
                </a:spcBef>
                <a:buNone/>
              </a:pPr>
              <a:r>
                <a:rPr lang="en-AU" sz="20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Compliance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7DA5CEA9-2D63-FBD5-689F-C2822E9FE252}"/>
              </a:ext>
            </a:extLst>
          </p:cNvPr>
          <p:cNvGrpSpPr/>
          <p:nvPr/>
        </p:nvGrpSpPr>
        <p:grpSpPr>
          <a:xfrm>
            <a:off x="16915735" y="10274971"/>
            <a:ext cx="4612759" cy="2119392"/>
            <a:chOff x="16137179" y="10511136"/>
            <a:chExt cx="4612759" cy="2119392"/>
          </a:xfrm>
        </p:grpSpPr>
        <p:grpSp>
          <p:nvGrpSpPr>
            <p:cNvPr id="141" name="Graphic 2">
              <a:extLst>
                <a:ext uri="{FF2B5EF4-FFF2-40B4-BE49-F238E27FC236}">
                  <a16:creationId xmlns:a16="http://schemas.microsoft.com/office/drawing/2014/main" id="{24AF9246-587A-81C8-127B-7202ECB777E2}"/>
                </a:ext>
              </a:extLst>
            </p:cNvPr>
            <p:cNvGrpSpPr/>
            <p:nvPr/>
          </p:nvGrpSpPr>
          <p:grpSpPr>
            <a:xfrm>
              <a:off x="16137179" y="10511136"/>
              <a:ext cx="2593564" cy="515425"/>
              <a:chOff x="8803640" y="5547995"/>
              <a:chExt cx="1904365" cy="378459"/>
            </a:xfrm>
          </p:grpSpPr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5DA60873-12BD-8BB6-F670-8052831556CE}"/>
                  </a:ext>
                </a:extLst>
              </p:cNvPr>
              <p:cNvSpPr/>
              <p:nvPr/>
            </p:nvSpPr>
            <p:spPr>
              <a:xfrm>
                <a:off x="8803640" y="5547995"/>
                <a:ext cx="1904365" cy="378459"/>
              </a:xfrm>
              <a:custGeom>
                <a:avLst/>
                <a:gdLst>
                  <a:gd name="connsiteX0" fmla="*/ 1826895 w 1904365"/>
                  <a:gd name="connsiteY0" fmla="*/ 378460 h 378459"/>
                  <a:gd name="connsiteX1" fmla="*/ 76835 w 1904365"/>
                  <a:gd name="connsiteY1" fmla="*/ 378460 h 378459"/>
                  <a:gd name="connsiteX2" fmla="*/ 34290 w 1904365"/>
                  <a:gd name="connsiteY2" fmla="*/ 365760 h 378459"/>
                  <a:gd name="connsiteX3" fmla="*/ 0 w 1904365"/>
                  <a:gd name="connsiteY3" fmla="*/ 301625 h 378459"/>
                  <a:gd name="connsiteX4" fmla="*/ 0 w 1904365"/>
                  <a:gd name="connsiteY4" fmla="*/ 77470 h 378459"/>
                  <a:gd name="connsiteX5" fmla="*/ 29845 w 1904365"/>
                  <a:gd name="connsiteY5" fmla="*/ 16510 h 378459"/>
                  <a:gd name="connsiteX6" fmla="*/ 76835 w 1904365"/>
                  <a:gd name="connsiteY6" fmla="*/ 0 h 378459"/>
                  <a:gd name="connsiteX7" fmla="*/ 1826895 w 1904365"/>
                  <a:gd name="connsiteY7" fmla="*/ 0 h 378459"/>
                  <a:gd name="connsiteX8" fmla="*/ 1881505 w 1904365"/>
                  <a:gd name="connsiteY8" fmla="*/ 22860 h 378459"/>
                  <a:gd name="connsiteX9" fmla="*/ 1904365 w 1904365"/>
                  <a:gd name="connsiteY9" fmla="*/ 77470 h 378459"/>
                  <a:gd name="connsiteX10" fmla="*/ 1904365 w 1904365"/>
                  <a:gd name="connsiteY10" fmla="*/ 301625 h 378459"/>
                  <a:gd name="connsiteX11" fmla="*/ 1879600 w 1904365"/>
                  <a:gd name="connsiteY11" fmla="*/ 358140 h 378459"/>
                  <a:gd name="connsiteX12" fmla="*/ 1826895 w 1904365"/>
                  <a:gd name="connsiteY12" fmla="*/ 378460 h 378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04365" h="378459">
                    <a:moveTo>
                      <a:pt x="1826895" y="378460"/>
                    </a:moveTo>
                    <a:lnTo>
                      <a:pt x="76835" y="378460"/>
                    </a:lnTo>
                    <a:cubicBezTo>
                      <a:pt x="60960" y="378460"/>
                      <a:pt x="46355" y="374015"/>
                      <a:pt x="34290" y="365760"/>
                    </a:cubicBezTo>
                    <a:cubicBezTo>
                      <a:pt x="13335" y="351790"/>
                      <a:pt x="0" y="328295"/>
                      <a:pt x="0" y="301625"/>
                    </a:cubicBezTo>
                    <a:lnTo>
                      <a:pt x="0" y="77470"/>
                    </a:lnTo>
                    <a:cubicBezTo>
                      <a:pt x="0" y="52705"/>
                      <a:pt x="11430" y="30480"/>
                      <a:pt x="29845" y="16510"/>
                    </a:cubicBezTo>
                    <a:cubicBezTo>
                      <a:pt x="43180" y="6350"/>
                      <a:pt x="59055" y="0"/>
                      <a:pt x="76835" y="0"/>
                    </a:cubicBezTo>
                    <a:lnTo>
                      <a:pt x="1826895" y="0"/>
                    </a:lnTo>
                    <a:cubicBezTo>
                      <a:pt x="1847850" y="0"/>
                      <a:pt x="1867535" y="8890"/>
                      <a:pt x="1881505" y="22860"/>
                    </a:cubicBezTo>
                    <a:cubicBezTo>
                      <a:pt x="1895475" y="36830"/>
                      <a:pt x="1904365" y="55880"/>
                      <a:pt x="1904365" y="77470"/>
                    </a:cubicBezTo>
                    <a:lnTo>
                      <a:pt x="1904365" y="301625"/>
                    </a:lnTo>
                    <a:cubicBezTo>
                      <a:pt x="1904365" y="323850"/>
                      <a:pt x="1894840" y="344170"/>
                      <a:pt x="1879600" y="358140"/>
                    </a:cubicBezTo>
                    <a:cubicBezTo>
                      <a:pt x="1864995" y="370840"/>
                      <a:pt x="1846580" y="378460"/>
                      <a:pt x="1826895" y="37846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B052A4DE-EEC4-E3B3-2256-2232A36569F4}"/>
                  </a:ext>
                </a:extLst>
              </p:cNvPr>
              <p:cNvSpPr/>
              <p:nvPr/>
            </p:nvSpPr>
            <p:spPr>
              <a:xfrm>
                <a:off x="8846819" y="5591809"/>
                <a:ext cx="1817370" cy="291465"/>
              </a:xfrm>
              <a:custGeom>
                <a:avLst/>
                <a:gdLst>
                  <a:gd name="connsiteX0" fmla="*/ 1807211 w 1817370"/>
                  <a:gd name="connsiteY0" fmla="*/ 10160 h 291465"/>
                  <a:gd name="connsiteX1" fmla="*/ 1783715 w 1817370"/>
                  <a:gd name="connsiteY1" fmla="*/ 0 h 291465"/>
                  <a:gd name="connsiteX2" fmla="*/ 33655 w 1817370"/>
                  <a:gd name="connsiteY2" fmla="*/ 0 h 291465"/>
                  <a:gd name="connsiteX3" fmla="*/ 12700 w 1817370"/>
                  <a:gd name="connsiteY3" fmla="*/ 6985 h 291465"/>
                  <a:gd name="connsiteX4" fmla="*/ 0 w 1817370"/>
                  <a:gd name="connsiteY4" fmla="*/ 33655 h 291465"/>
                  <a:gd name="connsiteX5" fmla="*/ 0 w 1817370"/>
                  <a:gd name="connsiteY5" fmla="*/ 257810 h 291465"/>
                  <a:gd name="connsiteX6" fmla="*/ 15240 w 1817370"/>
                  <a:gd name="connsiteY6" fmla="*/ 285750 h 291465"/>
                  <a:gd name="connsiteX7" fmla="*/ 33655 w 1817370"/>
                  <a:gd name="connsiteY7" fmla="*/ 291465 h 291465"/>
                  <a:gd name="connsiteX8" fmla="*/ 1783715 w 1817370"/>
                  <a:gd name="connsiteY8" fmla="*/ 291465 h 291465"/>
                  <a:gd name="connsiteX9" fmla="*/ 1806575 w 1817370"/>
                  <a:gd name="connsiteY9" fmla="*/ 282575 h 291465"/>
                  <a:gd name="connsiteX10" fmla="*/ 1817371 w 1817370"/>
                  <a:gd name="connsiteY10" fmla="*/ 257810 h 291465"/>
                  <a:gd name="connsiteX11" fmla="*/ 1817371 w 1817370"/>
                  <a:gd name="connsiteY11" fmla="*/ 33655 h 291465"/>
                  <a:gd name="connsiteX12" fmla="*/ 1807211 w 1817370"/>
                  <a:gd name="connsiteY12" fmla="*/ 10160 h 291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17370" h="291465">
                    <a:moveTo>
                      <a:pt x="1807211" y="10160"/>
                    </a:moveTo>
                    <a:cubicBezTo>
                      <a:pt x="1800861" y="3810"/>
                      <a:pt x="1792605" y="0"/>
                      <a:pt x="1783715" y="0"/>
                    </a:cubicBezTo>
                    <a:lnTo>
                      <a:pt x="33655" y="0"/>
                    </a:lnTo>
                    <a:cubicBezTo>
                      <a:pt x="24130" y="0"/>
                      <a:pt x="17145" y="3810"/>
                      <a:pt x="12700" y="6985"/>
                    </a:cubicBezTo>
                    <a:cubicBezTo>
                      <a:pt x="4445" y="13335"/>
                      <a:pt x="0" y="22860"/>
                      <a:pt x="0" y="33655"/>
                    </a:cubicBezTo>
                    <a:lnTo>
                      <a:pt x="0" y="257810"/>
                    </a:lnTo>
                    <a:cubicBezTo>
                      <a:pt x="0" y="269240"/>
                      <a:pt x="5715" y="279400"/>
                      <a:pt x="15240" y="285750"/>
                    </a:cubicBezTo>
                    <a:cubicBezTo>
                      <a:pt x="20955" y="289560"/>
                      <a:pt x="27305" y="291465"/>
                      <a:pt x="33655" y="291465"/>
                    </a:cubicBezTo>
                    <a:lnTo>
                      <a:pt x="1783715" y="291465"/>
                    </a:lnTo>
                    <a:cubicBezTo>
                      <a:pt x="1791971" y="291465"/>
                      <a:pt x="1800225" y="288290"/>
                      <a:pt x="1806575" y="282575"/>
                    </a:cubicBezTo>
                    <a:cubicBezTo>
                      <a:pt x="1813561" y="276225"/>
                      <a:pt x="1817371" y="267335"/>
                      <a:pt x="1817371" y="257810"/>
                    </a:cubicBezTo>
                    <a:lnTo>
                      <a:pt x="1817371" y="33655"/>
                    </a:lnTo>
                    <a:cubicBezTo>
                      <a:pt x="1817371" y="24765"/>
                      <a:pt x="1813561" y="16510"/>
                      <a:pt x="1807211" y="1016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 dirty="0"/>
              </a:p>
            </p:txBody>
          </p:sp>
        </p:grpSp>
        <p:sp>
          <p:nvSpPr>
            <p:cNvPr id="144" name="Text Placeholder 32">
              <a:extLst>
                <a:ext uri="{FF2B5EF4-FFF2-40B4-BE49-F238E27FC236}">
                  <a16:creationId xmlns:a16="http://schemas.microsoft.com/office/drawing/2014/main" id="{575180D8-C393-F377-8E83-C5232A39E859}"/>
                </a:ext>
              </a:extLst>
            </p:cNvPr>
            <p:cNvSpPr txBox="1">
              <a:spLocks/>
            </p:cNvSpPr>
            <p:nvPr/>
          </p:nvSpPr>
          <p:spPr>
            <a:xfrm>
              <a:off x="16173086" y="11646124"/>
              <a:ext cx="4576852" cy="984404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endParaRPr lang="en-US" sz="20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143" name="Text Placeholder 33">
              <a:extLst>
                <a:ext uri="{FF2B5EF4-FFF2-40B4-BE49-F238E27FC236}">
                  <a16:creationId xmlns:a16="http://schemas.microsoft.com/office/drawing/2014/main" id="{9F64DB71-50DB-6D8C-0464-8A5E98A6BEEF}"/>
                </a:ext>
              </a:extLst>
            </p:cNvPr>
            <p:cNvSpPr txBox="1">
              <a:spLocks/>
            </p:cNvSpPr>
            <p:nvPr/>
          </p:nvSpPr>
          <p:spPr>
            <a:xfrm>
              <a:off x="16324555" y="10575329"/>
              <a:ext cx="2217944" cy="573960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spcBef>
                  <a:spcPts val="0"/>
                </a:spcBef>
                <a:buNone/>
              </a:pPr>
              <a:r>
                <a:rPr lang="en-AU" sz="20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Internal Threats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3A5DBEDA-1802-599A-AFFF-20A6AF752B1C}"/>
              </a:ext>
            </a:extLst>
          </p:cNvPr>
          <p:cNvGrpSpPr/>
          <p:nvPr/>
        </p:nvGrpSpPr>
        <p:grpSpPr>
          <a:xfrm>
            <a:off x="2593161" y="10318538"/>
            <a:ext cx="4662905" cy="2523982"/>
            <a:chOff x="3212616" y="10511136"/>
            <a:chExt cx="4662905" cy="2523982"/>
          </a:xfrm>
        </p:grpSpPr>
        <p:grpSp>
          <p:nvGrpSpPr>
            <p:cNvPr id="149" name="Graphic 2">
              <a:extLst>
                <a:ext uri="{FF2B5EF4-FFF2-40B4-BE49-F238E27FC236}">
                  <a16:creationId xmlns:a16="http://schemas.microsoft.com/office/drawing/2014/main" id="{A2BEBAA4-D6F5-F71C-E98C-66322F17011C}"/>
                </a:ext>
              </a:extLst>
            </p:cNvPr>
            <p:cNvGrpSpPr/>
            <p:nvPr/>
          </p:nvGrpSpPr>
          <p:grpSpPr>
            <a:xfrm>
              <a:off x="5241444" y="10511136"/>
              <a:ext cx="2593562" cy="515425"/>
              <a:chOff x="803275" y="5547995"/>
              <a:chExt cx="1904364" cy="378459"/>
            </a:xfrm>
          </p:grpSpPr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6EE43DF0-4F24-2271-0031-50323B3E8084}"/>
                  </a:ext>
                </a:extLst>
              </p:cNvPr>
              <p:cNvSpPr/>
              <p:nvPr/>
            </p:nvSpPr>
            <p:spPr>
              <a:xfrm>
                <a:off x="803275" y="5547995"/>
                <a:ext cx="1904364" cy="378459"/>
              </a:xfrm>
              <a:custGeom>
                <a:avLst/>
                <a:gdLst>
                  <a:gd name="connsiteX0" fmla="*/ 1826895 w 1904364"/>
                  <a:gd name="connsiteY0" fmla="*/ 378460 h 378459"/>
                  <a:gd name="connsiteX1" fmla="*/ 76835 w 1904364"/>
                  <a:gd name="connsiteY1" fmla="*/ 378460 h 378459"/>
                  <a:gd name="connsiteX2" fmla="*/ 34290 w 1904364"/>
                  <a:gd name="connsiteY2" fmla="*/ 365760 h 378459"/>
                  <a:gd name="connsiteX3" fmla="*/ 0 w 1904364"/>
                  <a:gd name="connsiteY3" fmla="*/ 301625 h 378459"/>
                  <a:gd name="connsiteX4" fmla="*/ 0 w 1904364"/>
                  <a:gd name="connsiteY4" fmla="*/ 77470 h 378459"/>
                  <a:gd name="connsiteX5" fmla="*/ 29845 w 1904364"/>
                  <a:gd name="connsiteY5" fmla="*/ 16510 h 378459"/>
                  <a:gd name="connsiteX6" fmla="*/ 76835 w 1904364"/>
                  <a:gd name="connsiteY6" fmla="*/ 0 h 378459"/>
                  <a:gd name="connsiteX7" fmla="*/ 1826895 w 1904364"/>
                  <a:gd name="connsiteY7" fmla="*/ 0 h 378459"/>
                  <a:gd name="connsiteX8" fmla="*/ 1881505 w 1904364"/>
                  <a:gd name="connsiteY8" fmla="*/ 22860 h 378459"/>
                  <a:gd name="connsiteX9" fmla="*/ 1904365 w 1904364"/>
                  <a:gd name="connsiteY9" fmla="*/ 77470 h 378459"/>
                  <a:gd name="connsiteX10" fmla="*/ 1904365 w 1904364"/>
                  <a:gd name="connsiteY10" fmla="*/ 301625 h 378459"/>
                  <a:gd name="connsiteX11" fmla="*/ 1879600 w 1904364"/>
                  <a:gd name="connsiteY11" fmla="*/ 358140 h 378459"/>
                  <a:gd name="connsiteX12" fmla="*/ 1826895 w 1904364"/>
                  <a:gd name="connsiteY12" fmla="*/ 378460 h 378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04364" h="378459">
                    <a:moveTo>
                      <a:pt x="1826895" y="378460"/>
                    </a:moveTo>
                    <a:lnTo>
                      <a:pt x="76835" y="378460"/>
                    </a:lnTo>
                    <a:cubicBezTo>
                      <a:pt x="60960" y="378460"/>
                      <a:pt x="46355" y="374015"/>
                      <a:pt x="34290" y="365760"/>
                    </a:cubicBezTo>
                    <a:cubicBezTo>
                      <a:pt x="13335" y="351790"/>
                      <a:pt x="0" y="328295"/>
                      <a:pt x="0" y="301625"/>
                    </a:cubicBezTo>
                    <a:lnTo>
                      <a:pt x="0" y="77470"/>
                    </a:lnTo>
                    <a:cubicBezTo>
                      <a:pt x="0" y="52705"/>
                      <a:pt x="11430" y="30480"/>
                      <a:pt x="29845" y="16510"/>
                    </a:cubicBezTo>
                    <a:cubicBezTo>
                      <a:pt x="43180" y="6350"/>
                      <a:pt x="59055" y="0"/>
                      <a:pt x="76835" y="0"/>
                    </a:cubicBezTo>
                    <a:lnTo>
                      <a:pt x="1826895" y="0"/>
                    </a:lnTo>
                    <a:cubicBezTo>
                      <a:pt x="1847850" y="0"/>
                      <a:pt x="1867535" y="8890"/>
                      <a:pt x="1881505" y="22860"/>
                    </a:cubicBezTo>
                    <a:cubicBezTo>
                      <a:pt x="1895475" y="36830"/>
                      <a:pt x="1904365" y="55880"/>
                      <a:pt x="1904365" y="77470"/>
                    </a:cubicBezTo>
                    <a:lnTo>
                      <a:pt x="1904365" y="301625"/>
                    </a:lnTo>
                    <a:cubicBezTo>
                      <a:pt x="1904365" y="323850"/>
                      <a:pt x="1894840" y="344170"/>
                      <a:pt x="1879600" y="358140"/>
                    </a:cubicBezTo>
                    <a:cubicBezTo>
                      <a:pt x="1865630" y="370840"/>
                      <a:pt x="1847215" y="378460"/>
                      <a:pt x="1826895" y="37846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id="{8AD24B01-1617-7F66-5A7D-CF42B771C735}"/>
                  </a:ext>
                </a:extLst>
              </p:cNvPr>
              <p:cNvSpPr/>
              <p:nvPr/>
            </p:nvSpPr>
            <p:spPr>
              <a:xfrm>
                <a:off x="846455" y="5591809"/>
                <a:ext cx="1817369" cy="291465"/>
              </a:xfrm>
              <a:custGeom>
                <a:avLst/>
                <a:gdLst>
                  <a:gd name="connsiteX0" fmla="*/ 1807845 w 1817369"/>
                  <a:gd name="connsiteY0" fmla="*/ 10160 h 291465"/>
                  <a:gd name="connsiteX1" fmla="*/ 1784350 w 1817369"/>
                  <a:gd name="connsiteY1" fmla="*/ 0 h 291465"/>
                  <a:gd name="connsiteX2" fmla="*/ 33655 w 1817369"/>
                  <a:gd name="connsiteY2" fmla="*/ 0 h 291465"/>
                  <a:gd name="connsiteX3" fmla="*/ 12700 w 1817369"/>
                  <a:gd name="connsiteY3" fmla="*/ 6985 h 291465"/>
                  <a:gd name="connsiteX4" fmla="*/ 0 w 1817369"/>
                  <a:gd name="connsiteY4" fmla="*/ 33655 h 291465"/>
                  <a:gd name="connsiteX5" fmla="*/ 0 w 1817369"/>
                  <a:gd name="connsiteY5" fmla="*/ 257810 h 291465"/>
                  <a:gd name="connsiteX6" fmla="*/ 15240 w 1817369"/>
                  <a:gd name="connsiteY6" fmla="*/ 285750 h 291465"/>
                  <a:gd name="connsiteX7" fmla="*/ 33655 w 1817369"/>
                  <a:gd name="connsiteY7" fmla="*/ 291465 h 291465"/>
                  <a:gd name="connsiteX8" fmla="*/ 1783715 w 1817369"/>
                  <a:gd name="connsiteY8" fmla="*/ 291465 h 291465"/>
                  <a:gd name="connsiteX9" fmla="*/ 1806575 w 1817369"/>
                  <a:gd name="connsiteY9" fmla="*/ 282575 h 291465"/>
                  <a:gd name="connsiteX10" fmla="*/ 1817370 w 1817369"/>
                  <a:gd name="connsiteY10" fmla="*/ 257810 h 291465"/>
                  <a:gd name="connsiteX11" fmla="*/ 1817370 w 1817369"/>
                  <a:gd name="connsiteY11" fmla="*/ 33655 h 291465"/>
                  <a:gd name="connsiteX12" fmla="*/ 1807845 w 1817369"/>
                  <a:gd name="connsiteY12" fmla="*/ 10160 h 291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17369" h="291465">
                    <a:moveTo>
                      <a:pt x="1807845" y="10160"/>
                    </a:moveTo>
                    <a:cubicBezTo>
                      <a:pt x="1801495" y="3810"/>
                      <a:pt x="1793240" y="0"/>
                      <a:pt x="1784350" y="0"/>
                    </a:cubicBezTo>
                    <a:lnTo>
                      <a:pt x="33655" y="0"/>
                    </a:lnTo>
                    <a:cubicBezTo>
                      <a:pt x="24130" y="0"/>
                      <a:pt x="17145" y="3810"/>
                      <a:pt x="12700" y="6985"/>
                    </a:cubicBezTo>
                    <a:cubicBezTo>
                      <a:pt x="4445" y="13335"/>
                      <a:pt x="0" y="22860"/>
                      <a:pt x="0" y="33655"/>
                    </a:cubicBezTo>
                    <a:lnTo>
                      <a:pt x="0" y="257810"/>
                    </a:lnTo>
                    <a:cubicBezTo>
                      <a:pt x="0" y="269240"/>
                      <a:pt x="5715" y="279400"/>
                      <a:pt x="15240" y="285750"/>
                    </a:cubicBezTo>
                    <a:cubicBezTo>
                      <a:pt x="20955" y="289560"/>
                      <a:pt x="27305" y="291465"/>
                      <a:pt x="33655" y="291465"/>
                    </a:cubicBezTo>
                    <a:lnTo>
                      <a:pt x="1783715" y="291465"/>
                    </a:lnTo>
                    <a:cubicBezTo>
                      <a:pt x="1791970" y="291465"/>
                      <a:pt x="1800225" y="288290"/>
                      <a:pt x="1806575" y="282575"/>
                    </a:cubicBezTo>
                    <a:cubicBezTo>
                      <a:pt x="1813560" y="276225"/>
                      <a:pt x="1817370" y="267335"/>
                      <a:pt x="1817370" y="257810"/>
                    </a:cubicBezTo>
                    <a:lnTo>
                      <a:pt x="1817370" y="33655"/>
                    </a:lnTo>
                    <a:cubicBezTo>
                      <a:pt x="1817370" y="24765"/>
                      <a:pt x="1814195" y="16510"/>
                      <a:pt x="1807845" y="1016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FC82C205-6522-8DF4-05D5-00AACF69193F}"/>
                </a:ext>
              </a:extLst>
            </p:cNvPr>
            <p:cNvGrpSpPr/>
            <p:nvPr/>
          </p:nvGrpSpPr>
          <p:grpSpPr>
            <a:xfrm>
              <a:off x="3212616" y="11288914"/>
              <a:ext cx="4662905" cy="1746204"/>
              <a:chOff x="3212616" y="11288914"/>
              <a:chExt cx="4662905" cy="1746204"/>
            </a:xfrm>
          </p:grpSpPr>
          <p:sp>
            <p:nvSpPr>
              <p:cNvPr id="152" name="Text Placeholder 32">
                <a:extLst>
                  <a:ext uri="{FF2B5EF4-FFF2-40B4-BE49-F238E27FC236}">
                    <a16:creationId xmlns:a16="http://schemas.microsoft.com/office/drawing/2014/main" id="{77440543-6DDD-C0FC-29C0-1039CE12CC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12616" y="11679838"/>
                <a:ext cx="4662905" cy="1355280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lnSpc>
                    <a:spcPct val="150000"/>
                  </a:lnSpc>
                  <a:buNone/>
                </a:pPr>
                <a:r>
                  <a:rPr lang="en-US" sz="2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.</a:t>
                </a:r>
              </a:p>
            </p:txBody>
          </p:sp>
          <p:sp>
            <p:nvSpPr>
              <p:cNvPr id="153" name="Text Placeholder 33">
                <a:extLst>
                  <a:ext uri="{FF2B5EF4-FFF2-40B4-BE49-F238E27FC236}">
                    <a16:creationId xmlns:a16="http://schemas.microsoft.com/office/drawing/2014/main" id="{DE49154D-0B11-AB6D-ED5B-1DE4FE8CE0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31886" y="11288914"/>
                <a:ext cx="4625123" cy="426684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lnSpc>
                    <a:spcPct val="130000"/>
                  </a:lnSpc>
                  <a:buNone/>
                </a:pPr>
                <a:r>
                  <a:rPr lang="en-US" sz="1800" dirty="0">
                    <a:solidFill>
                      <a:schemeClr val="accent5"/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  <p:sp>
          <p:nvSpPr>
            <p:cNvPr id="151" name="Text Placeholder 33">
              <a:extLst>
                <a:ext uri="{FF2B5EF4-FFF2-40B4-BE49-F238E27FC236}">
                  <a16:creationId xmlns:a16="http://schemas.microsoft.com/office/drawing/2014/main" id="{63BC9554-1D03-3A3D-F5F3-A745DB6A3AE9}"/>
                </a:ext>
              </a:extLst>
            </p:cNvPr>
            <p:cNvSpPr txBox="1">
              <a:spLocks/>
            </p:cNvSpPr>
            <p:nvPr/>
          </p:nvSpPr>
          <p:spPr>
            <a:xfrm>
              <a:off x="5435924" y="10550257"/>
              <a:ext cx="2217944" cy="573960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spcBef>
                  <a:spcPts val="0"/>
                </a:spcBef>
                <a:buNone/>
              </a:pPr>
              <a:r>
                <a:rPr lang="en-AU" sz="20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Remote Access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45187A1-B0D0-0EDE-87EE-809620D195BA}"/>
              </a:ext>
            </a:extLst>
          </p:cNvPr>
          <p:cNvGrpSpPr/>
          <p:nvPr/>
        </p:nvGrpSpPr>
        <p:grpSpPr>
          <a:xfrm>
            <a:off x="1460044" y="6865352"/>
            <a:ext cx="4662905" cy="2464861"/>
            <a:chOff x="2079499" y="7057950"/>
            <a:chExt cx="4662905" cy="2464861"/>
          </a:xfrm>
        </p:grpSpPr>
        <p:grpSp>
          <p:nvGrpSpPr>
            <p:cNvPr id="157" name="Graphic 2">
              <a:extLst>
                <a:ext uri="{FF2B5EF4-FFF2-40B4-BE49-F238E27FC236}">
                  <a16:creationId xmlns:a16="http://schemas.microsoft.com/office/drawing/2014/main" id="{47EA10FC-46AD-5DFB-F836-887ABB5BC66B}"/>
                </a:ext>
              </a:extLst>
            </p:cNvPr>
            <p:cNvGrpSpPr/>
            <p:nvPr/>
          </p:nvGrpSpPr>
          <p:grpSpPr>
            <a:xfrm>
              <a:off x="4147460" y="7057950"/>
              <a:ext cx="2593562" cy="515426"/>
              <a:chOff x="0" y="3012439"/>
              <a:chExt cx="1904364" cy="378460"/>
            </a:xfrm>
          </p:grpSpPr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12425968-1B7A-8CDA-E19C-6F2F912D0B13}"/>
                  </a:ext>
                </a:extLst>
              </p:cNvPr>
              <p:cNvSpPr/>
              <p:nvPr/>
            </p:nvSpPr>
            <p:spPr>
              <a:xfrm>
                <a:off x="0" y="3012439"/>
                <a:ext cx="1904364" cy="378460"/>
              </a:xfrm>
              <a:custGeom>
                <a:avLst/>
                <a:gdLst>
                  <a:gd name="connsiteX0" fmla="*/ 1826895 w 1904364"/>
                  <a:gd name="connsiteY0" fmla="*/ 378460 h 378460"/>
                  <a:gd name="connsiteX1" fmla="*/ 76835 w 1904364"/>
                  <a:gd name="connsiteY1" fmla="*/ 378460 h 378460"/>
                  <a:gd name="connsiteX2" fmla="*/ 34290 w 1904364"/>
                  <a:gd name="connsiteY2" fmla="*/ 365760 h 378460"/>
                  <a:gd name="connsiteX3" fmla="*/ 0 w 1904364"/>
                  <a:gd name="connsiteY3" fmla="*/ 301625 h 378460"/>
                  <a:gd name="connsiteX4" fmla="*/ 0 w 1904364"/>
                  <a:gd name="connsiteY4" fmla="*/ 77470 h 378460"/>
                  <a:gd name="connsiteX5" fmla="*/ 29845 w 1904364"/>
                  <a:gd name="connsiteY5" fmla="*/ 16510 h 378460"/>
                  <a:gd name="connsiteX6" fmla="*/ 76835 w 1904364"/>
                  <a:gd name="connsiteY6" fmla="*/ 0 h 378460"/>
                  <a:gd name="connsiteX7" fmla="*/ 1826895 w 1904364"/>
                  <a:gd name="connsiteY7" fmla="*/ 0 h 378460"/>
                  <a:gd name="connsiteX8" fmla="*/ 1881505 w 1904364"/>
                  <a:gd name="connsiteY8" fmla="*/ 22860 h 378460"/>
                  <a:gd name="connsiteX9" fmla="*/ 1904365 w 1904364"/>
                  <a:gd name="connsiteY9" fmla="*/ 77470 h 378460"/>
                  <a:gd name="connsiteX10" fmla="*/ 1904365 w 1904364"/>
                  <a:gd name="connsiteY10" fmla="*/ 301625 h 378460"/>
                  <a:gd name="connsiteX11" fmla="*/ 1879600 w 1904364"/>
                  <a:gd name="connsiteY11" fmla="*/ 358140 h 378460"/>
                  <a:gd name="connsiteX12" fmla="*/ 1826895 w 1904364"/>
                  <a:gd name="connsiteY12" fmla="*/ 378460 h 378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04364" h="378460">
                    <a:moveTo>
                      <a:pt x="1826895" y="378460"/>
                    </a:moveTo>
                    <a:lnTo>
                      <a:pt x="76835" y="378460"/>
                    </a:lnTo>
                    <a:cubicBezTo>
                      <a:pt x="60960" y="378460"/>
                      <a:pt x="46355" y="374015"/>
                      <a:pt x="34290" y="365760"/>
                    </a:cubicBezTo>
                    <a:cubicBezTo>
                      <a:pt x="13335" y="351790"/>
                      <a:pt x="0" y="328295"/>
                      <a:pt x="0" y="301625"/>
                    </a:cubicBezTo>
                    <a:lnTo>
                      <a:pt x="0" y="77470"/>
                    </a:lnTo>
                    <a:cubicBezTo>
                      <a:pt x="0" y="52705"/>
                      <a:pt x="11430" y="30480"/>
                      <a:pt x="29845" y="16510"/>
                    </a:cubicBezTo>
                    <a:cubicBezTo>
                      <a:pt x="43180" y="6350"/>
                      <a:pt x="59055" y="0"/>
                      <a:pt x="76835" y="0"/>
                    </a:cubicBezTo>
                    <a:lnTo>
                      <a:pt x="1826895" y="0"/>
                    </a:lnTo>
                    <a:cubicBezTo>
                      <a:pt x="1847850" y="0"/>
                      <a:pt x="1867535" y="8890"/>
                      <a:pt x="1881505" y="22860"/>
                    </a:cubicBezTo>
                    <a:cubicBezTo>
                      <a:pt x="1895475" y="36830"/>
                      <a:pt x="1904365" y="55880"/>
                      <a:pt x="1904365" y="77470"/>
                    </a:cubicBezTo>
                    <a:lnTo>
                      <a:pt x="1904365" y="301625"/>
                    </a:lnTo>
                    <a:cubicBezTo>
                      <a:pt x="1904365" y="323850"/>
                      <a:pt x="1894840" y="344170"/>
                      <a:pt x="1879600" y="358140"/>
                    </a:cubicBezTo>
                    <a:cubicBezTo>
                      <a:pt x="1865630" y="370840"/>
                      <a:pt x="1847215" y="378460"/>
                      <a:pt x="1826895" y="37846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D6A21BB5-3A18-CCEB-8CE5-54CB10CD5434}"/>
                  </a:ext>
                </a:extLst>
              </p:cNvPr>
              <p:cNvSpPr/>
              <p:nvPr/>
            </p:nvSpPr>
            <p:spPr>
              <a:xfrm>
                <a:off x="43180" y="3056254"/>
                <a:ext cx="1817369" cy="291465"/>
              </a:xfrm>
              <a:custGeom>
                <a:avLst/>
                <a:gdLst>
                  <a:gd name="connsiteX0" fmla="*/ 1807845 w 1817369"/>
                  <a:gd name="connsiteY0" fmla="*/ 10160 h 291465"/>
                  <a:gd name="connsiteX1" fmla="*/ 1784350 w 1817369"/>
                  <a:gd name="connsiteY1" fmla="*/ 0 h 291465"/>
                  <a:gd name="connsiteX2" fmla="*/ 33655 w 1817369"/>
                  <a:gd name="connsiteY2" fmla="*/ 0 h 291465"/>
                  <a:gd name="connsiteX3" fmla="*/ 12700 w 1817369"/>
                  <a:gd name="connsiteY3" fmla="*/ 6985 h 291465"/>
                  <a:gd name="connsiteX4" fmla="*/ 0 w 1817369"/>
                  <a:gd name="connsiteY4" fmla="*/ 33655 h 291465"/>
                  <a:gd name="connsiteX5" fmla="*/ 0 w 1817369"/>
                  <a:gd name="connsiteY5" fmla="*/ 257810 h 291465"/>
                  <a:gd name="connsiteX6" fmla="*/ 15240 w 1817369"/>
                  <a:gd name="connsiteY6" fmla="*/ 285750 h 291465"/>
                  <a:gd name="connsiteX7" fmla="*/ 33655 w 1817369"/>
                  <a:gd name="connsiteY7" fmla="*/ 291465 h 291465"/>
                  <a:gd name="connsiteX8" fmla="*/ 1783715 w 1817369"/>
                  <a:gd name="connsiteY8" fmla="*/ 291465 h 291465"/>
                  <a:gd name="connsiteX9" fmla="*/ 1806575 w 1817369"/>
                  <a:gd name="connsiteY9" fmla="*/ 282575 h 291465"/>
                  <a:gd name="connsiteX10" fmla="*/ 1817370 w 1817369"/>
                  <a:gd name="connsiteY10" fmla="*/ 257810 h 291465"/>
                  <a:gd name="connsiteX11" fmla="*/ 1817370 w 1817369"/>
                  <a:gd name="connsiteY11" fmla="*/ 33655 h 291465"/>
                  <a:gd name="connsiteX12" fmla="*/ 1807845 w 1817369"/>
                  <a:gd name="connsiteY12" fmla="*/ 10160 h 291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17369" h="291465">
                    <a:moveTo>
                      <a:pt x="1807845" y="10160"/>
                    </a:moveTo>
                    <a:cubicBezTo>
                      <a:pt x="1801495" y="3810"/>
                      <a:pt x="1793240" y="0"/>
                      <a:pt x="1784350" y="0"/>
                    </a:cubicBezTo>
                    <a:lnTo>
                      <a:pt x="33655" y="0"/>
                    </a:lnTo>
                    <a:cubicBezTo>
                      <a:pt x="24130" y="0"/>
                      <a:pt x="17145" y="3810"/>
                      <a:pt x="12700" y="6985"/>
                    </a:cubicBezTo>
                    <a:cubicBezTo>
                      <a:pt x="4445" y="13335"/>
                      <a:pt x="0" y="22860"/>
                      <a:pt x="0" y="33655"/>
                    </a:cubicBezTo>
                    <a:lnTo>
                      <a:pt x="0" y="257810"/>
                    </a:lnTo>
                    <a:cubicBezTo>
                      <a:pt x="0" y="269240"/>
                      <a:pt x="5715" y="279400"/>
                      <a:pt x="15240" y="285750"/>
                    </a:cubicBezTo>
                    <a:cubicBezTo>
                      <a:pt x="20955" y="289560"/>
                      <a:pt x="27305" y="291465"/>
                      <a:pt x="33655" y="291465"/>
                    </a:cubicBezTo>
                    <a:lnTo>
                      <a:pt x="1783715" y="291465"/>
                    </a:lnTo>
                    <a:cubicBezTo>
                      <a:pt x="1791970" y="291465"/>
                      <a:pt x="1800225" y="288290"/>
                      <a:pt x="1806575" y="282575"/>
                    </a:cubicBezTo>
                    <a:cubicBezTo>
                      <a:pt x="1813560" y="276225"/>
                      <a:pt x="1817370" y="267335"/>
                      <a:pt x="1817370" y="257810"/>
                    </a:cubicBezTo>
                    <a:lnTo>
                      <a:pt x="1817370" y="33655"/>
                    </a:lnTo>
                    <a:cubicBezTo>
                      <a:pt x="1817370" y="24765"/>
                      <a:pt x="1814195" y="16510"/>
                      <a:pt x="1807845" y="1016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RS"/>
              </a:p>
            </p:txBody>
          </p:sp>
        </p:grpSp>
        <p:sp>
          <p:nvSpPr>
            <p:cNvPr id="160" name="Text Placeholder 32">
              <a:extLst>
                <a:ext uri="{FF2B5EF4-FFF2-40B4-BE49-F238E27FC236}">
                  <a16:creationId xmlns:a16="http://schemas.microsoft.com/office/drawing/2014/main" id="{28183C54-4B60-D8EA-EEDB-18F4EDBD8CF7}"/>
                </a:ext>
              </a:extLst>
            </p:cNvPr>
            <p:cNvSpPr txBox="1">
              <a:spLocks/>
            </p:cNvSpPr>
            <p:nvPr/>
          </p:nvSpPr>
          <p:spPr>
            <a:xfrm>
              <a:off x="2079499" y="8167531"/>
              <a:ext cx="4662905" cy="1355280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50000"/>
                </a:lnSpc>
                <a:buNone/>
              </a:pPr>
              <a:r>
                <a:rPr lang="en-US" sz="20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.</a:t>
              </a:r>
            </a:p>
          </p:txBody>
        </p:sp>
        <p:sp>
          <p:nvSpPr>
            <p:cNvPr id="159" name="Text Placeholder 33">
              <a:extLst>
                <a:ext uri="{FF2B5EF4-FFF2-40B4-BE49-F238E27FC236}">
                  <a16:creationId xmlns:a16="http://schemas.microsoft.com/office/drawing/2014/main" id="{F8009448-4D4F-E005-D49A-7EC1A0BC30FC}"/>
                </a:ext>
              </a:extLst>
            </p:cNvPr>
            <p:cNvSpPr txBox="1">
              <a:spLocks/>
            </p:cNvSpPr>
            <p:nvPr/>
          </p:nvSpPr>
          <p:spPr>
            <a:xfrm>
              <a:off x="4411331" y="7112681"/>
              <a:ext cx="2217944" cy="573960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spcBef>
                  <a:spcPts val="0"/>
                </a:spcBef>
                <a:buNone/>
              </a:pPr>
              <a:r>
                <a:rPr lang="en-AU" sz="20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External Threats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553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27C43AF-A549-C94B-AFE6-7AEC998D0F6F}"/>
              </a:ext>
            </a:extLst>
          </p:cNvPr>
          <p:cNvSpPr/>
          <p:nvPr/>
        </p:nvSpPr>
        <p:spPr>
          <a:xfrm>
            <a:off x="1587" y="0"/>
            <a:ext cx="24384000" cy="13716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grpSp>
        <p:nvGrpSpPr>
          <p:cNvPr id="11" name="Group 10"/>
          <p:cNvGrpSpPr/>
          <p:nvPr/>
        </p:nvGrpSpPr>
        <p:grpSpPr>
          <a:xfrm>
            <a:off x="-3094448" y="-1516419"/>
            <a:ext cx="30825650" cy="32148062"/>
            <a:chOff x="0" y="-77012"/>
            <a:chExt cx="15412825" cy="16074031"/>
          </a:xfrm>
        </p:grpSpPr>
        <p:grpSp>
          <p:nvGrpSpPr>
            <p:cNvPr id="3" name="Group 84"/>
            <p:cNvGrpSpPr>
              <a:grpSpLocks noChangeAspect="1"/>
            </p:cNvGrpSpPr>
            <p:nvPr/>
          </p:nvGrpSpPr>
          <p:grpSpPr bwMode="auto">
            <a:xfrm>
              <a:off x="0" y="5280998"/>
              <a:ext cx="12148525" cy="10716021"/>
              <a:chOff x="3286" y="1675"/>
              <a:chExt cx="1094" cy="965"/>
            </a:xfrm>
            <a:solidFill>
              <a:schemeClr val="bg1">
                <a:alpha val="3000"/>
              </a:schemeClr>
            </a:solidFill>
          </p:grpSpPr>
          <p:sp>
            <p:nvSpPr>
              <p:cNvPr id="4" name="Freeform 85"/>
              <p:cNvSpPr>
                <a:spLocks noEditPoints="1"/>
              </p:cNvSpPr>
              <p:nvPr/>
            </p:nvSpPr>
            <p:spPr bwMode="auto">
              <a:xfrm>
                <a:off x="3384" y="1685"/>
                <a:ext cx="910" cy="838"/>
              </a:xfrm>
              <a:custGeom>
                <a:avLst/>
                <a:gdLst>
                  <a:gd name="T0" fmla="*/ 233 w 383"/>
                  <a:gd name="T1" fmla="*/ 49 h 352"/>
                  <a:gd name="T2" fmla="*/ 212 w 383"/>
                  <a:gd name="T3" fmla="*/ 51 h 352"/>
                  <a:gd name="T4" fmla="*/ 151 w 383"/>
                  <a:gd name="T5" fmla="*/ 70 h 352"/>
                  <a:gd name="T6" fmla="*/ 187 w 383"/>
                  <a:gd name="T7" fmla="*/ 66 h 352"/>
                  <a:gd name="T8" fmla="*/ 189 w 383"/>
                  <a:gd name="T9" fmla="*/ 66 h 352"/>
                  <a:gd name="T10" fmla="*/ 198 w 383"/>
                  <a:gd name="T11" fmla="*/ 67 h 352"/>
                  <a:gd name="T12" fmla="*/ 225 w 383"/>
                  <a:gd name="T13" fmla="*/ 74 h 352"/>
                  <a:gd name="T14" fmla="*/ 270 w 383"/>
                  <a:gd name="T15" fmla="*/ 102 h 352"/>
                  <a:gd name="T16" fmla="*/ 319 w 383"/>
                  <a:gd name="T17" fmla="*/ 164 h 352"/>
                  <a:gd name="T18" fmla="*/ 328 w 383"/>
                  <a:gd name="T19" fmla="*/ 202 h 352"/>
                  <a:gd name="T20" fmla="*/ 328 w 383"/>
                  <a:gd name="T21" fmla="*/ 201 h 352"/>
                  <a:gd name="T22" fmla="*/ 303 w 383"/>
                  <a:gd name="T23" fmla="*/ 278 h 352"/>
                  <a:gd name="T24" fmla="*/ 245 w 383"/>
                  <a:gd name="T25" fmla="*/ 333 h 352"/>
                  <a:gd name="T26" fmla="*/ 192 w 383"/>
                  <a:gd name="T27" fmla="*/ 350 h 352"/>
                  <a:gd name="T28" fmla="*/ 199 w 383"/>
                  <a:gd name="T29" fmla="*/ 351 h 352"/>
                  <a:gd name="T30" fmla="*/ 199 w 383"/>
                  <a:gd name="T31" fmla="*/ 351 h 352"/>
                  <a:gd name="T32" fmla="*/ 215 w 383"/>
                  <a:gd name="T33" fmla="*/ 352 h 352"/>
                  <a:gd name="T34" fmla="*/ 253 w 383"/>
                  <a:gd name="T35" fmla="*/ 347 h 352"/>
                  <a:gd name="T36" fmla="*/ 306 w 383"/>
                  <a:gd name="T37" fmla="*/ 322 h 352"/>
                  <a:gd name="T38" fmla="*/ 371 w 383"/>
                  <a:gd name="T39" fmla="*/ 241 h 352"/>
                  <a:gd name="T40" fmla="*/ 382 w 383"/>
                  <a:gd name="T41" fmla="*/ 183 h 352"/>
                  <a:gd name="T42" fmla="*/ 382 w 383"/>
                  <a:gd name="T43" fmla="*/ 183 h 352"/>
                  <a:gd name="T44" fmla="*/ 382 w 383"/>
                  <a:gd name="T45" fmla="*/ 183 h 352"/>
                  <a:gd name="T46" fmla="*/ 382 w 383"/>
                  <a:gd name="T47" fmla="*/ 183 h 352"/>
                  <a:gd name="T48" fmla="*/ 382 w 383"/>
                  <a:gd name="T49" fmla="*/ 183 h 352"/>
                  <a:gd name="T50" fmla="*/ 332 w 383"/>
                  <a:gd name="T51" fmla="*/ 82 h 352"/>
                  <a:gd name="T52" fmla="*/ 233 w 383"/>
                  <a:gd name="T53" fmla="*/ 49 h 352"/>
                  <a:gd name="T54" fmla="*/ 382 w 383"/>
                  <a:gd name="T55" fmla="*/ 180 h 352"/>
                  <a:gd name="T56" fmla="*/ 382 w 383"/>
                  <a:gd name="T57" fmla="*/ 183 h 352"/>
                  <a:gd name="T58" fmla="*/ 382 w 383"/>
                  <a:gd name="T59" fmla="*/ 183 h 352"/>
                  <a:gd name="T60" fmla="*/ 382 w 383"/>
                  <a:gd name="T61" fmla="*/ 183 h 352"/>
                  <a:gd name="T62" fmla="*/ 382 w 383"/>
                  <a:gd name="T63" fmla="*/ 184 h 352"/>
                  <a:gd name="T64" fmla="*/ 382 w 383"/>
                  <a:gd name="T65" fmla="*/ 182 h 352"/>
                  <a:gd name="T66" fmla="*/ 382 w 383"/>
                  <a:gd name="T67" fmla="*/ 180 h 352"/>
                  <a:gd name="T68" fmla="*/ 207 w 383"/>
                  <a:gd name="T69" fmla="*/ 0 h 352"/>
                  <a:gd name="T70" fmla="*/ 200 w 383"/>
                  <a:gd name="T71" fmla="*/ 0 h 352"/>
                  <a:gd name="T72" fmla="*/ 200 w 383"/>
                  <a:gd name="T73" fmla="*/ 0 h 352"/>
                  <a:gd name="T74" fmla="*/ 200 w 383"/>
                  <a:gd name="T75" fmla="*/ 0 h 352"/>
                  <a:gd name="T76" fmla="*/ 199 w 383"/>
                  <a:gd name="T77" fmla="*/ 0 h 352"/>
                  <a:gd name="T78" fmla="*/ 30 w 383"/>
                  <a:gd name="T79" fmla="*/ 80 h 352"/>
                  <a:gd name="T80" fmla="*/ 0 w 383"/>
                  <a:gd name="T81" fmla="*/ 115 h 352"/>
                  <a:gd name="T82" fmla="*/ 59 w 383"/>
                  <a:gd name="T83" fmla="*/ 60 h 352"/>
                  <a:gd name="T84" fmla="*/ 143 w 383"/>
                  <a:gd name="T85" fmla="*/ 14 h 352"/>
                  <a:gd name="T86" fmla="*/ 207 w 383"/>
                  <a:gd name="T8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3" h="352">
                    <a:moveTo>
                      <a:pt x="233" y="49"/>
                    </a:moveTo>
                    <a:cubicBezTo>
                      <a:pt x="226" y="49"/>
                      <a:pt x="219" y="50"/>
                      <a:pt x="212" y="51"/>
                    </a:cubicBezTo>
                    <a:cubicBezTo>
                      <a:pt x="191" y="53"/>
                      <a:pt x="170" y="60"/>
                      <a:pt x="151" y="70"/>
                    </a:cubicBezTo>
                    <a:cubicBezTo>
                      <a:pt x="163" y="67"/>
                      <a:pt x="175" y="66"/>
                      <a:pt x="187" y="66"/>
                    </a:cubicBezTo>
                    <a:cubicBezTo>
                      <a:pt x="185" y="66"/>
                      <a:pt x="188" y="66"/>
                      <a:pt x="189" y="66"/>
                    </a:cubicBezTo>
                    <a:cubicBezTo>
                      <a:pt x="192" y="66"/>
                      <a:pt x="195" y="67"/>
                      <a:pt x="198" y="67"/>
                    </a:cubicBezTo>
                    <a:cubicBezTo>
                      <a:pt x="207" y="68"/>
                      <a:pt x="216" y="71"/>
                      <a:pt x="225" y="74"/>
                    </a:cubicBezTo>
                    <a:cubicBezTo>
                      <a:pt x="242" y="81"/>
                      <a:pt x="257" y="91"/>
                      <a:pt x="270" y="102"/>
                    </a:cubicBezTo>
                    <a:cubicBezTo>
                      <a:pt x="291" y="119"/>
                      <a:pt x="309" y="139"/>
                      <a:pt x="319" y="164"/>
                    </a:cubicBezTo>
                    <a:cubicBezTo>
                      <a:pt x="325" y="176"/>
                      <a:pt x="327" y="189"/>
                      <a:pt x="328" y="202"/>
                    </a:cubicBezTo>
                    <a:cubicBezTo>
                      <a:pt x="328" y="201"/>
                      <a:pt x="328" y="201"/>
                      <a:pt x="328" y="201"/>
                    </a:cubicBezTo>
                    <a:cubicBezTo>
                      <a:pt x="328" y="229"/>
                      <a:pt x="318" y="255"/>
                      <a:pt x="303" y="278"/>
                    </a:cubicBezTo>
                    <a:cubicBezTo>
                      <a:pt x="287" y="300"/>
                      <a:pt x="268" y="319"/>
                      <a:pt x="245" y="333"/>
                    </a:cubicBezTo>
                    <a:cubicBezTo>
                      <a:pt x="229" y="342"/>
                      <a:pt x="211" y="348"/>
                      <a:pt x="192" y="350"/>
                    </a:cubicBezTo>
                    <a:cubicBezTo>
                      <a:pt x="194" y="351"/>
                      <a:pt x="197" y="351"/>
                      <a:pt x="199" y="351"/>
                    </a:cubicBezTo>
                    <a:cubicBezTo>
                      <a:pt x="199" y="351"/>
                      <a:pt x="199" y="351"/>
                      <a:pt x="199" y="351"/>
                    </a:cubicBezTo>
                    <a:cubicBezTo>
                      <a:pt x="204" y="352"/>
                      <a:pt x="210" y="352"/>
                      <a:pt x="215" y="352"/>
                    </a:cubicBezTo>
                    <a:cubicBezTo>
                      <a:pt x="227" y="352"/>
                      <a:pt x="240" y="351"/>
                      <a:pt x="253" y="347"/>
                    </a:cubicBezTo>
                    <a:cubicBezTo>
                      <a:pt x="272" y="342"/>
                      <a:pt x="290" y="333"/>
                      <a:pt x="306" y="322"/>
                    </a:cubicBezTo>
                    <a:cubicBezTo>
                      <a:pt x="335" y="302"/>
                      <a:pt x="358" y="273"/>
                      <a:pt x="371" y="241"/>
                    </a:cubicBezTo>
                    <a:cubicBezTo>
                      <a:pt x="378" y="223"/>
                      <a:pt x="383" y="202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3" y="143"/>
                      <a:pt x="362" y="106"/>
                      <a:pt x="332" y="82"/>
                    </a:cubicBezTo>
                    <a:cubicBezTo>
                      <a:pt x="304" y="60"/>
                      <a:pt x="268" y="49"/>
                      <a:pt x="233" y="49"/>
                    </a:cubicBezTo>
                    <a:moveTo>
                      <a:pt x="382" y="180"/>
                    </a:moveTo>
                    <a:cubicBezTo>
                      <a:pt x="382" y="180"/>
                      <a:pt x="382" y="181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4"/>
                      <a:pt x="382" y="184"/>
                    </a:cubicBezTo>
                    <a:cubicBezTo>
                      <a:pt x="382" y="184"/>
                      <a:pt x="382" y="183"/>
                      <a:pt x="382" y="182"/>
                    </a:cubicBezTo>
                    <a:cubicBezTo>
                      <a:pt x="382" y="181"/>
                      <a:pt x="382" y="180"/>
                      <a:pt x="382" y="180"/>
                    </a:cubicBezTo>
                    <a:moveTo>
                      <a:pt x="207" y="0"/>
                    </a:moveTo>
                    <a:cubicBezTo>
                      <a:pt x="204" y="0"/>
                      <a:pt x="202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99" y="0"/>
                      <a:pt x="199" y="0"/>
                    </a:cubicBezTo>
                    <a:cubicBezTo>
                      <a:pt x="136" y="6"/>
                      <a:pt x="75" y="36"/>
                      <a:pt x="30" y="80"/>
                    </a:cubicBezTo>
                    <a:cubicBezTo>
                      <a:pt x="19" y="91"/>
                      <a:pt x="9" y="102"/>
                      <a:pt x="0" y="115"/>
                    </a:cubicBezTo>
                    <a:cubicBezTo>
                      <a:pt x="17" y="94"/>
                      <a:pt x="37" y="76"/>
                      <a:pt x="59" y="60"/>
                    </a:cubicBezTo>
                    <a:cubicBezTo>
                      <a:pt x="85" y="41"/>
                      <a:pt x="113" y="24"/>
                      <a:pt x="143" y="14"/>
                    </a:cubicBezTo>
                    <a:cubicBezTo>
                      <a:pt x="164" y="6"/>
                      <a:pt x="185" y="1"/>
                      <a:pt x="20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5" name="Freeform 86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6" name="Freeform 87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7" name="Freeform 88"/>
              <p:cNvSpPr>
                <a:spLocks noEditPoints="1"/>
              </p:cNvSpPr>
              <p:nvPr/>
            </p:nvSpPr>
            <p:spPr bwMode="auto">
              <a:xfrm>
                <a:off x="3286" y="1675"/>
                <a:ext cx="1094" cy="965"/>
              </a:xfrm>
              <a:custGeom>
                <a:avLst/>
                <a:gdLst>
                  <a:gd name="T0" fmla="*/ 456 w 460"/>
                  <a:gd name="T1" fmla="*/ 144 h 405"/>
                  <a:gd name="T2" fmla="*/ 389 w 460"/>
                  <a:gd name="T3" fmla="*/ 39 h 405"/>
                  <a:gd name="T4" fmla="*/ 253 w 460"/>
                  <a:gd name="T5" fmla="*/ 3 h 405"/>
                  <a:gd name="T6" fmla="*/ 175 w 460"/>
                  <a:gd name="T7" fmla="*/ 21 h 405"/>
                  <a:gd name="T8" fmla="*/ 107 w 460"/>
                  <a:gd name="T9" fmla="*/ 59 h 405"/>
                  <a:gd name="T10" fmla="*/ 28 w 460"/>
                  <a:gd name="T11" fmla="*/ 137 h 405"/>
                  <a:gd name="T12" fmla="*/ 12 w 460"/>
                  <a:gd name="T13" fmla="*/ 248 h 405"/>
                  <a:gd name="T14" fmla="*/ 76 w 460"/>
                  <a:gd name="T15" fmla="*/ 340 h 405"/>
                  <a:gd name="T16" fmla="*/ 186 w 460"/>
                  <a:gd name="T17" fmla="*/ 398 h 405"/>
                  <a:gd name="T18" fmla="*/ 243 w 460"/>
                  <a:gd name="T19" fmla="*/ 404 h 405"/>
                  <a:gd name="T20" fmla="*/ 306 w 460"/>
                  <a:gd name="T21" fmla="*/ 390 h 405"/>
                  <a:gd name="T22" fmla="*/ 416 w 460"/>
                  <a:gd name="T23" fmla="*/ 307 h 405"/>
                  <a:gd name="T24" fmla="*/ 460 w 460"/>
                  <a:gd name="T25" fmla="*/ 179 h 405"/>
                  <a:gd name="T26" fmla="*/ 456 w 460"/>
                  <a:gd name="T27" fmla="*/ 144 h 405"/>
                  <a:gd name="T28" fmla="*/ 456 w 460"/>
                  <a:gd name="T29" fmla="*/ 144 h 405"/>
                  <a:gd name="T30" fmla="*/ 423 w 460"/>
                  <a:gd name="T31" fmla="*/ 195 h 405"/>
                  <a:gd name="T32" fmla="*/ 380 w 460"/>
                  <a:gd name="T33" fmla="*/ 297 h 405"/>
                  <a:gd name="T34" fmla="*/ 299 w 460"/>
                  <a:gd name="T35" fmla="*/ 350 h 405"/>
                  <a:gd name="T36" fmla="*/ 240 w 460"/>
                  <a:gd name="T37" fmla="*/ 355 h 405"/>
                  <a:gd name="T38" fmla="*/ 240 w 460"/>
                  <a:gd name="T39" fmla="*/ 355 h 405"/>
                  <a:gd name="T40" fmla="*/ 127 w 460"/>
                  <a:gd name="T41" fmla="*/ 281 h 405"/>
                  <a:gd name="T42" fmla="*/ 95 w 460"/>
                  <a:gd name="T43" fmla="*/ 212 h 405"/>
                  <a:gd name="T44" fmla="*/ 103 w 460"/>
                  <a:gd name="T45" fmla="*/ 167 h 405"/>
                  <a:gd name="T46" fmla="*/ 143 w 460"/>
                  <a:gd name="T47" fmla="*/ 112 h 405"/>
                  <a:gd name="T48" fmla="*/ 186 w 460"/>
                  <a:gd name="T49" fmla="*/ 78 h 405"/>
                  <a:gd name="T50" fmla="*/ 339 w 460"/>
                  <a:gd name="T51" fmla="*/ 66 h 405"/>
                  <a:gd name="T52" fmla="*/ 423 w 460"/>
                  <a:gd name="T53" fmla="*/ 180 h 405"/>
                  <a:gd name="T54" fmla="*/ 423 w 460"/>
                  <a:gd name="T55" fmla="*/ 195 h 405"/>
                  <a:gd name="T56" fmla="*/ 423 w 460"/>
                  <a:gd name="T57" fmla="*/ 195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60" h="405">
                    <a:moveTo>
                      <a:pt x="456" y="144"/>
                    </a:moveTo>
                    <a:cubicBezTo>
                      <a:pt x="447" y="102"/>
                      <a:pt x="423" y="64"/>
                      <a:pt x="389" y="39"/>
                    </a:cubicBezTo>
                    <a:cubicBezTo>
                      <a:pt x="350" y="11"/>
                      <a:pt x="299" y="0"/>
                      <a:pt x="253" y="3"/>
                    </a:cubicBezTo>
                    <a:cubicBezTo>
                      <a:pt x="226" y="5"/>
                      <a:pt x="200" y="11"/>
                      <a:pt x="175" y="21"/>
                    </a:cubicBezTo>
                    <a:cubicBezTo>
                      <a:pt x="151" y="31"/>
                      <a:pt x="129" y="44"/>
                      <a:pt x="107" y="59"/>
                    </a:cubicBezTo>
                    <a:cubicBezTo>
                      <a:pt x="77" y="80"/>
                      <a:pt x="48" y="106"/>
                      <a:pt x="28" y="137"/>
                    </a:cubicBezTo>
                    <a:cubicBezTo>
                      <a:pt x="7" y="171"/>
                      <a:pt x="0" y="210"/>
                      <a:pt x="12" y="248"/>
                    </a:cubicBezTo>
                    <a:cubicBezTo>
                      <a:pt x="23" y="284"/>
                      <a:pt x="48" y="316"/>
                      <a:pt x="76" y="340"/>
                    </a:cubicBezTo>
                    <a:cubicBezTo>
                      <a:pt x="108" y="367"/>
                      <a:pt x="145" y="389"/>
                      <a:pt x="186" y="398"/>
                    </a:cubicBezTo>
                    <a:cubicBezTo>
                      <a:pt x="205" y="403"/>
                      <a:pt x="224" y="405"/>
                      <a:pt x="243" y="404"/>
                    </a:cubicBezTo>
                    <a:cubicBezTo>
                      <a:pt x="264" y="402"/>
                      <a:pt x="286" y="398"/>
                      <a:pt x="306" y="390"/>
                    </a:cubicBezTo>
                    <a:cubicBezTo>
                      <a:pt x="350" y="374"/>
                      <a:pt x="388" y="344"/>
                      <a:pt x="416" y="307"/>
                    </a:cubicBezTo>
                    <a:cubicBezTo>
                      <a:pt x="444" y="270"/>
                      <a:pt x="460" y="225"/>
                      <a:pt x="460" y="179"/>
                    </a:cubicBezTo>
                    <a:cubicBezTo>
                      <a:pt x="460" y="167"/>
                      <a:pt x="459" y="155"/>
                      <a:pt x="456" y="144"/>
                    </a:cubicBezTo>
                    <a:cubicBezTo>
                      <a:pt x="453" y="127"/>
                      <a:pt x="460" y="160"/>
                      <a:pt x="456" y="144"/>
                    </a:cubicBezTo>
                    <a:close/>
                    <a:moveTo>
                      <a:pt x="423" y="195"/>
                    </a:moveTo>
                    <a:cubicBezTo>
                      <a:pt x="422" y="232"/>
                      <a:pt x="404" y="270"/>
                      <a:pt x="380" y="297"/>
                    </a:cubicBezTo>
                    <a:cubicBezTo>
                      <a:pt x="358" y="322"/>
                      <a:pt x="330" y="340"/>
                      <a:pt x="299" y="350"/>
                    </a:cubicBezTo>
                    <a:cubicBezTo>
                      <a:pt x="280" y="356"/>
                      <a:pt x="260" y="357"/>
                      <a:pt x="240" y="355"/>
                    </a:cubicBezTo>
                    <a:cubicBezTo>
                      <a:pt x="240" y="355"/>
                      <a:pt x="240" y="355"/>
                      <a:pt x="240" y="355"/>
                    </a:cubicBezTo>
                    <a:cubicBezTo>
                      <a:pt x="193" y="349"/>
                      <a:pt x="156" y="317"/>
                      <a:pt x="127" y="281"/>
                    </a:cubicBezTo>
                    <a:cubicBezTo>
                      <a:pt x="111" y="262"/>
                      <a:pt x="98" y="238"/>
                      <a:pt x="95" y="212"/>
                    </a:cubicBezTo>
                    <a:cubicBezTo>
                      <a:pt x="94" y="197"/>
                      <a:pt x="97" y="181"/>
                      <a:pt x="103" y="167"/>
                    </a:cubicBezTo>
                    <a:cubicBezTo>
                      <a:pt x="112" y="146"/>
                      <a:pt x="127" y="128"/>
                      <a:pt x="143" y="112"/>
                    </a:cubicBezTo>
                    <a:cubicBezTo>
                      <a:pt x="156" y="99"/>
                      <a:pt x="170" y="87"/>
                      <a:pt x="186" y="78"/>
                    </a:cubicBezTo>
                    <a:cubicBezTo>
                      <a:pt x="232" y="51"/>
                      <a:pt x="289" y="46"/>
                      <a:pt x="339" y="66"/>
                    </a:cubicBezTo>
                    <a:cubicBezTo>
                      <a:pt x="385" y="85"/>
                      <a:pt x="421" y="129"/>
                      <a:pt x="423" y="180"/>
                    </a:cubicBezTo>
                    <a:cubicBezTo>
                      <a:pt x="423" y="185"/>
                      <a:pt x="423" y="190"/>
                      <a:pt x="423" y="195"/>
                    </a:cubicBezTo>
                    <a:cubicBezTo>
                      <a:pt x="423" y="197"/>
                      <a:pt x="423" y="194"/>
                      <a:pt x="423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</p:grpSp>
        <p:sp>
          <p:nvSpPr>
            <p:cNvPr id="8" name="Freeform 88"/>
            <p:cNvSpPr>
              <a:spLocks noEditPoints="1"/>
            </p:cNvSpPr>
            <p:nvPr/>
          </p:nvSpPr>
          <p:spPr bwMode="auto">
            <a:xfrm>
              <a:off x="1646032" y="2688184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9" name="Freeform 88"/>
            <p:cNvSpPr>
              <a:spLocks noEditPoints="1"/>
            </p:cNvSpPr>
            <p:nvPr/>
          </p:nvSpPr>
          <p:spPr bwMode="auto">
            <a:xfrm>
              <a:off x="3264300" y="-77012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6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870421" y="6158588"/>
            <a:ext cx="6463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/>
            <a:endParaRPr lang="en-US" sz="9600" b="1" kern="0" dirty="0">
              <a:solidFill>
                <a:schemeClr val="bg1"/>
              </a:solidFill>
              <a:latin typeface="Source Sans Pro Black" panose="020B0503030403020204" pitchFamily="34" charset="0"/>
              <a:ea typeface="Source Sans Pro Black" panose="020B0503030403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7616" y="1864338"/>
            <a:ext cx="23991943" cy="994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b="1" dirty="0">
              <a:solidFill>
                <a:schemeClr val="bg1"/>
              </a:solidFill>
              <a:latin typeface="Source Sans Pro Light" panose="020B0403030403020204" pitchFamily="34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en-US" sz="3200" b="1" dirty="0" err="1">
                <a:solidFill>
                  <a:schemeClr val="bg1"/>
                </a:solidFill>
                <a:latin typeface="Source Sans Pro" panose="020B0503030403020204"/>
              </a:rPr>
              <a:t>Ekstedt</a:t>
            </a:r>
            <a:r>
              <a:rPr lang="en-US" sz="3200" b="1" dirty="0">
                <a:solidFill>
                  <a:schemeClr val="bg1"/>
                </a:solidFill>
                <a:latin typeface="Source Sans Pro" panose="020B0503030403020204"/>
              </a:rPr>
              <a:t>, M., Afzal, Z., Mukherjee, P., Hacks, S., &amp; </a:t>
            </a:r>
            <a:r>
              <a:rPr lang="en-US" sz="3200" b="1" dirty="0" err="1">
                <a:solidFill>
                  <a:schemeClr val="bg1"/>
                </a:solidFill>
                <a:latin typeface="Source Sans Pro" panose="020B0503030403020204"/>
              </a:rPr>
              <a:t>Lagerström</a:t>
            </a:r>
            <a:r>
              <a:rPr lang="en-US" sz="3200" b="1" dirty="0">
                <a:solidFill>
                  <a:schemeClr val="bg1"/>
                </a:solidFill>
                <a:latin typeface="Source Sans Pro" panose="020B0503030403020204"/>
              </a:rPr>
              <a:t>, R. (2023). Yet another cybersecurity risk assessment framework. </a:t>
            </a:r>
            <a:r>
              <a:rPr lang="en-US" sz="3200" b="1" i="1" dirty="0">
                <a:solidFill>
                  <a:schemeClr val="bg1"/>
                </a:solidFill>
                <a:latin typeface="Source Sans Pro" panose="020B0503030403020204"/>
              </a:rPr>
              <a:t>International Journal of Information Security</a:t>
            </a:r>
            <a:r>
              <a:rPr lang="en-US" sz="3200" b="1" dirty="0">
                <a:solidFill>
                  <a:schemeClr val="bg1"/>
                </a:solidFill>
                <a:latin typeface="Source Sans Pro" panose="020B0503030403020204"/>
              </a:rPr>
              <a:t>, </a:t>
            </a:r>
            <a:r>
              <a:rPr lang="en-US" sz="3200" b="1" i="1" dirty="0">
                <a:solidFill>
                  <a:schemeClr val="bg1"/>
                </a:solidFill>
                <a:latin typeface="Source Sans Pro" panose="020B0503030403020204"/>
              </a:rPr>
              <a:t>22</a:t>
            </a:r>
            <a:r>
              <a:rPr lang="en-US" sz="3200" b="1" dirty="0">
                <a:solidFill>
                  <a:schemeClr val="bg1"/>
                </a:solidFill>
                <a:latin typeface="Source Sans Pro" panose="020B0503030403020204"/>
              </a:rPr>
              <a:t>(6), 1713–1729. </a:t>
            </a:r>
            <a:r>
              <a:rPr lang="en-US" sz="3200" b="1" dirty="0">
                <a:solidFill>
                  <a:schemeClr val="bg1"/>
                </a:solidFill>
                <a:latin typeface="Source Sans Pro" panose="020B0503030403020204"/>
                <a:hlinkClick r:id="rId3"/>
              </a:rPr>
              <a:t>https://doi-org.libraryresources.columbiasouthern.edu/10.1007/s10207-023-00713-y</a:t>
            </a:r>
            <a:r>
              <a:rPr lang="en-US" sz="3200" b="1" dirty="0">
                <a:solidFill>
                  <a:schemeClr val="bg1"/>
                </a:solidFill>
                <a:latin typeface="Source Sans Pro" panose="020B0503030403020204"/>
              </a:rPr>
              <a:t> 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Source Sans Pro Light" panose="020B0403030403020204" pitchFamily="34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algn="ctr"/>
            <a:endParaRPr lang="en-US" sz="3200" b="1" dirty="0">
              <a:solidFill>
                <a:schemeClr val="bg1"/>
              </a:solidFill>
              <a:latin typeface="Source Sans Pro Light" panose="020B0403030403020204" pitchFamily="34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Gibson, D., &amp; </a:t>
            </a:r>
            <a:r>
              <a:rPr lang="en-US" sz="3200" b="1" dirty="0" err="1">
                <a:solidFill>
                  <a:schemeClr val="bg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Igonor</a:t>
            </a:r>
            <a:r>
              <a:rPr lang="en-US" sz="3200" b="1" dirty="0">
                <a:solidFill>
                  <a:schemeClr val="bg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, A. (2020). Managing Risk in Information Systems (3rd ed.). Jones &amp; Bartlett Learning. </a:t>
            </a:r>
            <a:r>
              <a:rPr lang="en-US" sz="3200" b="1" dirty="0">
                <a:solidFill>
                  <a:schemeClr val="bg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  <a:hlinkClick r:id="rId4"/>
              </a:rPr>
              <a:t>https://online.vitalsource.com/books/9781284193633</a:t>
            </a:r>
            <a:endParaRPr lang="en-US" sz="3200" b="1" dirty="0">
              <a:solidFill>
                <a:schemeClr val="bg1"/>
              </a:solidFill>
              <a:latin typeface="Source Sans Pro Light" panose="020B0403030403020204" pitchFamily="34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algn="ctr"/>
            <a:endParaRPr lang="en-US" sz="3200" b="1" dirty="0">
              <a:solidFill>
                <a:schemeClr val="bg1"/>
              </a:solidFill>
              <a:latin typeface="Source Sans Pro Light" panose="020B0403030403020204" pitchFamily="34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en-US" sz="3200" b="1" dirty="0" err="1">
                <a:solidFill>
                  <a:schemeClr val="bg1"/>
                </a:solidFill>
                <a:latin typeface="Source Sans Pro" panose="020B0503030403020204"/>
                <a:ea typeface="Roboto Light" panose="02000000000000000000" pitchFamily="2" charset="0"/>
                <a:cs typeface="Roboto Light" panose="02000000000000000000" pitchFamily="2" charset="0"/>
              </a:rPr>
              <a:t>illia</a:t>
            </a:r>
            <a:r>
              <a:rPr lang="en-US" sz="3200" b="1" dirty="0">
                <a:solidFill>
                  <a:schemeClr val="bg1"/>
                </a:solidFill>
                <a:latin typeface="Source Sans Pro" panose="020B0503030403020204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Source Sans Pro" panose="020B0503030403020204"/>
                <a:ea typeface="Roboto Light" panose="02000000000000000000" pitchFamily="2" charset="0"/>
                <a:cs typeface="Roboto Light" panose="02000000000000000000" pitchFamily="2" charset="0"/>
              </a:rPr>
              <a:t>Sotnikov</a:t>
            </a:r>
            <a:r>
              <a:rPr lang="en-US" sz="3200" b="1" dirty="0">
                <a:solidFill>
                  <a:schemeClr val="bg1"/>
                </a:solidFill>
                <a:latin typeface="Source Sans Pro" panose="020B0503030403020204"/>
                <a:ea typeface="Roboto Light" panose="02000000000000000000" pitchFamily="2" charset="0"/>
                <a:cs typeface="Roboto Light" panose="02000000000000000000" pitchFamily="2" charset="0"/>
              </a:rPr>
              <a:t>, (Oct 2023) “The importance of Risk Assessments and How to Conduct Them” Article Netwrix.com </a:t>
            </a:r>
            <a:r>
              <a:rPr lang="en-US" sz="3200" b="1" dirty="0">
                <a:solidFill>
                  <a:schemeClr val="bg1"/>
                </a:solidFill>
                <a:latin typeface="Source Sans Pro" panose="020B0503030403020204"/>
              </a:rPr>
              <a:t>(netwrix.com) </a:t>
            </a:r>
            <a:r>
              <a:rPr lang="en-US" sz="3200" b="1" dirty="0">
                <a:solidFill>
                  <a:schemeClr val="bg1"/>
                </a:solidFill>
                <a:latin typeface="Source Sans Pro" panose="020B0503030403020204"/>
                <a:hlinkClick r:id="rId5"/>
              </a:rPr>
              <a:t>https://blog.netwrix.com/2023/08/04/it-risk-assessment/</a:t>
            </a:r>
            <a:r>
              <a:rPr lang="en-US" sz="3200" b="1" dirty="0">
                <a:solidFill>
                  <a:schemeClr val="bg1"/>
                </a:solidFill>
                <a:latin typeface="Source Sans Pro" panose="020B0503030403020204"/>
              </a:rPr>
              <a:t> 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Source Sans Pro Light" panose="020B0403030403020204" pitchFamily="34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algn="ctr"/>
            <a:endParaRPr lang="en-US" sz="3200" b="1" dirty="0">
              <a:solidFill>
                <a:schemeClr val="bg1"/>
              </a:solidFill>
              <a:latin typeface="Source Sans Pro" panose="020B0503030403020204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en-US" sz="3200" b="1" dirty="0" err="1">
                <a:solidFill>
                  <a:schemeClr val="bg1"/>
                </a:solidFill>
                <a:latin typeface="Source Sans Pro" panose="020B0503030403020204"/>
              </a:rPr>
              <a:t>Mierzwa</a:t>
            </a:r>
            <a:r>
              <a:rPr lang="en-US" sz="3200" b="1" dirty="0">
                <a:solidFill>
                  <a:schemeClr val="bg1"/>
                </a:solidFill>
                <a:latin typeface="Source Sans Pro" panose="020B0503030403020204"/>
              </a:rPr>
              <a:t>, S. J., &amp; </a:t>
            </a:r>
            <a:r>
              <a:rPr lang="en-US" sz="3200" b="1" dirty="0" err="1">
                <a:solidFill>
                  <a:schemeClr val="bg1"/>
                </a:solidFill>
                <a:latin typeface="Source Sans Pro" panose="020B0503030403020204"/>
              </a:rPr>
              <a:t>Klepacka</a:t>
            </a:r>
            <a:r>
              <a:rPr lang="en-US" sz="3200" b="1" dirty="0">
                <a:solidFill>
                  <a:schemeClr val="bg1"/>
                </a:solidFill>
                <a:latin typeface="Source Sans Pro" panose="020B0503030403020204"/>
              </a:rPr>
              <a:t>, A. (2023). Practical Approaches and Guidance to Small Business Organization Cyber Risk and Threat Assessments. </a:t>
            </a:r>
            <a:r>
              <a:rPr lang="en-US" sz="3200" b="1" i="1" dirty="0">
                <a:solidFill>
                  <a:schemeClr val="bg1"/>
                </a:solidFill>
                <a:latin typeface="Source Sans Pro" panose="020B0503030403020204"/>
              </a:rPr>
              <a:t>Journal of Strategic Innovation &amp; Sustainability</a:t>
            </a:r>
            <a:r>
              <a:rPr lang="en-US" sz="3200" b="1" dirty="0">
                <a:solidFill>
                  <a:schemeClr val="bg1"/>
                </a:solidFill>
                <a:latin typeface="Source Sans Pro" panose="020B0503030403020204"/>
              </a:rPr>
              <a:t>, </a:t>
            </a:r>
            <a:r>
              <a:rPr lang="en-US" sz="3200" b="1" i="1" dirty="0">
                <a:solidFill>
                  <a:schemeClr val="bg1"/>
                </a:solidFill>
                <a:latin typeface="Source Sans Pro" panose="020B0503030403020204"/>
              </a:rPr>
              <a:t>18</a:t>
            </a:r>
            <a:r>
              <a:rPr lang="en-US" sz="3200" b="1" dirty="0">
                <a:solidFill>
                  <a:schemeClr val="bg1"/>
                </a:solidFill>
                <a:latin typeface="Source Sans Pro" panose="020B0503030403020204"/>
              </a:rPr>
              <a:t>(2), 29–37. </a:t>
            </a:r>
            <a:r>
              <a:rPr lang="en-US" sz="3200" b="1" dirty="0">
                <a:solidFill>
                  <a:schemeClr val="bg1"/>
                </a:solidFill>
                <a:latin typeface="Source Sans Pro" panose="020B0503030403020204"/>
                <a:hlinkClick r:id="rId6"/>
              </a:rPr>
              <a:t>https://doi-org.libraryresources.columbiasouthern.edu/10.33423/jsis.v18i2.6255</a:t>
            </a:r>
            <a:r>
              <a:rPr lang="en-US" sz="3200" b="1" dirty="0">
                <a:solidFill>
                  <a:schemeClr val="bg1"/>
                </a:solidFill>
                <a:latin typeface="Source Sans Pro" panose="020B0503030403020204"/>
              </a:rPr>
              <a:t> 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Source Sans Pro" panose="020B0503030403020204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algn="ctr"/>
            <a:endParaRPr lang="en-US" sz="3200" b="1" dirty="0">
              <a:solidFill>
                <a:schemeClr val="bg1"/>
              </a:solidFill>
              <a:latin typeface="Source Sans Pro" panose="020B0503030403020204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algn="ctr"/>
            <a:endParaRPr lang="en-US" sz="3200" b="1" dirty="0">
              <a:solidFill>
                <a:schemeClr val="bg1"/>
              </a:solidFill>
              <a:latin typeface="Source Sans Pro" panose="020B0503030403020204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Source Sans Pro" panose="020B0503030403020204"/>
                <a:ea typeface="Roboto Light" panose="02000000000000000000" pitchFamily="2" charset="0"/>
                <a:cs typeface="Roboto Light" panose="02000000000000000000" pitchFamily="2" charset="0"/>
              </a:rPr>
              <a:t>THANK YOU FOR WATCHING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31083" y="668189"/>
            <a:ext cx="1403011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References</a:t>
            </a:r>
            <a:endParaRPr lang="en-US" sz="4400" b="1" dirty="0">
              <a:solidFill>
                <a:schemeClr val="bg1"/>
              </a:solidFill>
              <a:latin typeface="Source Sans Pro" panose="020B0503030403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86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1" dur="500" fill="hold"/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 build="p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PC - Color 09 Orange">
      <a:dk1>
        <a:srgbClr val="44546A"/>
      </a:dk1>
      <a:lt1>
        <a:srgbClr val="FFFFFF"/>
      </a:lt1>
      <a:dk2>
        <a:srgbClr val="44546A"/>
      </a:dk2>
      <a:lt2>
        <a:srgbClr val="E7E6E6"/>
      </a:lt2>
      <a:accent1>
        <a:srgbClr val="FF7043"/>
      </a:accent1>
      <a:accent2>
        <a:srgbClr val="FF5722"/>
      </a:accent2>
      <a:accent3>
        <a:srgbClr val="F4511E"/>
      </a:accent3>
      <a:accent4>
        <a:srgbClr val="E64A19"/>
      </a:accent4>
      <a:accent5>
        <a:srgbClr val="D84315"/>
      </a:accent5>
      <a:accent6>
        <a:srgbClr val="BF360C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23525</TotalTime>
  <Words>800</Words>
  <Application>Microsoft Office PowerPoint</Application>
  <PresentationFormat>Custom</PresentationFormat>
  <Paragraphs>118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Calibri Light</vt:lpstr>
      <vt:lpstr>linea-basic-10</vt:lpstr>
      <vt:lpstr>Roboto</vt:lpstr>
      <vt:lpstr>Roboto Black</vt:lpstr>
      <vt:lpstr>Source Sans Pro</vt:lpstr>
      <vt:lpstr>Source Sans Pro Black</vt:lpstr>
      <vt:lpstr>Source Sans Pro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Sandra Ilic</dc:creator>
  <cp:lastModifiedBy>Manofmyword7 Stewart</cp:lastModifiedBy>
  <cp:revision>723</cp:revision>
  <dcterms:created xsi:type="dcterms:W3CDTF">2021-12-26T12:06:44Z</dcterms:created>
  <dcterms:modified xsi:type="dcterms:W3CDTF">2024-10-06T18:59:45Z</dcterms:modified>
</cp:coreProperties>
</file>