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37B-F1D2-4F84-9854-A2F8918AC1F7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3E8-A10E-446C-ABB7-2697A1351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057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37B-F1D2-4F84-9854-A2F8918AC1F7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3E8-A10E-446C-ABB7-2697A1351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73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37B-F1D2-4F84-9854-A2F8918AC1F7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3E8-A10E-446C-ABB7-2697A1351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018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37B-F1D2-4F84-9854-A2F8918AC1F7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3E8-A10E-446C-ABB7-2697A1351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596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37B-F1D2-4F84-9854-A2F8918AC1F7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3E8-A10E-446C-ABB7-2697A1351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57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37B-F1D2-4F84-9854-A2F8918AC1F7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3E8-A10E-446C-ABB7-2697A1351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683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37B-F1D2-4F84-9854-A2F8918AC1F7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3E8-A10E-446C-ABB7-2697A1351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93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37B-F1D2-4F84-9854-A2F8918AC1F7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3E8-A10E-446C-ABB7-2697A1351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14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37B-F1D2-4F84-9854-A2F8918AC1F7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3E8-A10E-446C-ABB7-2697A1351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024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37B-F1D2-4F84-9854-A2F8918AC1F7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3E8-A10E-446C-ABB7-2697A1351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70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0437B-F1D2-4F84-9854-A2F8918AC1F7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B83E8-A10E-446C-ABB7-2697A1351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58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A80437B-F1D2-4F84-9854-A2F8918AC1F7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370B83E8-A10E-446C-ABB7-2697A135129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18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ADD5C-1E47-B52F-BFB2-59E674FB43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Yandex</a:t>
            </a:r>
            <a:r>
              <a:rPr lang="ru-RU" sz="8000" dirty="0"/>
              <a:t> </a:t>
            </a:r>
            <a:r>
              <a:rPr lang="en-US" sz="8000" dirty="0"/>
              <a:t>Shop</a:t>
            </a:r>
            <a:endParaRPr lang="ru-RU" sz="8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01F8163-E76C-81B1-7E09-2258970C1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Создатель - Кобзев Владимир</a:t>
            </a:r>
          </a:p>
        </p:txBody>
      </p:sp>
    </p:spTree>
    <p:extLst>
      <p:ext uri="{BB962C8B-B14F-4D97-AF65-F5344CB8AC3E}">
        <p14:creationId xmlns:p14="http://schemas.microsoft.com/office/powerpoint/2010/main" val="3870903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76C849-0076-9356-4395-ADF82DCA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EF7DE0-7738-3CE7-43A6-19953328B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Создание интернет магазина фирменной одежды компании Яндекс. Люди могут ознакомиться с ассортиментом магазина а также положить понравившиеся товары в корзину.</a:t>
            </a:r>
          </a:p>
        </p:txBody>
      </p:sp>
    </p:spTree>
    <p:extLst>
      <p:ext uri="{BB962C8B-B14F-4D97-AF65-F5344CB8AC3E}">
        <p14:creationId xmlns:p14="http://schemas.microsoft.com/office/powerpoint/2010/main" val="60755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ECB27-BEFC-066D-6450-3EC554EBC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251879-2077-DE6D-430C-E74D13F04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Реализована система регистрации новых пользователей и входа уже зарегистрированных. Данные пользователя сохраняются с базе данных, причем пароль поступает туда в зашифрованном виде и следовательно он никому не известен, даже самому разработчику</a:t>
            </a:r>
            <a:r>
              <a:rPr lang="en-US" sz="2800" dirty="0"/>
              <a:t>. </a:t>
            </a:r>
            <a:endParaRPr lang="ru-RU" sz="2800" dirty="0"/>
          </a:p>
          <a:p>
            <a:r>
              <a:rPr lang="ru-RU" sz="2800" dirty="0"/>
              <a:t>Незарегистрированные пользователи не могут положить товары в корзину.</a:t>
            </a:r>
          </a:p>
          <a:p>
            <a:r>
              <a:rPr lang="ru-RU" sz="2800" dirty="0"/>
              <a:t>Профиль пользователя. Можно поменять имя пользователя, почту или пароль, также можно вовсе удалить свой аккаунт.</a:t>
            </a:r>
          </a:p>
        </p:txBody>
      </p:sp>
    </p:spTree>
    <p:extLst>
      <p:ext uri="{BB962C8B-B14F-4D97-AF65-F5344CB8AC3E}">
        <p14:creationId xmlns:p14="http://schemas.microsoft.com/office/powerpoint/2010/main" val="414910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F7BCC8-8EC7-3462-6A58-8C10DF5FB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DA4DCA-0514-80B8-ED2F-AA3559C38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Страница товара. Можно нажать на понравившуюся вещь и увидеть большое фото товара а также прочитать описание и узнать про вещь подробнее. Можно добавить в корзину как с отдельной страницы товара, так и находясь в общем каталоге товаров.</a:t>
            </a:r>
          </a:p>
          <a:p>
            <a:r>
              <a:rPr lang="ru-RU" sz="2800" dirty="0"/>
              <a:t>Снизу видна информация о сайте, контактные данные. Можно прочитать подробнее о данном интернет-магазине</a:t>
            </a:r>
          </a:p>
        </p:txBody>
      </p:sp>
    </p:spTree>
    <p:extLst>
      <p:ext uri="{BB962C8B-B14F-4D97-AF65-F5344CB8AC3E}">
        <p14:creationId xmlns:p14="http://schemas.microsoft.com/office/powerpoint/2010/main" val="1935837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B6F95-6F41-74CF-8900-404013C7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40996B-B7FC-1027-7C59-A446DE12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Была создана большая база данных </a:t>
            </a:r>
            <a:r>
              <a:rPr lang="en-US" sz="2800" dirty="0"/>
              <a:t>SQL</a:t>
            </a:r>
            <a:r>
              <a:rPr lang="ru-RU" sz="2800" dirty="0"/>
              <a:t>, в которой находится таблицы с товарами, зарегистрированными пользователями и так далее.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833681-ECBD-B57D-0A17-3F6B95578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6889" y="2778583"/>
            <a:ext cx="6104470" cy="19715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7660E5-EA0A-A7D9-7F73-B2214C49D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6889" y="4886536"/>
            <a:ext cx="6104470" cy="167696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1295BF2-AEBA-685C-2685-74AA1D09F652}"/>
              </a:ext>
            </a:extLst>
          </p:cNvPr>
          <p:cNvSpPr/>
          <p:nvPr/>
        </p:nvSpPr>
        <p:spPr>
          <a:xfrm>
            <a:off x="4386889" y="5860474"/>
            <a:ext cx="6104470" cy="703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036083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ка">
  <a:themeElements>
    <a:clrScheme name="Рамк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Рамк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к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27</TotalTime>
  <Words>171</Words>
  <Application>Microsoft Office PowerPoint</Application>
  <PresentationFormat>Широкоэкранный</PresentationFormat>
  <Paragraphs>18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Corbel</vt:lpstr>
      <vt:lpstr>Wingdings 2</vt:lpstr>
      <vt:lpstr>Рамка</vt:lpstr>
      <vt:lpstr>Yandex Shop</vt:lpstr>
      <vt:lpstr>Идея проекта</vt:lpstr>
      <vt:lpstr>Реализация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Кобзев Владимир</dc:creator>
  <cp:lastModifiedBy>Кобзев Владимир</cp:lastModifiedBy>
  <cp:revision>1</cp:revision>
  <dcterms:created xsi:type="dcterms:W3CDTF">2025-05-13T21:08:28Z</dcterms:created>
  <dcterms:modified xsi:type="dcterms:W3CDTF">2025-05-13T21:35:50Z</dcterms:modified>
</cp:coreProperties>
</file>