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72" y="1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50684"/>
            <a:ext cx="8610600" cy="2308324"/>
          </a:xfrm>
          <a:prstGeom prst="rect">
            <a:avLst/>
          </a:prstGeom>
          <a:noFill/>
        </p:spPr>
        <p:txBody>
          <a:bodyPr wrap="square" rtlCol="0">
            <a:spAutoFit/>
          </a:bodyPr>
          <a:lstStyle/>
          <a:p>
            <a:r>
              <a:rPr lang="en-US" sz="2400" dirty="0"/>
              <a:t>STUDENT </a:t>
            </a:r>
            <a:r>
              <a:rPr lang="en-US" sz="2400" dirty="0" smtClean="0"/>
              <a:t>NAME:THRUSHNA.P.B</a:t>
            </a:r>
            <a:endParaRPr lang="en-US" sz="2400" dirty="0"/>
          </a:p>
          <a:p>
            <a:r>
              <a:rPr lang="en-US" sz="2400" dirty="0"/>
              <a:t>REGISTER </a:t>
            </a:r>
            <a:r>
              <a:rPr lang="en-US" sz="2400" dirty="0" smtClean="0"/>
              <a:t>NO:422200926</a:t>
            </a:r>
            <a:endParaRPr lang="en-US" sz="2400" dirty="0"/>
          </a:p>
          <a:p>
            <a:r>
              <a:rPr lang="en-US" sz="2400" dirty="0" smtClean="0"/>
              <a:t>DEPARTMENT:III B.COM ISM</a:t>
            </a:r>
            <a:endParaRPr lang="en-US" sz="2400" dirty="0"/>
          </a:p>
          <a:p>
            <a:r>
              <a:rPr lang="en-US" sz="2400" dirty="0" smtClean="0"/>
              <a:t>COLLEGE:SHRI KRISHNASWAMY COLLEGE FOR WOMEN</a:t>
            </a:r>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65871" y="1371600"/>
            <a:ext cx="6096000" cy="4801314"/>
          </a:xfrm>
          <a:prstGeom prst="rect">
            <a:avLst/>
          </a:prstGeom>
        </p:spPr>
        <p:txBody>
          <a:bodyPr>
            <a:spAutoFit/>
          </a:bodyPr>
          <a:lstStyle/>
          <a:p>
            <a:r>
              <a:rPr lang="en-IN" b="1" dirty="0" err="1"/>
              <a:t>Modeling</a:t>
            </a:r>
            <a:r>
              <a:rPr lang="en-IN" dirty="0"/>
              <a:t> in the context of visualizing employee attendance trends with Excel charts involves creating a structured approach to prepare, </a:t>
            </a:r>
            <a:r>
              <a:rPr lang="en-IN" dirty="0" err="1"/>
              <a:t>analyze</a:t>
            </a:r>
            <a:r>
              <a:rPr lang="en-IN" dirty="0"/>
              <a:t>, and present attendance data effectively. This process ensures that the data is accurately represented and provides meaningful insights through various Excel charting techniques</a:t>
            </a:r>
            <a:r>
              <a:rPr lang="en-IN" dirty="0" smtClean="0"/>
              <a:t>.</a:t>
            </a:r>
            <a:r>
              <a:rPr lang="en-IN" b="1" dirty="0"/>
              <a:t> Table Structure:</a:t>
            </a:r>
            <a:r>
              <a:rPr lang="en-IN" dirty="0"/>
              <a:t> Organize data into a structured table with clearly defined columns. Common columns </a:t>
            </a:r>
            <a:r>
              <a:rPr lang="en-IN" dirty="0" err="1"/>
              <a:t>include:Employee</a:t>
            </a:r>
            <a:r>
              <a:rPr lang="en-IN" dirty="0"/>
              <a:t> ID</a:t>
            </a:r>
          </a:p>
          <a:p>
            <a:r>
              <a:rPr lang="en-IN" dirty="0"/>
              <a:t>Employee Name</a:t>
            </a:r>
          </a:p>
          <a:p>
            <a:r>
              <a:rPr lang="en-IN" dirty="0"/>
              <a:t>Department</a:t>
            </a:r>
          </a:p>
          <a:p>
            <a:r>
              <a:rPr lang="en-IN" dirty="0"/>
              <a:t>Date</a:t>
            </a:r>
          </a:p>
          <a:p>
            <a:r>
              <a:rPr lang="en-IN" dirty="0"/>
              <a:t>Attendance Status</a:t>
            </a:r>
          </a:p>
          <a:p>
            <a:r>
              <a:rPr lang="en-IN" dirty="0"/>
              <a:t>Reason for Absence</a:t>
            </a:r>
          </a:p>
          <a:p>
            <a:r>
              <a:rPr lang="en-IN" dirty="0"/>
              <a:t>Shift/Work Hours</a:t>
            </a:r>
          </a:p>
          <a:p>
            <a:r>
              <a:rPr lang="en-IN" dirty="0"/>
              <a:t>Attendance Type</a:t>
            </a:r>
          </a:p>
          <a:p>
            <a:r>
              <a:rPr lang="en-IN" b="1"/>
              <a:t>Date Formatting:</a:t>
            </a:r>
            <a:r>
              <a:rPr lang="en-IN"/>
              <a:t> Ensure date columns are formatted consistently (e.g., YYYY-MM-DD).</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Rectangle 2"/>
          <p:cNvSpPr>
            <a:spLocks noChangeArrowheads="1"/>
          </p:cNvSpPr>
          <p:nvPr/>
        </p:nvSpPr>
        <p:spPr bwMode="auto">
          <a:xfrm>
            <a:off x="766314" y="3339769"/>
            <a:ext cx="80728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373313"/>
            <a:ext cx="457835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152400" y="2057400"/>
            <a:ext cx="95250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cs typeface="Arial" charset="0"/>
              </a:rPr>
              <a:t>Visualizing employee attendance trends with Excel charts transforms raw data into valuable insights, facilitating enhanced clarity, improved decision-making, and increased efficiency. By leveraging interactive and customizable charts, organizations can better understand attendance patterns, address issues proactively, and make data-driven decisions that drive organizational success.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2554545"/>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VISUALIZING EMPLOYEE ATTENDANCE TRENDS WITH EXCEL CHARTS</a:t>
            </a:r>
          </a:p>
          <a:p>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696108" y="1312188"/>
            <a:ext cx="6096000" cy="5355312"/>
          </a:xfrm>
          <a:prstGeom prst="rect">
            <a:avLst/>
          </a:prstGeom>
        </p:spPr>
        <p:txBody>
          <a:bodyPr>
            <a:spAutoFit/>
          </a:bodyPr>
          <a:lstStyle/>
          <a:p>
            <a:r>
              <a:rPr lang="en-IN" dirty="0"/>
              <a:t>Currently, the organization tracks employee attendance through raw data entries in Excel </a:t>
            </a:r>
            <a:r>
              <a:rPr lang="en-IN" dirty="0" err="1"/>
              <a:t>spreadsheets</a:t>
            </a:r>
            <a:r>
              <a:rPr lang="en-IN" dirty="0"/>
              <a:t>. This data includes employee names, dates of attendance, and reasons for absence. However, this format makes it difficult to quickly identify trends, patterns, and anomalies. Management requires a more intuitive and visual representation of the attendance data to:</a:t>
            </a:r>
          </a:p>
          <a:p>
            <a:r>
              <a:rPr lang="en-IN" b="1" dirty="0"/>
              <a:t>Identify Trends:</a:t>
            </a:r>
            <a:r>
              <a:rPr lang="en-IN" dirty="0"/>
              <a:t> Detect patterns in attendance over various periods (e.g., weekly, monthly, yearly) and understand peak periods of absenteeism.</a:t>
            </a:r>
          </a:p>
          <a:p>
            <a:r>
              <a:rPr lang="en-IN" b="1" dirty="0"/>
              <a:t>Compare Attendance:</a:t>
            </a:r>
            <a:r>
              <a:rPr lang="en-IN" dirty="0"/>
              <a:t> Evaluate attendance trends across different departments or teams to identify discrepancies and areas needing attention.</a:t>
            </a:r>
          </a:p>
          <a:p>
            <a:r>
              <a:rPr lang="en-IN" b="1" dirty="0"/>
              <a:t>Assess Impact:</a:t>
            </a:r>
            <a:r>
              <a:rPr lang="en-IN" dirty="0"/>
              <a:t> </a:t>
            </a:r>
            <a:r>
              <a:rPr lang="en-IN" dirty="0" err="1"/>
              <a:t>Analyze</a:t>
            </a:r>
            <a:r>
              <a:rPr lang="en-IN" dirty="0"/>
              <a:t> how attendance patterns correlate with other factors such as seasonal variations, holidays, or specific events.</a:t>
            </a:r>
          </a:p>
          <a:p>
            <a:r>
              <a:rPr lang="en-IN" b="1" dirty="0"/>
              <a:t>Improve Decision-Making:</a:t>
            </a:r>
            <a:r>
              <a:rPr lang="en-IN" dirty="0"/>
              <a:t> Utilize visual insights to make data-driven decisions regarding staffing, resource allocation, and employee engagement strategies.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304800" y="2019300"/>
            <a:ext cx="7924800" cy="3693319"/>
          </a:xfrm>
          <a:prstGeom prst="rect">
            <a:avLst/>
          </a:prstGeom>
          <a:noFill/>
        </p:spPr>
        <p:txBody>
          <a:bodyPr wrap="square" rtlCol="0">
            <a:spAutoFit/>
          </a:bodyPr>
          <a:lstStyle/>
          <a:p>
            <a:r>
              <a:rPr lang="en-IN" b="1" dirty="0"/>
              <a:t>Project Title:</a:t>
            </a:r>
            <a:r>
              <a:rPr lang="en-IN" dirty="0"/>
              <a:t/>
            </a:r>
            <a:br>
              <a:rPr lang="en-IN" dirty="0"/>
            </a:br>
            <a:r>
              <a:rPr lang="en-IN" dirty="0"/>
              <a:t>Enhancing Employee Attendance Tracking through Excel Data Visualization</a:t>
            </a:r>
          </a:p>
          <a:p>
            <a:r>
              <a:rPr lang="en-IN" b="1" dirty="0"/>
              <a:t>Project Summary:</a:t>
            </a:r>
            <a:r>
              <a:rPr lang="en-IN" dirty="0"/>
              <a:t/>
            </a:r>
            <a:br>
              <a:rPr lang="en-IN" dirty="0"/>
            </a:br>
            <a:r>
              <a:rPr lang="en-IN" dirty="0"/>
              <a:t>This project aims to develop a comprehensive system for visualizing employee attendance data using Excel charts. The goal is to transform raw attendance data into actionable insights through various charting techniques, enabling management to identify trends, compare departmental performance, and make informed decisions to enhance workforce management.</a:t>
            </a:r>
          </a:p>
          <a:p>
            <a:r>
              <a:rPr lang="en-IN" b="1" dirty="0"/>
              <a:t>Objectives:</a:t>
            </a:r>
            <a:endParaRPr lang="en-IN" dirty="0"/>
          </a:p>
          <a:p>
            <a:r>
              <a:rPr lang="en-IN" b="1" dirty="0"/>
              <a:t>Data Transformation:</a:t>
            </a:r>
            <a:endParaRPr lang="en-IN" dirty="0"/>
          </a:p>
          <a:p>
            <a:pPr lvl="1"/>
            <a:r>
              <a:rPr lang="en-IN" dirty="0"/>
              <a:t>Organize and structure employee attendance data in Excel to facilitate effective visualization.</a:t>
            </a:r>
          </a:p>
          <a:p>
            <a:pPr lvl="1"/>
            <a:r>
              <a:rPr lang="en-IN" dirty="0"/>
              <a:t>Ensure data accuracy and consistency for reliable charting.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584417" y="2065219"/>
            <a:ext cx="6096000" cy="3416320"/>
          </a:xfrm>
          <a:prstGeom prst="rect">
            <a:avLst/>
          </a:prstGeom>
        </p:spPr>
        <p:txBody>
          <a:bodyPr>
            <a:spAutoFit/>
          </a:bodyPr>
          <a:lstStyle/>
          <a:p>
            <a:r>
              <a:rPr lang="en-IN" sz="2400" b="1" dirty="0"/>
              <a:t>Key Considerations for End Users:</a:t>
            </a:r>
          </a:p>
          <a:p>
            <a:r>
              <a:rPr lang="en-IN" sz="2400" b="1" dirty="0"/>
              <a:t>Ease of Use:</a:t>
            </a:r>
            <a:r>
              <a:rPr lang="en-IN" sz="2400" dirty="0"/>
              <a:t> Ensure that charts are user-friendly and accessible, with clear labels and legends.</a:t>
            </a:r>
          </a:p>
          <a:p>
            <a:r>
              <a:rPr lang="en-IN" sz="2400" b="1" dirty="0"/>
              <a:t>Relevance:</a:t>
            </a:r>
            <a:r>
              <a:rPr lang="en-IN" sz="2400" dirty="0"/>
              <a:t> Tailor visualizations to the specific needs and concerns of each user group.</a:t>
            </a:r>
          </a:p>
          <a:p>
            <a:r>
              <a:rPr lang="en-IN" sz="2400" b="1" dirty="0"/>
              <a:t>Interactivity:</a:t>
            </a:r>
            <a:r>
              <a:rPr lang="en-IN" sz="2400" dirty="0"/>
              <a:t> Provide interactive features where appropriate, allowing users to drill down into data specific to their needs.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362200"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058400" y="147989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3048000" y="2551837"/>
            <a:ext cx="6096000" cy="1754326"/>
          </a:xfrm>
          <a:prstGeom prst="rect">
            <a:avLst/>
          </a:prstGeom>
        </p:spPr>
        <p:txBody>
          <a:bodyPr>
            <a:spAutoFit/>
          </a:bodyPr>
          <a:lstStyle/>
          <a:p>
            <a:pPr lvl="0" fontAlgn="base">
              <a:spcBef>
                <a:spcPct val="0"/>
              </a:spcBef>
              <a:spcAft>
                <a:spcPct val="0"/>
              </a:spcAft>
              <a:buFontTx/>
              <a:buChar char="•"/>
            </a:pPr>
            <a:r>
              <a:rPr lang="en-US" b="1" dirty="0">
                <a:latin typeface="Arial" charset="0"/>
                <a:cs typeface="Arial" charset="0"/>
              </a:rPr>
              <a:t>Structured Data Entry:</a:t>
            </a:r>
            <a:r>
              <a:rPr lang="en-US" dirty="0">
                <a:latin typeface="Arial" charset="0"/>
                <a:cs typeface="Arial" charset="0"/>
              </a:rPr>
              <a:t> Clean and organize employee attendance data into a structured format, including fields such as Employee ID/Name, Date, Attendance Status, and Reason for Absence.</a:t>
            </a:r>
          </a:p>
          <a:p>
            <a:pPr lvl="0" eaLnBrk="0" fontAlgn="base" hangingPunct="0">
              <a:spcBef>
                <a:spcPct val="0"/>
              </a:spcBef>
              <a:spcAft>
                <a:spcPct val="0"/>
              </a:spcAft>
              <a:buFontTx/>
              <a:buChar char="•"/>
            </a:pPr>
            <a:r>
              <a:rPr lang="en-US" b="1" dirty="0">
                <a:latin typeface="Arial" charset="0"/>
                <a:cs typeface="Arial" charset="0"/>
              </a:rPr>
              <a:t>Data Integrity:</a:t>
            </a:r>
            <a:r>
              <a:rPr lang="en-US" dirty="0">
                <a:latin typeface="Arial" charset="0"/>
                <a:cs typeface="Arial" charset="0"/>
              </a:rPr>
              <a:t> Implement checks to ensure accuracy and consistency in the data</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1"/>
          <p:cNvSpPr>
            <a:spLocks noChangeArrowheads="1"/>
          </p:cNvSpPr>
          <p:nvPr/>
        </p:nvSpPr>
        <p:spPr bwMode="auto">
          <a:xfrm rot="10800000" flipV="1">
            <a:off x="152400" y="1828800"/>
            <a:ext cx="11277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Employee Information:</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Employee ID:</a:t>
            </a:r>
            <a:r>
              <a:rPr kumimoji="0" lang="en-US" sz="1800" b="0" i="0" u="none" strike="noStrike" cap="none" normalizeH="0" baseline="0" dirty="0" smtClean="0">
                <a:ln>
                  <a:noFill/>
                </a:ln>
                <a:solidFill>
                  <a:schemeClr val="tx1"/>
                </a:solidFill>
                <a:effectLst/>
                <a:latin typeface="Arial" charset="0"/>
                <a:cs typeface="Arial" charset="0"/>
              </a:rPr>
              <a:t> A unique identifier for each employee (e.g., EMP001, EMP002).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Employee Name:</a:t>
            </a:r>
            <a:r>
              <a:rPr kumimoji="0" lang="en-US" sz="1800" b="0" i="0" u="none" strike="noStrike" cap="none" normalizeH="0" baseline="0" dirty="0" smtClean="0">
                <a:ln>
                  <a:noFill/>
                </a:ln>
                <a:solidFill>
                  <a:schemeClr val="tx1"/>
                </a:solidFill>
                <a:effectLst/>
                <a:latin typeface="Arial" charset="0"/>
                <a:cs typeface="Arial" charset="0"/>
              </a:rPr>
              <a:t> Full name of the employee (e.g., John Doe, Jane Smith).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Department:</a:t>
            </a:r>
            <a:r>
              <a:rPr kumimoji="0" lang="en-US" sz="1800" b="0" i="0" u="none" strike="noStrike" cap="none" normalizeH="0" baseline="0" dirty="0" smtClean="0">
                <a:ln>
                  <a:noFill/>
                </a:ln>
                <a:solidFill>
                  <a:schemeClr val="tx1"/>
                </a:solidFill>
                <a:effectLst/>
                <a:latin typeface="Arial" charset="0"/>
                <a:cs typeface="Arial" charset="0"/>
              </a:rPr>
              <a:t> The department or team to which the employee belongs (e.g., Sales, HR, 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Attendance Records:</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Date:</a:t>
            </a:r>
            <a:r>
              <a:rPr kumimoji="0" lang="en-US" sz="1800" b="0" i="0" u="none" strike="noStrike" cap="none" normalizeH="0" baseline="0" dirty="0" smtClean="0">
                <a:ln>
                  <a:noFill/>
                </a:ln>
                <a:solidFill>
                  <a:schemeClr val="tx1"/>
                </a:solidFill>
                <a:effectLst/>
                <a:latin typeface="Arial" charset="0"/>
                <a:cs typeface="Arial" charset="0"/>
              </a:rPr>
              <a:t> The specific date of the attendance record (e.g., 2024-01-15).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Attendance Status:</a:t>
            </a:r>
            <a:r>
              <a:rPr kumimoji="0" lang="en-US" sz="1800" b="0" i="0" u="none" strike="noStrike" cap="none" normalizeH="0" baseline="0" dirty="0" smtClean="0">
                <a:ln>
                  <a:noFill/>
                </a:ln>
                <a:solidFill>
                  <a:schemeClr val="tx1"/>
                </a:solidFill>
                <a:effectLst/>
                <a:latin typeface="Arial" charset="0"/>
                <a:cs typeface="Arial" charset="0"/>
              </a:rPr>
              <a:t> Indicates whether the employee was present or absent (e.g., Present, Absent, Late).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Reason for Absence:</a:t>
            </a:r>
            <a:r>
              <a:rPr kumimoji="0" lang="en-US" sz="1800" b="0" i="0" u="none" strike="noStrike" cap="none" normalizeH="0" baseline="0" dirty="0" smtClean="0">
                <a:ln>
                  <a:noFill/>
                </a:ln>
                <a:solidFill>
                  <a:schemeClr val="tx1"/>
                </a:solidFill>
                <a:effectLst/>
                <a:latin typeface="Arial" charset="0"/>
                <a:cs typeface="Arial" charset="0"/>
              </a:rPr>
              <a:t> Details the reason for absence if applicable (e.g., Sick Leave, Personal Leave, Vacation).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Additional Information:</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Shift/Work Hours:</a:t>
            </a:r>
            <a:r>
              <a:rPr kumimoji="0" lang="en-US" sz="1800" b="0" i="0" u="none" strike="noStrike" cap="none" normalizeH="0" baseline="0" dirty="0" smtClean="0">
                <a:ln>
                  <a:noFill/>
                </a:ln>
                <a:solidFill>
                  <a:schemeClr val="tx1"/>
                </a:solidFill>
                <a:effectLst/>
                <a:latin typeface="Arial" charset="0"/>
                <a:cs typeface="Arial" charset="0"/>
              </a:rPr>
              <a:t> The shift or work hours for the employee, if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3970318"/>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t>The "WOW" factor in our solution lies in its ability to transform complex attendance data into intuitive, interactive, and visually compelling insights. By combining advanced charting techniques, real-time updates, and customizable features with a user-friendly design, we deliver a solution that not only meets the analytical needs of the organization but also enhances the overall experience of data exploration and decision-making.</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TotalTime>
  <Words>691</Words>
  <Application>Microsoft Office PowerPoint</Application>
  <PresentationFormat>Custom</PresentationFormat>
  <Paragraphs>81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25</cp:revision>
  <dcterms:created xsi:type="dcterms:W3CDTF">2024-03-29T15:07:22Z</dcterms:created>
  <dcterms:modified xsi:type="dcterms:W3CDTF">2024-08-31T06:43:17Z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