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78" r:id="rId3"/>
    <p:sldId id="267" r:id="rId4"/>
    <p:sldId id="268" r:id="rId5"/>
    <p:sldId id="270" r:id="rId6"/>
    <p:sldId id="269" r:id="rId7"/>
    <p:sldId id="279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98" d="100"/>
          <a:sy n="98" d="100"/>
        </p:scale>
        <p:origin x="477" y="9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0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C634A71-F1B7-45D6-8C56-73FCEB078101}" type="datetime1">
              <a:rPr lang="pt-BR" smtClean="0"/>
              <a:t>30/07/2018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0BD58-3BFF-4EAF-BB8B-AC67FE801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1B67-53C5-415E-AF42-25ACF30E042E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322CDD-9D6C-4F63-9EC2-64822662410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13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37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56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18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361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865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8322CDD-9D6C-4F63-9EC2-648226624108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18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9DE1C-52AB-4015-80A7-994291895839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3690F7-8256-441B-979B-B3FF7D3C612E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FD86E6-82BF-48A6-AD15-B4842E379010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Retângulo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F9692C-AA95-4E98-B36D-74E5BEF81424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D37EA-626C-4AB1-A29C-50D97461AF73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843302-6885-4898-B236-14D8D6E34835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85858F-D63D-4ECB-A0CF-DE7876575BC3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Retângulo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9FB23AF-4045-40DE-A866-3AA39D8979C1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rtlCol="0"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4C2F70A-62F5-430B-ADA9-BC89F1B39501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231F255-1195-4332-9724-C7316560A918}" type="datetime1">
              <a:rPr lang="pt-BR" noProof="0" smtClean="0"/>
              <a:pPr/>
              <a:t>30/07/2018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Bancos mais citados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Dados do twitter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0519D71-48AF-4889-B662-2B0509B37D9D}"/>
              </a:ext>
            </a:extLst>
          </p:cNvPr>
          <p:cNvSpPr txBox="1">
            <a:spLocks/>
          </p:cNvSpPr>
          <p:nvPr/>
        </p:nvSpPr>
        <p:spPr>
          <a:xfrm>
            <a:off x="9424587" y="6316141"/>
            <a:ext cx="2565163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20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Thais Alves Sales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Foram selecionados os principais bancos privados: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147131"/>
            <a:ext cx="9601200" cy="1461331"/>
          </a:xfrm>
        </p:spPr>
        <p:txBody>
          <a:bodyPr rtlCol="0"/>
          <a:lstStyle/>
          <a:p>
            <a:pPr rtl="0"/>
            <a:r>
              <a:rPr lang="pt-BR" dirty="0"/>
              <a:t>Santander</a:t>
            </a:r>
          </a:p>
          <a:p>
            <a:pPr rtl="0"/>
            <a:r>
              <a:rPr lang="pt-BR" dirty="0"/>
              <a:t>Itaú</a:t>
            </a:r>
          </a:p>
          <a:p>
            <a:pPr rtl="0"/>
            <a:r>
              <a:rPr lang="pt-BR" dirty="0"/>
              <a:t>Bradesco</a:t>
            </a:r>
          </a:p>
        </p:txBody>
      </p:sp>
    </p:spTree>
    <p:extLst>
      <p:ext uri="{BB962C8B-B14F-4D97-AF65-F5344CB8AC3E}">
        <p14:creationId xmlns:p14="http://schemas.microsoft.com/office/powerpoint/2010/main" val="40578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769120"/>
            <a:ext cx="9601200" cy="754879"/>
          </a:xfrm>
        </p:spPr>
        <p:txBody>
          <a:bodyPr rtlCol="0"/>
          <a:lstStyle/>
          <a:p>
            <a:pPr rtl="0"/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2147132"/>
            <a:ext cx="9601200" cy="1066088"/>
          </a:xfrm>
        </p:spPr>
        <p:txBody>
          <a:bodyPr rtlCol="0"/>
          <a:lstStyle/>
          <a:p>
            <a:pPr rtl="0"/>
            <a:r>
              <a:rPr lang="pt-BR" dirty="0"/>
              <a:t>Identificar quais dos bancos privados estavam sendo mais citados no twitter</a:t>
            </a:r>
          </a:p>
          <a:p>
            <a:pPr rtl="0"/>
            <a:r>
              <a:rPr lang="pt-BR" dirty="0"/>
              <a:t>Identificar se os usuários estavam mais satisfeitos ou insatisfeitos nos comentários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828942"/>
            <a:ext cx="9601200" cy="695058"/>
          </a:xfrm>
        </p:spPr>
        <p:txBody>
          <a:bodyPr rtlCol="0"/>
          <a:lstStyle/>
          <a:p>
            <a:pPr rtl="0"/>
            <a:r>
              <a:rPr lang="pt-BR" dirty="0"/>
              <a:t>O banco </a:t>
            </a:r>
            <a:r>
              <a:rPr lang="pt-BR" dirty="0" err="1"/>
              <a:t>itaú</a:t>
            </a:r>
            <a:r>
              <a:rPr lang="pt-BR" dirty="0"/>
              <a:t> foi o mais citado no twitter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52DEBE-1F61-4BCA-A4EA-27E3E01E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12" y="1960103"/>
            <a:ext cx="6086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Foram coletados 140 </a:t>
            </a:r>
            <a:r>
              <a:rPr lang="pt-BR" dirty="0" err="1"/>
              <a:t>tiwttes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0" y="2277189"/>
            <a:ext cx="4724400" cy="2387449"/>
          </a:xfrm>
        </p:spPr>
        <p:txBody>
          <a:bodyPr rtlCol="0"/>
          <a:lstStyle/>
          <a:p>
            <a:pPr rtl="0"/>
            <a:r>
              <a:rPr lang="pt-BR" dirty="0"/>
              <a:t>Afim de modos comparativos, tentei coletar twitter de bancos públicos, porém não obtive retorno.</a:t>
            </a:r>
          </a:p>
          <a:p>
            <a:pPr rtl="0"/>
            <a:r>
              <a:rPr lang="pt-BR" dirty="0"/>
              <a:t>Com isso pode-se afirmar que os bancos privados estão na frente na popularidade do twitter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849EDC7-E63D-4D10-B82A-791E72B30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257741"/>
              </p:ext>
            </p:extLst>
          </p:nvPr>
        </p:nvGraphicFramePr>
        <p:xfrm>
          <a:off x="7821538" y="2277189"/>
          <a:ext cx="2929072" cy="1935885"/>
        </p:xfrm>
        <a:graphic>
          <a:graphicData uri="http://schemas.openxmlformats.org/drawingml/2006/table">
            <a:tbl>
              <a:tblPr/>
              <a:tblGrid>
                <a:gridCol w="1619866">
                  <a:extLst>
                    <a:ext uri="{9D8B030D-6E8A-4147-A177-3AD203B41FA5}">
                      <a16:colId xmlns:a16="http://schemas.microsoft.com/office/drawing/2014/main" val="3557972038"/>
                    </a:ext>
                  </a:extLst>
                </a:gridCol>
                <a:gridCol w="1309206">
                  <a:extLst>
                    <a:ext uri="{9D8B030D-6E8A-4147-A177-3AD203B41FA5}">
                      <a16:colId xmlns:a16="http://schemas.microsoft.com/office/drawing/2014/main" val="2694435729"/>
                    </a:ext>
                  </a:extLst>
                </a:gridCol>
              </a:tblGrid>
              <a:tr h="2765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595281"/>
                  </a:ext>
                </a:extLst>
              </a:tr>
              <a:tr h="2765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Itaú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925978"/>
                  </a:ext>
                </a:extLst>
              </a:tr>
              <a:tr h="2765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Santander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708512"/>
                  </a:ext>
                </a:extLst>
              </a:tr>
              <a:tr h="2765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Bradesco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978017"/>
                  </a:ext>
                </a:extLst>
              </a:tr>
              <a:tr h="2765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Indeterminado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351716"/>
                  </a:ext>
                </a:extLst>
              </a:tr>
              <a:tr h="2765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Banco Brasil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753372"/>
                  </a:ext>
                </a:extLst>
              </a:tr>
              <a:tr h="27655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Caixa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13" marR="8313" marT="83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3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935" y="81897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Principais </a:t>
            </a:r>
            <a:r>
              <a:rPr lang="pt-BR" dirty="0" err="1"/>
              <a:t>twittes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59565" y="2081999"/>
            <a:ext cx="4724400" cy="4117975"/>
          </a:xfrm>
        </p:spPr>
        <p:txBody>
          <a:bodyPr rtlCol="0"/>
          <a:lstStyle/>
          <a:p>
            <a:pPr rtl="0"/>
            <a:r>
              <a:rPr lang="pt-BR" dirty="0"/>
              <a:t>Insatisfação com atendimento</a:t>
            </a:r>
          </a:p>
          <a:p>
            <a:pPr rtl="0"/>
            <a:r>
              <a:rPr lang="pt-BR" dirty="0"/>
              <a:t>Melhorias no Aplicativo, ou seja, os clientes estão reclamando muito por não conseguir fazer determinado serviço no app. Ex.: Encerramento de conta</a:t>
            </a:r>
          </a:p>
          <a:p>
            <a:pPr rtl="0"/>
            <a:r>
              <a:rPr lang="pt-BR" dirty="0"/>
              <a:t>Taxas de juros, cobranças indevidas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02860F-E614-4500-8829-037E2B27F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65" y="1908561"/>
            <a:ext cx="6227853" cy="34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4843" y="107534"/>
            <a:ext cx="9601200" cy="1143000"/>
          </a:xfrm>
        </p:spPr>
        <p:txBody>
          <a:bodyPr rtlCol="0"/>
          <a:lstStyle/>
          <a:p>
            <a:pPr rtl="0"/>
            <a:r>
              <a:rPr lang="pt-BR" dirty="0"/>
              <a:t>Conclusão e melhorias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2293" y="1774351"/>
            <a:ext cx="9601200" cy="2122532"/>
          </a:xfrm>
        </p:spPr>
        <p:txBody>
          <a:bodyPr rtlCol="0"/>
          <a:lstStyle/>
          <a:p>
            <a:pPr rtl="0"/>
            <a:r>
              <a:rPr lang="pt-BR" dirty="0"/>
              <a:t>Os bancos devem investir mais em treinamentos para os </a:t>
            </a:r>
            <a:r>
              <a:rPr lang="pt-BR" dirty="0" err="1"/>
              <a:t>bancarios</a:t>
            </a:r>
            <a:endParaRPr lang="pt-BR" dirty="0"/>
          </a:p>
          <a:p>
            <a:pPr rtl="0"/>
            <a:r>
              <a:rPr lang="pt-BR" dirty="0"/>
              <a:t>Criar novas soluções no App para que seja mais rápido e fácil atender e resolver os interesses dos clientes, </a:t>
            </a:r>
            <a:r>
              <a:rPr lang="pt-BR" dirty="0" err="1"/>
              <a:t>Ex</a:t>
            </a:r>
            <a:r>
              <a:rPr lang="pt-BR" dirty="0"/>
              <a:t> (abertura e encerramento de conta PJ e PF).</a:t>
            </a:r>
          </a:p>
          <a:p>
            <a:pPr rtl="0"/>
            <a:r>
              <a:rPr lang="pt-BR" dirty="0"/>
              <a:t>Com o Machine </a:t>
            </a:r>
            <a:r>
              <a:rPr lang="pt-BR" dirty="0" err="1"/>
              <a:t>learning</a:t>
            </a:r>
            <a:r>
              <a:rPr lang="pt-BR" dirty="0"/>
              <a:t> identificar palavras chaves que possam vir a ser criadas novas soluções</a:t>
            </a:r>
          </a:p>
          <a:p>
            <a:pPr marL="4572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6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459136_TF03031023.potx" id="{947BD6A4-5D36-42E4-9278-DE0C037759D1}" vid="{36B733D8-6E5F-4FD5-BEDC-ECA84E5718AB}"/>
    </a:ext>
  </a:extLst>
</a:theme>
</file>

<file path=ppt/theme/theme2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linha vermelha (widescreen)</Template>
  <TotalTime>425</TotalTime>
  <Words>205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Red Line Business 16x9</vt:lpstr>
      <vt:lpstr>Bancos mais citados</vt:lpstr>
      <vt:lpstr>Foram selecionados os principais bancos privados:</vt:lpstr>
      <vt:lpstr>objetivo</vt:lpstr>
      <vt:lpstr>O banco itaú foi o mais citado no twitter</vt:lpstr>
      <vt:lpstr>Foram coletados 140 tiwttes</vt:lpstr>
      <vt:lpstr>Principais twittes</vt:lpstr>
      <vt:lpstr>Conclusão e 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Bancos mais citados</dc:title>
  <dc:creator>Thais Sales</dc:creator>
  <cp:lastModifiedBy>Thais Sales</cp:lastModifiedBy>
  <cp:revision>4</cp:revision>
  <dcterms:created xsi:type="dcterms:W3CDTF">2018-07-30T17:37:58Z</dcterms:created>
  <dcterms:modified xsi:type="dcterms:W3CDTF">2018-07-31T00:43:05Z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