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4" r:id="rId3"/>
    <p:sldId id="608" r:id="rId4"/>
    <p:sldId id="619" r:id="rId5"/>
    <p:sldId id="611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9" r:id="rId23"/>
    <p:sldId id="637" r:id="rId24"/>
    <p:sldId id="638" r:id="rId25"/>
    <p:sldId id="640" r:id="rId26"/>
  </p:sldIdLst>
  <p:sldSz cx="9906000" cy="6858000" type="A4"/>
  <p:notesSz cx="6858000" cy="9144000"/>
  <p:embeddedFontLst>
    <p:embeddedFont>
      <p:font typeface="Haettenschweiler" pitchFamily="34" charset="0"/>
      <p:regular r:id="rId29"/>
    </p:embeddedFont>
    <p:embeddedFont>
      <p:font typeface="Nanum Pen Script" charset="-127"/>
      <p:regular r:id="rId30"/>
    </p:embeddedFon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Impact" pitchFamily="34" charset="0"/>
      <p:regular r:id="rId35"/>
    </p:embeddedFont>
    <p:embeddedFont>
      <p:font typeface="맑은 고딕" pitchFamily="50" charset="-127"/>
      <p:regular r:id="rId36"/>
      <p:bold r:id="rId37"/>
    </p:embeddedFont>
  </p:embeddedFontLst>
  <p:defaultTextStyle>
    <a:defPPr marL="0" marR="0" indent="0" algn="l" defTabSz="67354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2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168387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336774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505160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673547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841934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010321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178707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347094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78" autoAdjust="0"/>
    <p:restoredTop sz="87342" autoAdjust="0"/>
  </p:normalViewPr>
  <p:slideViewPr>
    <p:cSldViewPr snapToObjects="1">
      <p:cViewPr>
        <p:scale>
          <a:sx n="90" d="100"/>
          <a:sy n="90" d="100"/>
        </p:scale>
        <p:origin x="-96" y="-174"/>
      </p:cViewPr>
      <p:guideLst>
        <p:guide orient="horz" pos="86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0" d="100"/>
          <a:sy n="80" d="100"/>
        </p:scale>
        <p:origin x="-199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177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4ED0A-F6AA-9F48-ABA5-44760BA64D74}" type="datetimeFigureOut">
              <a:rPr kumimoji="1" lang="ko-KR" altLang="en-US" smtClean="0"/>
              <a:pPr/>
              <a:t>2018-04-04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F8AAA-C998-FD4F-90C9-DFA9507AEFE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0661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1682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1pPr>
    <a:lvl2pPr indent="168387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2pPr>
    <a:lvl3pPr indent="336774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3pPr>
    <a:lvl4pPr indent="505160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4pPr>
    <a:lvl5pPr indent="673547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5pPr>
    <a:lvl6pPr indent="841934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6pPr>
    <a:lvl7pPr indent="1010321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7pPr>
    <a:lvl8pPr indent="1178707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8pPr>
    <a:lvl9pPr indent="1347094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60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65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65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874"/>
            <a:ext cx="9906000" cy="1123775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814313" y="6505277"/>
            <a:ext cx="267702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5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942"/>
            <a:ext cx="9906000" cy="109095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>
          <a:xfrm>
            <a:off x="210207" y="1258066"/>
            <a:ext cx="95814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4" name="제목 개체 틀 1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0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473151"/>
            <a:ext cx="648072" cy="32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2060"/>
          </a:solidFill>
          <a:uFillTx/>
          <a:latin typeface="Calibri" charset="0"/>
          <a:ea typeface="Calibri" charset="0"/>
          <a:cs typeface="Calibri" charset="0"/>
          <a:sym typeface="Apple SD 산돌고딕 Neo 옅은체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312528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1pPr>
      <a:lvl2pPr marL="625056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2pPr>
      <a:lvl3pPr marL="937584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3pPr>
      <a:lvl4pPr marL="1250112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4pPr>
      <a:lvl5pPr marL="1562640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hueOff val="273561"/>
            <a:satOff val="2937"/>
            <a:lumOff val="-2223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89548" y="2905749"/>
            <a:ext cx="3847208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5200">
                <a:solidFill>
                  <a:srgbClr val="FFFFFF"/>
                </a:solidFill>
                <a:latin typeface="Haettenschweiler"/>
                <a:ea typeface="Haettenschweiler"/>
                <a:cs typeface="Haettenschweiler"/>
                <a:sym typeface="Haettenschweiler"/>
              </a:defRPr>
            </a:lvl1pPr>
          </a:lstStyle>
          <a:p>
            <a:r>
              <a:rPr lang="ko-KR" altLang="en-US" sz="3600" dirty="0" smtClean="0">
                <a:latin typeface="Impact" charset="0"/>
                <a:ea typeface="Impact" charset="0"/>
                <a:cs typeface="Impact" charset="0"/>
              </a:rPr>
              <a:t>형상변경관리 답</a:t>
            </a:r>
            <a:r>
              <a:rPr lang="ko-KR" altLang="en-US" sz="3600" dirty="0">
                <a:latin typeface="Impact" charset="0"/>
                <a:ea typeface="Impact" charset="0"/>
                <a:cs typeface="Impact" charset="0"/>
              </a:rPr>
              <a:t>안</a:t>
            </a:r>
            <a:endParaRPr sz="3600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375326" y="3528463"/>
            <a:ext cx="493885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sz="2250" dirty="0" smtClean="0">
                <a:latin typeface="Impact" charset="0"/>
                <a:ea typeface="Impact" charset="0"/>
                <a:cs typeface="Impact" charset="0"/>
              </a:rPr>
              <a:t>SW </a:t>
            </a:r>
            <a:r>
              <a:rPr lang="ko-KR" altLang="en-US" sz="2250" dirty="0" smtClean="0">
                <a:latin typeface="Impact" charset="0"/>
                <a:ea typeface="Impact" charset="0"/>
                <a:cs typeface="Impact" charset="0"/>
              </a:rPr>
              <a:t>아키텍처기반 </a:t>
            </a:r>
            <a:r>
              <a:rPr lang="ko-KR" altLang="en-US" sz="2250" dirty="0" err="1" smtClean="0">
                <a:latin typeface="Impact" charset="0"/>
                <a:ea typeface="Impact" charset="0"/>
                <a:cs typeface="Impact" charset="0"/>
              </a:rPr>
              <a:t>자바빅데이터</a:t>
            </a:r>
            <a:r>
              <a:rPr lang="ko-KR" altLang="en-US" sz="2250" dirty="0" smtClean="0">
                <a:latin typeface="Impact" charset="0"/>
                <a:ea typeface="Impact" charset="0"/>
                <a:cs typeface="Impact" charset="0"/>
              </a:rPr>
              <a:t> 개발자</a:t>
            </a:r>
            <a:endParaRPr lang="en-US" altLang="ko-KR" sz="2250" dirty="0" smtClean="0">
              <a:latin typeface="Impact" charset="0"/>
              <a:ea typeface="Impact" charset="0"/>
              <a:cs typeface="Impact" charset="0"/>
            </a:endParaRPr>
          </a:p>
          <a:p>
            <a:endParaRPr sz="2250" dirty="0">
              <a:latin typeface="Impact" charset="0"/>
              <a:ea typeface="Impact" charset="0"/>
              <a:cs typeface="Impac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Step6] </a:t>
            </a:r>
            <a:r>
              <a:rPr lang="ko-KR" altLang="en-US"/>
              <a:t>프로젝트 우클릭 </a:t>
            </a:r>
            <a:r>
              <a:rPr lang="en-US" altLang="ko-KR"/>
              <a:t>- Team - Share </a:t>
            </a:r>
            <a:r>
              <a:rPr lang="en-US" altLang="ko-KR"/>
              <a:t>Project </a:t>
            </a:r>
            <a:r>
              <a:rPr lang="ko-KR" altLang="en-US" smtClean="0"/>
              <a:t>선택후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Create</a:t>
            </a:r>
            <a:r>
              <a:rPr lang="ko-KR" altLang="en-US" smtClean="0"/>
              <a:t>를 누르고 레파지토리에 붙여넣기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366838"/>
            <a:ext cx="72104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2248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0" y="0"/>
            <a:ext cx="9906000" cy="11237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Step7] Windows - preference - Team - git - commiting - Use </a:t>
            </a:r>
            <a:r>
              <a:rPr lang="en-US" altLang="ko-KR"/>
              <a:t>Staging </a:t>
            </a:r>
            <a:r>
              <a:rPr lang="en-US" altLang="ko-KR" smtClean="0"/>
              <a:t>View </a:t>
            </a:r>
            <a:r>
              <a:rPr lang="en-US" altLang="ko-KR"/>
              <a:t>to commit instead </a:t>
            </a:r>
            <a:r>
              <a:rPr lang="en-US" altLang="ko-KR"/>
              <a:t>of </a:t>
            </a:r>
            <a:r>
              <a:rPr lang="en-US" altLang="ko-KR" smtClean="0"/>
              <a:t>Commit Dialog </a:t>
            </a:r>
            <a:r>
              <a:rPr lang="ko-KR" altLang="en-US"/>
              <a:t>체크박스 해제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64932"/>
            <a:ext cx="604837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3403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Step8] </a:t>
            </a:r>
            <a:r>
              <a:rPr lang="ko-KR" altLang="en-US" smtClean="0"/>
              <a:t>프로젝트 </a:t>
            </a:r>
            <a:r>
              <a:rPr lang="ko-KR" altLang="en-US"/>
              <a:t>우클릭 </a:t>
            </a:r>
            <a:r>
              <a:rPr lang="en-US" altLang="ko-KR"/>
              <a:t>-</a:t>
            </a:r>
            <a:r>
              <a:rPr lang="en-US" altLang="ko-KR" smtClean="0"/>
              <a:t> Team - Add to index </a:t>
            </a:r>
            <a:r>
              <a:rPr lang="ko-KR" altLang="en-US" smtClean="0"/>
              <a:t>한뒤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Ctrl + # </a:t>
            </a:r>
            <a:r>
              <a:rPr lang="ko-KR" altLang="en-US" smtClean="0"/>
              <a:t>누르고 </a:t>
            </a:r>
            <a:r>
              <a:rPr lang="en-US" altLang="ko-KR" smtClean="0"/>
              <a:t>commit</a:t>
            </a:r>
            <a:r>
              <a:rPr lang="ko-KR" altLang="en-US" smtClean="0"/>
              <a:t>메시지 입력후 </a:t>
            </a:r>
            <a:r>
              <a:rPr lang="en-US" altLang="ko-KR" smtClean="0"/>
              <a:t>Commit and Push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50" y="1104900"/>
            <a:ext cx="5743092" cy="572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7708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Step9] </a:t>
            </a:r>
            <a:r>
              <a:rPr lang="ko-KR" altLang="en-US" smtClean="0"/>
              <a:t>원격 레파지토리 </a:t>
            </a:r>
            <a:r>
              <a:rPr lang="en-US" altLang="ko-KR" smtClean="0"/>
              <a:t>URI </a:t>
            </a:r>
            <a:r>
              <a:rPr lang="ko-KR" altLang="en-US" smtClean="0"/>
              <a:t>복사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1098374"/>
            <a:ext cx="7416824" cy="575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7740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Step10] URI</a:t>
            </a:r>
            <a:r>
              <a:rPr lang="ko-KR" altLang="en-US" smtClean="0"/>
              <a:t>에 원격 레파지토리 </a:t>
            </a:r>
            <a:r>
              <a:rPr lang="en-US" altLang="ko-KR" smtClean="0"/>
              <a:t>URI</a:t>
            </a:r>
            <a:r>
              <a:rPr lang="ko-KR" altLang="en-US" smtClean="0"/>
              <a:t>를 붙여넣기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8" y="1229033"/>
            <a:ext cx="5760640" cy="562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12107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smtClean="0"/>
              <a:t>Step11] </a:t>
            </a:r>
            <a:r>
              <a:rPr kumimoji="1" lang="ko-KR" altLang="en-US"/>
              <a:t>워크스페이스 </a:t>
            </a:r>
            <a:r>
              <a:rPr kumimoji="1" lang="ko-KR" altLang="en-US"/>
              <a:t>폴더에 </a:t>
            </a:r>
            <a:r>
              <a:rPr kumimoji="1" lang="en-US" altLang="ko-KR" smtClean="0"/>
              <a:t>My_Portfolio1_Home </a:t>
            </a:r>
            <a:r>
              <a:rPr kumimoji="1" lang="ko-KR" altLang="en-US"/>
              <a:t>폴더 생성후 주소 복사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974175"/>
            <a:ext cx="8208912" cy="586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617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Step12] </a:t>
            </a:r>
            <a:r>
              <a:rPr lang="ko-KR" altLang="en-US" smtClean="0"/>
              <a:t>집에서 사용할 워크스페이스에 복사한 주소 붙여넣기</a:t>
            </a:r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13" y="1628800"/>
            <a:ext cx="83781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3514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Step13</a:t>
            </a:r>
            <a:r>
              <a:rPr lang="en-US" altLang="ko-KR"/>
              <a:t>] </a:t>
            </a:r>
            <a:r>
              <a:rPr lang="en-US" altLang="ko-KR" smtClean="0"/>
              <a:t>File - Import </a:t>
            </a:r>
            <a:r>
              <a:rPr lang="ko-KR" altLang="en-US" smtClean="0"/>
              <a:t>에서 </a:t>
            </a:r>
            <a:r>
              <a:rPr lang="en-US" altLang="ko-KR"/>
              <a:t>Git- Project from Git </a:t>
            </a:r>
            <a:r>
              <a:rPr lang="ko-KR" altLang="en-US"/>
              <a:t>선택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8" y="827040"/>
            <a:ext cx="5645494" cy="591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3792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Step14] Clone URI </a:t>
            </a:r>
            <a:r>
              <a:rPr lang="ko-KR" altLang="en-US"/>
              <a:t>선택 </a:t>
            </a:r>
            <a:r>
              <a:rPr lang="ko-KR" altLang="en-US"/>
              <a:t>후 </a:t>
            </a:r>
            <a:r>
              <a:rPr lang="en-US" altLang="ko-KR" smtClean="0"/>
              <a:t>Next </a:t>
            </a:r>
            <a:r>
              <a:rPr lang="ko-KR" altLang="en-US" smtClean="0"/>
              <a:t>하고 </a:t>
            </a:r>
            <a:r>
              <a:rPr lang="en-US" altLang="ko-KR" smtClean="0"/>
              <a:t>URI</a:t>
            </a:r>
            <a:r>
              <a:rPr lang="ko-KR" altLang="en-US" smtClean="0"/>
              <a:t>에 원격 레파지토리 </a:t>
            </a:r>
            <a:r>
              <a:rPr lang="en-US" altLang="ko-KR" smtClean="0"/>
              <a:t>URI</a:t>
            </a:r>
            <a:r>
              <a:rPr lang="ko-KR" altLang="en-US" smtClean="0"/>
              <a:t>를 입력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1106844"/>
            <a:ext cx="5472608" cy="573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35112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Step15</a:t>
            </a:r>
            <a:r>
              <a:rPr lang="en-US" altLang="ko-KR"/>
              <a:t>] </a:t>
            </a:r>
            <a:r>
              <a:rPr lang="ko-KR" altLang="en-US" smtClean="0"/>
              <a:t>레파지토리</a:t>
            </a:r>
            <a:r>
              <a:rPr kumimoji="1" lang="ko-KR" altLang="en-US" smtClean="0"/>
              <a:t> </a:t>
            </a:r>
            <a:r>
              <a:rPr kumimoji="1" lang="ko-KR" altLang="en-US"/>
              <a:t>폴더에 </a:t>
            </a:r>
            <a:r>
              <a:rPr lang="en-US" altLang="ko-KR"/>
              <a:t>My_Portfolio1_Home</a:t>
            </a:r>
            <a:r>
              <a:rPr kumimoji="1" lang="en-US" altLang="ko-KR" smtClean="0"/>
              <a:t> </a:t>
            </a:r>
            <a:r>
              <a:rPr kumimoji="1" lang="ko-KR" altLang="en-US"/>
              <a:t>폴더 생성후 주소 복사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340768"/>
            <a:ext cx="7734384" cy="552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5792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89548" y="2767250"/>
            <a:ext cx="1971695" cy="90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5200">
                <a:solidFill>
                  <a:srgbClr val="FFFFFF"/>
                </a:solidFill>
                <a:latin typeface="Haettenschweiler"/>
                <a:ea typeface="Haettenschweiler"/>
                <a:cs typeface="Haettenschweiler"/>
                <a:sym typeface="Haettenschweiler"/>
              </a:defRPr>
            </a:lvl1pPr>
          </a:lstStyle>
          <a:p>
            <a:r>
              <a:rPr lang="ko-KR" altLang="en-US" sz="5400" dirty="0" smtClean="0">
                <a:latin typeface="Impact" charset="0"/>
                <a:ea typeface="Impact" charset="0"/>
                <a:cs typeface="Impact" charset="0"/>
              </a:rPr>
              <a:t>답안 </a:t>
            </a:r>
            <a:r>
              <a:rPr lang="en-US" altLang="ko-KR" sz="5400" dirty="0" smtClean="0">
                <a:latin typeface="Impact" charset="0"/>
                <a:ea typeface="Impact" charset="0"/>
                <a:cs typeface="Impact" charset="0"/>
              </a:rPr>
              <a:t>1.</a:t>
            </a:r>
            <a:endParaRPr sz="5400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1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Step16] </a:t>
            </a:r>
            <a:r>
              <a:rPr lang="ko-KR" altLang="en-US" smtClean="0"/>
              <a:t>디렉토리에 폴더 주소 붙여넣기</a:t>
            </a:r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8" y="1124792"/>
            <a:ext cx="5472608" cy="573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45937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Step17] My_Portfolio1.java </a:t>
            </a:r>
            <a:r>
              <a:rPr lang="ko-KR" altLang="en-US" smtClean="0"/>
              <a:t>수정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210210"/>
            <a:ext cx="7272808" cy="564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6537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0" y="0"/>
            <a:ext cx="9906000" cy="11237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mtClean="0"/>
              <a:t>Step18] </a:t>
            </a:r>
            <a:r>
              <a:rPr lang="en-US" altLang="ko-KR"/>
              <a:t>Windows - preference - Team - git - commiting - Use </a:t>
            </a:r>
            <a:r>
              <a:rPr lang="en-US" altLang="ko-KR"/>
              <a:t>Staging </a:t>
            </a:r>
            <a:r>
              <a:rPr lang="en-US" altLang="ko-KR" smtClean="0"/>
              <a:t>View </a:t>
            </a:r>
            <a:r>
              <a:rPr lang="en-US" altLang="ko-KR"/>
              <a:t>to commit instead </a:t>
            </a:r>
            <a:r>
              <a:rPr lang="en-US" altLang="ko-KR"/>
              <a:t>of </a:t>
            </a:r>
            <a:r>
              <a:rPr lang="en-US" altLang="ko-KR" smtClean="0"/>
              <a:t>Commit Dialog </a:t>
            </a:r>
            <a:r>
              <a:rPr lang="ko-KR" altLang="en-US"/>
              <a:t>체크박스 해제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64932"/>
            <a:ext cx="604837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7685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Step19] </a:t>
            </a:r>
            <a:r>
              <a:rPr lang="en-US" altLang="ko-KR"/>
              <a:t>Ctrl + # </a:t>
            </a:r>
            <a:r>
              <a:rPr lang="ko-KR" altLang="en-US"/>
              <a:t>누르고 </a:t>
            </a:r>
            <a:r>
              <a:rPr lang="en-US" altLang="ko-KR"/>
              <a:t>commit</a:t>
            </a:r>
            <a:r>
              <a:rPr lang="ko-KR" altLang="en-US"/>
              <a:t>메시지 입력후 </a:t>
            </a:r>
            <a:r>
              <a:rPr lang="en-US" altLang="ko-KR"/>
              <a:t>Commit and Push</a:t>
            </a:r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88" y="1104899"/>
            <a:ext cx="5771077" cy="575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915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Step20] github</a:t>
            </a:r>
            <a:r>
              <a:rPr lang="ko-KR" altLang="en-US"/>
              <a:t>에서 변경사항 확인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107576"/>
            <a:ext cx="7416824" cy="575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45932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Step21] </a:t>
            </a:r>
            <a:r>
              <a:rPr lang="ko-KR" altLang="en-US" smtClean="0"/>
              <a:t>학원 컴퓨터에서 프로젝트 </a:t>
            </a:r>
            <a:r>
              <a:rPr lang="ko-KR" altLang="en-US"/>
              <a:t>우클릭 </a:t>
            </a:r>
            <a:r>
              <a:rPr lang="en-US" altLang="ko-KR"/>
              <a:t>- </a:t>
            </a:r>
            <a:r>
              <a:rPr lang="en-US" altLang="ko-KR"/>
              <a:t>Team </a:t>
            </a:r>
            <a:r>
              <a:rPr lang="en-US" altLang="ko-KR"/>
              <a:t>-</a:t>
            </a:r>
            <a:r>
              <a:rPr lang="en-US" altLang="ko-KR" smtClean="0"/>
              <a:t> Pull </a:t>
            </a:r>
            <a:r>
              <a:rPr lang="ko-KR" altLang="en-US" smtClean="0"/>
              <a:t>하여 동기화</a:t>
            </a:r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117477"/>
            <a:ext cx="7344816" cy="570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3076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solidFill>
                  <a:srgbClr val="002060"/>
                </a:solidFill>
              </a:rPr>
              <a:t>1. </a:t>
            </a:r>
            <a:r>
              <a:rPr lang="ko-KR" altLang="en-US" dirty="0" smtClean="0"/>
              <a:t>형상 변경관리 아키텍처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학원</a:t>
            </a:r>
            <a:r>
              <a:rPr lang="en-US" altLang="ko-KR" dirty="0" smtClean="0"/>
              <a:t>-</a:t>
            </a:r>
            <a:r>
              <a:rPr lang="ko-KR" altLang="en-US" dirty="0" smtClean="0"/>
              <a:t>집 개발환경</a:t>
            </a:r>
            <a:r>
              <a:rPr lang="en-US" altLang="ko-KR" dirty="0" smtClean="0"/>
              <a:t>)</a:t>
            </a:r>
            <a:endParaRPr kumimoji="1"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원통 2"/>
          <p:cNvSpPr/>
          <p:nvPr/>
        </p:nvSpPr>
        <p:spPr>
          <a:xfrm>
            <a:off x="3584848" y="898853"/>
            <a:ext cx="2448272" cy="2160240"/>
          </a:xfrm>
          <a:prstGeom prst="can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Origin/master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형상관리서버</a:t>
            </a:r>
            <a:endParaRPr kumimoji="0" lang="en-US" altLang="ko-KR" sz="1400" b="0" i="0" u="none" strike="noStrike" cap="none" spc="0" normalizeH="0" baseline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1.</a:t>
            </a:r>
            <a:r>
              <a:rPr kumimoji="0" lang="en-US" altLang="ko-KR" sz="1400" b="0" i="0" u="none" strike="noStrike" cap="none" spc="0" normalizeH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 </a:t>
            </a:r>
            <a:r>
              <a:rPr kumimoji="0" lang="ko-KR" altLang="en-US" sz="1400" b="0" i="0" u="none" strike="noStrike" cap="none" spc="0" normalizeH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프로젝트 생성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488" y="4222110"/>
            <a:ext cx="1296144" cy="129614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이클립스</a:t>
            </a:r>
            <a:endParaRPr kumimoji="0" lang="en-US" altLang="ko-KR" sz="1400" b="0" i="0" u="none" strike="noStrike" cap="none" spc="0" normalizeH="0" baseline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워크스페이스</a:t>
            </a:r>
            <a:endParaRPr lang="en-US" altLang="ko-KR" sz="1400" smtClean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2. JAVA</a:t>
            </a:r>
            <a:r>
              <a:rPr lang="ko-KR" altLang="en-US" sz="14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생성</a:t>
            </a:r>
            <a:endParaRPr kumimoji="0" lang="en-US" altLang="ko-KR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84648" y="4222110"/>
            <a:ext cx="1296144" cy="129614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Staging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Area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8" name="원통 7"/>
          <p:cNvSpPr/>
          <p:nvPr/>
        </p:nvSpPr>
        <p:spPr>
          <a:xfrm>
            <a:off x="3295339" y="4151902"/>
            <a:ext cx="1080120" cy="1436560"/>
          </a:xfrm>
          <a:prstGeom prst="can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로컬 레파지토리</a:t>
            </a:r>
            <a:endParaRPr lang="en-US" altLang="ko-KR" sz="1400" smtClean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763796" y="930199"/>
            <a:ext cx="4274294" cy="3030534"/>
          </a:xfrm>
          <a:custGeom>
            <a:avLst/>
            <a:gdLst>
              <a:gd name="connsiteX0" fmla="*/ 542261 w 4274294"/>
              <a:gd name="connsiteY0" fmla="*/ 148856 h 3030534"/>
              <a:gd name="connsiteX1" fmla="*/ 542261 w 4274294"/>
              <a:gd name="connsiteY1" fmla="*/ 148856 h 3030534"/>
              <a:gd name="connsiteX2" fmla="*/ 489098 w 4274294"/>
              <a:gd name="connsiteY2" fmla="*/ 1382233 h 3030534"/>
              <a:gd name="connsiteX3" fmla="*/ 542261 w 4274294"/>
              <a:gd name="connsiteY3" fmla="*/ 1669312 h 3030534"/>
              <a:gd name="connsiteX4" fmla="*/ 552893 w 4274294"/>
              <a:gd name="connsiteY4" fmla="*/ 1733107 h 3030534"/>
              <a:gd name="connsiteX5" fmla="*/ 584791 w 4274294"/>
              <a:gd name="connsiteY5" fmla="*/ 1765005 h 3030534"/>
              <a:gd name="connsiteX6" fmla="*/ 606056 w 4274294"/>
              <a:gd name="connsiteY6" fmla="*/ 1796903 h 3030534"/>
              <a:gd name="connsiteX7" fmla="*/ 616689 w 4274294"/>
              <a:gd name="connsiteY7" fmla="*/ 1828800 h 3030534"/>
              <a:gd name="connsiteX8" fmla="*/ 680484 w 4274294"/>
              <a:gd name="connsiteY8" fmla="*/ 1892596 h 3030534"/>
              <a:gd name="connsiteX9" fmla="*/ 733647 w 4274294"/>
              <a:gd name="connsiteY9" fmla="*/ 1956391 h 3030534"/>
              <a:gd name="connsiteX10" fmla="*/ 744279 w 4274294"/>
              <a:gd name="connsiteY10" fmla="*/ 1988289 h 3030534"/>
              <a:gd name="connsiteX11" fmla="*/ 829340 w 4274294"/>
              <a:gd name="connsiteY11" fmla="*/ 2115879 h 3030534"/>
              <a:gd name="connsiteX12" fmla="*/ 861237 w 4274294"/>
              <a:gd name="connsiteY12" fmla="*/ 2211572 h 3030534"/>
              <a:gd name="connsiteX13" fmla="*/ 925033 w 4274294"/>
              <a:gd name="connsiteY13" fmla="*/ 2275368 h 3030534"/>
              <a:gd name="connsiteX14" fmla="*/ 935665 w 4274294"/>
              <a:gd name="connsiteY14" fmla="*/ 2328530 h 3030534"/>
              <a:gd name="connsiteX15" fmla="*/ 967563 w 4274294"/>
              <a:gd name="connsiteY15" fmla="*/ 2339163 h 3030534"/>
              <a:gd name="connsiteX16" fmla="*/ 999461 w 4274294"/>
              <a:gd name="connsiteY16" fmla="*/ 2360428 h 3030534"/>
              <a:gd name="connsiteX17" fmla="*/ 1031358 w 4274294"/>
              <a:gd name="connsiteY17" fmla="*/ 2371061 h 3030534"/>
              <a:gd name="connsiteX18" fmla="*/ 1063256 w 4274294"/>
              <a:gd name="connsiteY18" fmla="*/ 2392326 h 3030534"/>
              <a:gd name="connsiteX19" fmla="*/ 1095154 w 4274294"/>
              <a:gd name="connsiteY19" fmla="*/ 2402958 h 3030534"/>
              <a:gd name="connsiteX20" fmla="*/ 1180214 w 4274294"/>
              <a:gd name="connsiteY20" fmla="*/ 2424224 h 3030534"/>
              <a:gd name="connsiteX21" fmla="*/ 1286540 w 4274294"/>
              <a:gd name="connsiteY21" fmla="*/ 2456121 h 3030534"/>
              <a:gd name="connsiteX22" fmla="*/ 1414130 w 4274294"/>
              <a:gd name="connsiteY22" fmla="*/ 2466754 h 3030534"/>
              <a:gd name="connsiteX23" fmla="*/ 2041451 w 4274294"/>
              <a:gd name="connsiteY23" fmla="*/ 2456121 h 3030534"/>
              <a:gd name="connsiteX24" fmla="*/ 2328530 w 4274294"/>
              <a:gd name="connsiteY24" fmla="*/ 2424224 h 3030534"/>
              <a:gd name="connsiteX25" fmla="*/ 2488019 w 4274294"/>
              <a:gd name="connsiteY25" fmla="*/ 2413591 h 3030534"/>
              <a:gd name="connsiteX26" fmla="*/ 2562447 w 4274294"/>
              <a:gd name="connsiteY26" fmla="*/ 2392326 h 3030534"/>
              <a:gd name="connsiteX27" fmla="*/ 2594344 w 4274294"/>
              <a:gd name="connsiteY27" fmla="*/ 2360428 h 3030534"/>
              <a:gd name="connsiteX28" fmla="*/ 2690037 w 4274294"/>
              <a:gd name="connsiteY28" fmla="*/ 2349796 h 3030534"/>
              <a:gd name="connsiteX29" fmla="*/ 2849526 w 4274294"/>
              <a:gd name="connsiteY29" fmla="*/ 2296633 h 3030534"/>
              <a:gd name="connsiteX30" fmla="*/ 2913321 w 4274294"/>
              <a:gd name="connsiteY30" fmla="*/ 2286000 h 3030534"/>
              <a:gd name="connsiteX31" fmla="*/ 2966484 w 4274294"/>
              <a:gd name="connsiteY31" fmla="*/ 2264735 h 3030534"/>
              <a:gd name="connsiteX32" fmla="*/ 3040912 w 4274294"/>
              <a:gd name="connsiteY32" fmla="*/ 2254103 h 3030534"/>
              <a:gd name="connsiteX33" fmla="*/ 3072810 w 4274294"/>
              <a:gd name="connsiteY33" fmla="*/ 2222205 h 3030534"/>
              <a:gd name="connsiteX34" fmla="*/ 3104707 w 4274294"/>
              <a:gd name="connsiteY34" fmla="*/ 2200940 h 3030534"/>
              <a:gd name="connsiteX35" fmla="*/ 3136605 w 4274294"/>
              <a:gd name="connsiteY35" fmla="*/ 2190307 h 3030534"/>
              <a:gd name="connsiteX36" fmla="*/ 3168503 w 4274294"/>
              <a:gd name="connsiteY36" fmla="*/ 2169042 h 3030534"/>
              <a:gd name="connsiteX37" fmla="*/ 3232298 w 4274294"/>
              <a:gd name="connsiteY37" fmla="*/ 2158410 h 3030534"/>
              <a:gd name="connsiteX38" fmla="*/ 3285461 w 4274294"/>
              <a:gd name="connsiteY38" fmla="*/ 2126512 h 3030534"/>
              <a:gd name="connsiteX39" fmla="*/ 3317358 w 4274294"/>
              <a:gd name="connsiteY39" fmla="*/ 2094614 h 3030534"/>
              <a:gd name="connsiteX40" fmla="*/ 3359889 w 4274294"/>
              <a:gd name="connsiteY40" fmla="*/ 2062717 h 3030534"/>
              <a:gd name="connsiteX41" fmla="*/ 3413051 w 4274294"/>
              <a:gd name="connsiteY41" fmla="*/ 2009554 h 3030534"/>
              <a:gd name="connsiteX42" fmla="*/ 3455582 w 4274294"/>
              <a:gd name="connsiteY42" fmla="*/ 1998921 h 3030534"/>
              <a:gd name="connsiteX43" fmla="*/ 3487479 w 4274294"/>
              <a:gd name="connsiteY43" fmla="*/ 1967024 h 3030534"/>
              <a:gd name="connsiteX44" fmla="*/ 3540642 w 4274294"/>
              <a:gd name="connsiteY44" fmla="*/ 1913861 h 3030534"/>
              <a:gd name="connsiteX45" fmla="*/ 3572540 w 4274294"/>
              <a:gd name="connsiteY45" fmla="*/ 1818168 h 3030534"/>
              <a:gd name="connsiteX46" fmla="*/ 3604437 w 4274294"/>
              <a:gd name="connsiteY46" fmla="*/ 1711842 h 3030534"/>
              <a:gd name="connsiteX47" fmla="*/ 3615070 w 4274294"/>
              <a:gd name="connsiteY47" fmla="*/ 1679944 h 3030534"/>
              <a:gd name="connsiteX48" fmla="*/ 3668233 w 4274294"/>
              <a:gd name="connsiteY48" fmla="*/ 1488558 h 3030534"/>
              <a:gd name="connsiteX49" fmla="*/ 3710763 w 4274294"/>
              <a:gd name="connsiteY49" fmla="*/ 1392865 h 3030534"/>
              <a:gd name="connsiteX50" fmla="*/ 3763926 w 4274294"/>
              <a:gd name="connsiteY50" fmla="*/ 1265275 h 3030534"/>
              <a:gd name="connsiteX51" fmla="*/ 3774558 w 4274294"/>
              <a:gd name="connsiteY51" fmla="*/ 1180214 h 3030534"/>
              <a:gd name="connsiteX52" fmla="*/ 3795823 w 4274294"/>
              <a:gd name="connsiteY52" fmla="*/ 1084521 h 3030534"/>
              <a:gd name="connsiteX53" fmla="*/ 3763926 w 4274294"/>
              <a:gd name="connsiteY53" fmla="*/ 382772 h 3030534"/>
              <a:gd name="connsiteX54" fmla="*/ 3795823 w 4274294"/>
              <a:gd name="connsiteY54" fmla="*/ 85061 h 3030534"/>
              <a:gd name="connsiteX55" fmla="*/ 3827721 w 4274294"/>
              <a:gd name="connsiteY55" fmla="*/ 31898 h 3030534"/>
              <a:gd name="connsiteX56" fmla="*/ 3934047 w 4274294"/>
              <a:gd name="connsiteY56" fmla="*/ 21265 h 3030534"/>
              <a:gd name="connsiteX57" fmla="*/ 4082903 w 4274294"/>
              <a:gd name="connsiteY57" fmla="*/ 63796 h 3030534"/>
              <a:gd name="connsiteX58" fmla="*/ 4093535 w 4274294"/>
              <a:gd name="connsiteY58" fmla="*/ 95693 h 3030534"/>
              <a:gd name="connsiteX59" fmla="*/ 4114800 w 4274294"/>
              <a:gd name="connsiteY59" fmla="*/ 170121 h 3030534"/>
              <a:gd name="connsiteX60" fmla="*/ 4146698 w 4274294"/>
              <a:gd name="connsiteY60" fmla="*/ 255182 h 3030534"/>
              <a:gd name="connsiteX61" fmla="*/ 4157330 w 4274294"/>
              <a:gd name="connsiteY61" fmla="*/ 287079 h 3030534"/>
              <a:gd name="connsiteX62" fmla="*/ 4178596 w 4274294"/>
              <a:gd name="connsiteY62" fmla="*/ 318977 h 3030534"/>
              <a:gd name="connsiteX63" fmla="*/ 4189228 w 4274294"/>
              <a:gd name="connsiteY63" fmla="*/ 361507 h 3030534"/>
              <a:gd name="connsiteX64" fmla="*/ 4210493 w 4274294"/>
              <a:gd name="connsiteY64" fmla="*/ 457200 h 3030534"/>
              <a:gd name="connsiteX65" fmla="*/ 4242391 w 4274294"/>
              <a:gd name="connsiteY65" fmla="*/ 520996 h 3030534"/>
              <a:gd name="connsiteX66" fmla="*/ 4253023 w 4274294"/>
              <a:gd name="connsiteY66" fmla="*/ 616689 h 3030534"/>
              <a:gd name="connsiteX67" fmla="*/ 4274289 w 4274294"/>
              <a:gd name="connsiteY67" fmla="*/ 733647 h 3030534"/>
              <a:gd name="connsiteX68" fmla="*/ 4242391 w 4274294"/>
              <a:gd name="connsiteY68" fmla="*/ 1796903 h 3030534"/>
              <a:gd name="connsiteX69" fmla="*/ 4231758 w 4274294"/>
              <a:gd name="connsiteY69" fmla="*/ 1828800 h 3030534"/>
              <a:gd name="connsiteX70" fmla="*/ 4210493 w 4274294"/>
              <a:gd name="connsiteY70" fmla="*/ 1881963 h 3030534"/>
              <a:gd name="connsiteX71" fmla="*/ 4167963 w 4274294"/>
              <a:gd name="connsiteY71" fmla="*/ 1924493 h 3030534"/>
              <a:gd name="connsiteX72" fmla="*/ 4082903 w 4274294"/>
              <a:gd name="connsiteY72" fmla="*/ 2041451 h 3030534"/>
              <a:gd name="connsiteX73" fmla="*/ 4072270 w 4274294"/>
              <a:gd name="connsiteY73" fmla="*/ 2073349 h 3030534"/>
              <a:gd name="connsiteX74" fmla="*/ 4040372 w 4274294"/>
              <a:gd name="connsiteY74" fmla="*/ 2137144 h 3030534"/>
              <a:gd name="connsiteX75" fmla="*/ 3987210 w 4274294"/>
              <a:gd name="connsiteY75" fmla="*/ 2211572 h 3030534"/>
              <a:gd name="connsiteX76" fmla="*/ 3923414 w 4274294"/>
              <a:gd name="connsiteY76" fmla="*/ 2264735 h 3030534"/>
              <a:gd name="connsiteX77" fmla="*/ 3891517 w 4274294"/>
              <a:gd name="connsiteY77" fmla="*/ 2296633 h 3030534"/>
              <a:gd name="connsiteX78" fmla="*/ 3848986 w 4274294"/>
              <a:gd name="connsiteY78" fmla="*/ 2360428 h 3030534"/>
              <a:gd name="connsiteX79" fmla="*/ 3763926 w 4274294"/>
              <a:gd name="connsiteY79" fmla="*/ 2456121 h 3030534"/>
              <a:gd name="connsiteX80" fmla="*/ 3732028 w 4274294"/>
              <a:gd name="connsiteY80" fmla="*/ 2466754 h 3030534"/>
              <a:gd name="connsiteX81" fmla="*/ 3700130 w 4274294"/>
              <a:gd name="connsiteY81" fmla="*/ 2488019 h 3030534"/>
              <a:gd name="connsiteX82" fmla="*/ 3636335 w 4274294"/>
              <a:gd name="connsiteY82" fmla="*/ 2498651 h 3030534"/>
              <a:gd name="connsiteX83" fmla="*/ 3593805 w 4274294"/>
              <a:gd name="connsiteY83" fmla="*/ 2530549 h 3030534"/>
              <a:gd name="connsiteX84" fmla="*/ 3508744 w 4274294"/>
              <a:gd name="connsiteY84" fmla="*/ 2562447 h 3030534"/>
              <a:gd name="connsiteX85" fmla="*/ 3444949 w 4274294"/>
              <a:gd name="connsiteY85" fmla="*/ 2594344 h 3030534"/>
              <a:gd name="connsiteX86" fmla="*/ 3413051 w 4274294"/>
              <a:gd name="connsiteY86" fmla="*/ 2626242 h 3030534"/>
              <a:gd name="connsiteX87" fmla="*/ 3338623 w 4274294"/>
              <a:gd name="connsiteY87" fmla="*/ 2658140 h 3030534"/>
              <a:gd name="connsiteX88" fmla="*/ 3285461 w 4274294"/>
              <a:gd name="connsiteY88" fmla="*/ 2690037 h 3030534"/>
              <a:gd name="connsiteX89" fmla="*/ 3189768 w 4274294"/>
              <a:gd name="connsiteY89" fmla="*/ 2711303 h 3030534"/>
              <a:gd name="connsiteX90" fmla="*/ 3147237 w 4274294"/>
              <a:gd name="connsiteY90" fmla="*/ 2721935 h 3030534"/>
              <a:gd name="connsiteX91" fmla="*/ 3094075 w 4274294"/>
              <a:gd name="connsiteY91" fmla="*/ 2753833 h 3030534"/>
              <a:gd name="connsiteX92" fmla="*/ 3062177 w 4274294"/>
              <a:gd name="connsiteY92" fmla="*/ 2775098 h 3030534"/>
              <a:gd name="connsiteX93" fmla="*/ 3030279 w 4274294"/>
              <a:gd name="connsiteY93" fmla="*/ 2785730 h 3030534"/>
              <a:gd name="connsiteX94" fmla="*/ 2955851 w 4274294"/>
              <a:gd name="connsiteY94" fmla="*/ 2817628 h 3030534"/>
              <a:gd name="connsiteX95" fmla="*/ 2892056 w 4274294"/>
              <a:gd name="connsiteY95" fmla="*/ 2849526 h 3030534"/>
              <a:gd name="connsiteX96" fmla="*/ 2860158 w 4274294"/>
              <a:gd name="connsiteY96" fmla="*/ 2870791 h 3030534"/>
              <a:gd name="connsiteX97" fmla="*/ 2806996 w 4274294"/>
              <a:gd name="connsiteY97" fmla="*/ 2881424 h 3030534"/>
              <a:gd name="connsiteX98" fmla="*/ 2711303 w 4274294"/>
              <a:gd name="connsiteY98" fmla="*/ 2913321 h 3030534"/>
              <a:gd name="connsiteX99" fmla="*/ 2668772 w 4274294"/>
              <a:gd name="connsiteY99" fmla="*/ 2934586 h 3030534"/>
              <a:gd name="connsiteX100" fmla="*/ 2615610 w 4274294"/>
              <a:gd name="connsiteY100" fmla="*/ 2945219 h 3030534"/>
              <a:gd name="connsiteX101" fmla="*/ 2424223 w 4274294"/>
              <a:gd name="connsiteY101" fmla="*/ 2977117 h 3030534"/>
              <a:gd name="connsiteX102" fmla="*/ 2296633 w 4274294"/>
              <a:gd name="connsiteY102" fmla="*/ 3009014 h 3030534"/>
              <a:gd name="connsiteX103" fmla="*/ 2232837 w 4274294"/>
              <a:gd name="connsiteY103" fmla="*/ 3030279 h 3030534"/>
              <a:gd name="connsiteX104" fmla="*/ 2158410 w 4274294"/>
              <a:gd name="connsiteY104" fmla="*/ 3019647 h 3030534"/>
              <a:gd name="connsiteX105" fmla="*/ 1977656 w 4274294"/>
              <a:gd name="connsiteY105" fmla="*/ 2998382 h 3030534"/>
              <a:gd name="connsiteX106" fmla="*/ 1871330 w 4274294"/>
              <a:gd name="connsiteY106" fmla="*/ 2987749 h 3030534"/>
              <a:gd name="connsiteX107" fmla="*/ 1743740 w 4274294"/>
              <a:gd name="connsiteY107" fmla="*/ 2966484 h 3030534"/>
              <a:gd name="connsiteX108" fmla="*/ 1584251 w 4274294"/>
              <a:gd name="connsiteY108" fmla="*/ 2955851 h 3030534"/>
              <a:gd name="connsiteX109" fmla="*/ 1552354 w 4274294"/>
              <a:gd name="connsiteY109" fmla="*/ 2934586 h 3030534"/>
              <a:gd name="connsiteX110" fmla="*/ 1520456 w 4274294"/>
              <a:gd name="connsiteY110" fmla="*/ 2923954 h 3030534"/>
              <a:gd name="connsiteX111" fmla="*/ 1329070 w 4274294"/>
              <a:gd name="connsiteY111" fmla="*/ 2892056 h 3030534"/>
              <a:gd name="connsiteX112" fmla="*/ 1105786 w 4274294"/>
              <a:gd name="connsiteY112" fmla="*/ 2860158 h 3030534"/>
              <a:gd name="connsiteX113" fmla="*/ 893135 w 4274294"/>
              <a:gd name="connsiteY113" fmla="*/ 2828261 h 3030534"/>
              <a:gd name="connsiteX114" fmla="*/ 861237 w 4274294"/>
              <a:gd name="connsiteY114" fmla="*/ 2806996 h 3030534"/>
              <a:gd name="connsiteX115" fmla="*/ 701749 w 4274294"/>
              <a:gd name="connsiteY115" fmla="*/ 2764465 h 3030534"/>
              <a:gd name="connsiteX116" fmla="*/ 563526 w 4274294"/>
              <a:gd name="connsiteY116" fmla="*/ 2732568 h 3030534"/>
              <a:gd name="connsiteX117" fmla="*/ 499730 w 4274294"/>
              <a:gd name="connsiteY117" fmla="*/ 2700670 h 3030534"/>
              <a:gd name="connsiteX118" fmla="*/ 404037 w 4274294"/>
              <a:gd name="connsiteY118" fmla="*/ 2668772 h 3030534"/>
              <a:gd name="connsiteX119" fmla="*/ 350875 w 4274294"/>
              <a:gd name="connsiteY119" fmla="*/ 2647507 h 3030534"/>
              <a:gd name="connsiteX120" fmla="*/ 244549 w 4274294"/>
              <a:gd name="connsiteY120" fmla="*/ 2541182 h 3030534"/>
              <a:gd name="connsiteX121" fmla="*/ 180754 w 4274294"/>
              <a:gd name="connsiteY121" fmla="*/ 2477386 h 3030534"/>
              <a:gd name="connsiteX122" fmla="*/ 159489 w 4274294"/>
              <a:gd name="connsiteY122" fmla="*/ 2445489 h 3030534"/>
              <a:gd name="connsiteX123" fmla="*/ 148856 w 4274294"/>
              <a:gd name="connsiteY123" fmla="*/ 2381693 h 3030534"/>
              <a:gd name="connsiteX124" fmla="*/ 127591 w 4274294"/>
              <a:gd name="connsiteY124" fmla="*/ 2349796 h 3030534"/>
              <a:gd name="connsiteX125" fmla="*/ 85061 w 4274294"/>
              <a:gd name="connsiteY125" fmla="*/ 2254103 h 3030534"/>
              <a:gd name="connsiteX126" fmla="*/ 53163 w 4274294"/>
              <a:gd name="connsiteY126" fmla="*/ 2105247 h 3030534"/>
              <a:gd name="connsiteX127" fmla="*/ 21265 w 4274294"/>
              <a:gd name="connsiteY127" fmla="*/ 1935126 h 3030534"/>
              <a:gd name="connsiteX128" fmla="*/ 0 w 4274294"/>
              <a:gd name="connsiteY128" fmla="*/ 1807535 h 3030534"/>
              <a:gd name="connsiteX129" fmla="*/ 10633 w 4274294"/>
              <a:gd name="connsiteY129" fmla="*/ 446568 h 3030534"/>
              <a:gd name="connsiteX130" fmla="*/ 31898 w 4274294"/>
              <a:gd name="connsiteY130" fmla="*/ 372140 h 3030534"/>
              <a:gd name="connsiteX131" fmla="*/ 42530 w 4274294"/>
              <a:gd name="connsiteY131" fmla="*/ 276447 h 3030534"/>
              <a:gd name="connsiteX132" fmla="*/ 95693 w 4274294"/>
              <a:gd name="connsiteY132" fmla="*/ 148856 h 3030534"/>
              <a:gd name="connsiteX133" fmla="*/ 127591 w 4274294"/>
              <a:gd name="connsiteY133" fmla="*/ 116958 h 3030534"/>
              <a:gd name="connsiteX134" fmla="*/ 170121 w 4274294"/>
              <a:gd name="connsiteY134" fmla="*/ 31898 h 3030534"/>
              <a:gd name="connsiteX135" fmla="*/ 265814 w 4274294"/>
              <a:gd name="connsiteY135" fmla="*/ 0 h 3030534"/>
              <a:gd name="connsiteX136" fmla="*/ 393405 w 4274294"/>
              <a:gd name="connsiteY136" fmla="*/ 10633 h 3030534"/>
              <a:gd name="connsiteX137" fmla="*/ 425303 w 4274294"/>
              <a:gd name="connsiteY137" fmla="*/ 31898 h 3030534"/>
              <a:gd name="connsiteX138" fmla="*/ 520996 w 4274294"/>
              <a:gd name="connsiteY138" fmla="*/ 106326 h 3030534"/>
              <a:gd name="connsiteX139" fmla="*/ 584791 w 4274294"/>
              <a:gd name="connsiteY139" fmla="*/ 138224 h 3030534"/>
              <a:gd name="connsiteX140" fmla="*/ 616689 w 4274294"/>
              <a:gd name="connsiteY140" fmla="*/ 170121 h 3030534"/>
              <a:gd name="connsiteX141" fmla="*/ 680484 w 4274294"/>
              <a:gd name="connsiteY141" fmla="*/ 202019 h 3030534"/>
              <a:gd name="connsiteX142" fmla="*/ 542261 w 4274294"/>
              <a:gd name="connsiteY142" fmla="*/ 233917 h 3030534"/>
              <a:gd name="connsiteX143" fmla="*/ 542261 w 4274294"/>
              <a:gd name="connsiteY143" fmla="*/ 148856 h 303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274294" h="3030534">
                <a:moveTo>
                  <a:pt x="542261" y="148856"/>
                </a:moveTo>
                <a:lnTo>
                  <a:pt x="542261" y="148856"/>
                </a:lnTo>
                <a:cubicBezTo>
                  <a:pt x="229099" y="514209"/>
                  <a:pt x="453847" y="218980"/>
                  <a:pt x="489098" y="1382233"/>
                </a:cubicBezTo>
                <a:cubicBezTo>
                  <a:pt x="495304" y="1587014"/>
                  <a:pt x="489581" y="1563952"/>
                  <a:pt x="542261" y="1669312"/>
                </a:cubicBezTo>
                <a:cubicBezTo>
                  <a:pt x="545805" y="1690577"/>
                  <a:pt x="544137" y="1713407"/>
                  <a:pt x="552893" y="1733107"/>
                </a:cubicBezTo>
                <a:cubicBezTo>
                  <a:pt x="559000" y="1746848"/>
                  <a:pt x="575165" y="1753453"/>
                  <a:pt x="584791" y="1765005"/>
                </a:cubicBezTo>
                <a:cubicBezTo>
                  <a:pt x="592972" y="1774822"/>
                  <a:pt x="600341" y="1785473"/>
                  <a:pt x="606056" y="1796903"/>
                </a:cubicBezTo>
                <a:cubicBezTo>
                  <a:pt x="611068" y="1806927"/>
                  <a:pt x="609808" y="1819953"/>
                  <a:pt x="616689" y="1828800"/>
                </a:cubicBezTo>
                <a:cubicBezTo>
                  <a:pt x="635152" y="1852539"/>
                  <a:pt x="663802" y="1867573"/>
                  <a:pt x="680484" y="1892596"/>
                </a:cubicBezTo>
                <a:cubicBezTo>
                  <a:pt x="710090" y="1937004"/>
                  <a:pt x="692713" y="1915457"/>
                  <a:pt x="733647" y="1956391"/>
                </a:cubicBezTo>
                <a:cubicBezTo>
                  <a:pt x="737191" y="1967024"/>
                  <a:pt x="738912" y="1978450"/>
                  <a:pt x="744279" y="1988289"/>
                </a:cubicBezTo>
                <a:cubicBezTo>
                  <a:pt x="777641" y="2049452"/>
                  <a:pt x="792853" y="2067230"/>
                  <a:pt x="829340" y="2115879"/>
                </a:cubicBezTo>
                <a:cubicBezTo>
                  <a:pt x="837762" y="2166411"/>
                  <a:pt x="830569" y="2177070"/>
                  <a:pt x="861237" y="2211572"/>
                </a:cubicBezTo>
                <a:cubicBezTo>
                  <a:pt x="881217" y="2234049"/>
                  <a:pt x="925033" y="2275368"/>
                  <a:pt x="925033" y="2275368"/>
                </a:cubicBezTo>
                <a:cubicBezTo>
                  <a:pt x="928577" y="2293089"/>
                  <a:pt x="925641" y="2313494"/>
                  <a:pt x="935665" y="2328530"/>
                </a:cubicBezTo>
                <a:cubicBezTo>
                  <a:pt x="941882" y="2337855"/>
                  <a:pt x="957538" y="2334151"/>
                  <a:pt x="967563" y="2339163"/>
                </a:cubicBezTo>
                <a:cubicBezTo>
                  <a:pt x="978993" y="2344878"/>
                  <a:pt x="988031" y="2354713"/>
                  <a:pt x="999461" y="2360428"/>
                </a:cubicBezTo>
                <a:cubicBezTo>
                  <a:pt x="1009485" y="2365440"/>
                  <a:pt x="1021334" y="2366049"/>
                  <a:pt x="1031358" y="2371061"/>
                </a:cubicBezTo>
                <a:cubicBezTo>
                  <a:pt x="1042788" y="2376776"/>
                  <a:pt x="1051826" y="2386611"/>
                  <a:pt x="1063256" y="2392326"/>
                </a:cubicBezTo>
                <a:cubicBezTo>
                  <a:pt x="1073281" y="2397338"/>
                  <a:pt x="1084341" y="2400009"/>
                  <a:pt x="1095154" y="2402958"/>
                </a:cubicBezTo>
                <a:cubicBezTo>
                  <a:pt x="1123350" y="2410648"/>
                  <a:pt x="1152054" y="2416402"/>
                  <a:pt x="1180214" y="2424224"/>
                </a:cubicBezTo>
                <a:cubicBezTo>
                  <a:pt x="1215867" y="2434128"/>
                  <a:pt x="1250134" y="2449502"/>
                  <a:pt x="1286540" y="2456121"/>
                </a:cubicBezTo>
                <a:cubicBezTo>
                  <a:pt x="1328529" y="2463755"/>
                  <a:pt x="1371600" y="2463210"/>
                  <a:pt x="1414130" y="2466754"/>
                </a:cubicBezTo>
                <a:lnTo>
                  <a:pt x="2041451" y="2456121"/>
                </a:lnTo>
                <a:cubicBezTo>
                  <a:pt x="2200868" y="2451693"/>
                  <a:pt x="2165146" y="2441126"/>
                  <a:pt x="2328530" y="2424224"/>
                </a:cubicBezTo>
                <a:cubicBezTo>
                  <a:pt x="2381528" y="2418741"/>
                  <a:pt x="2434856" y="2417135"/>
                  <a:pt x="2488019" y="2413591"/>
                </a:cubicBezTo>
                <a:cubicBezTo>
                  <a:pt x="2512828" y="2406503"/>
                  <a:pt x="2539369" y="2403865"/>
                  <a:pt x="2562447" y="2392326"/>
                </a:cubicBezTo>
                <a:cubicBezTo>
                  <a:pt x="2575896" y="2385601"/>
                  <a:pt x="2580079" y="2365183"/>
                  <a:pt x="2594344" y="2360428"/>
                </a:cubicBezTo>
                <a:cubicBezTo>
                  <a:pt x="2624791" y="2350279"/>
                  <a:pt x="2658139" y="2353340"/>
                  <a:pt x="2690037" y="2349796"/>
                </a:cubicBezTo>
                <a:cubicBezTo>
                  <a:pt x="2756136" y="2323355"/>
                  <a:pt x="2766445" y="2317403"/>
                  <a:pt x="2849526" y="2296633"/>
                </a:cubicBezTo>
                <a:cubicBezTo>
                  <a:pt x="2870441" y="2291404"/>
                  <a:pt x="2892056" y="2289544"/>
                  <a:pt x="2913321" y="2286000"/>
                </a:cubicBezTo>
                <a:cubicBezTo>
                  <a:pt x="2931042" y="2278912"/>
                  <a:pt x="2947968" y="2269364"/>
                  <a:pt x="2966484" y="2264735"/>
                </a:cubicBezTo>
                <a:cubicBezTo>
                  <a:pt x="2990797" y="2258657"/>
                  <a:pt x="3017643" y="2263410"/>
                  <a:pt x="3040912" y="2254103"/>
                </a:cubicBezTo>
                <a:cubicBezTo>
                  <a:pt x="3054873" y="2248518"/>
                  <a:pt x="3061258" y="2231831"/>
                  <a:pt x="3072810" y="2222205"/>
                </a:cubicBezTo>
                <a:cubicBezTo>
                  <a:pt x="3082627" y="2214024"/>
                  <a:pt x="3093278" y="2206655"/>
                  <a:pt x="3104707" y="2200940"/>
                </a:cubicBezTo>
                <a:cubicBezTo>
                  <a:pt x="3114732" y="2195928"/>
                  <a:pt x="3126580" y="2195319"/>
                  <a:pt x="3136605" y="2190307"/>
                </a:cubicBezTo>
                <a:cubicBezTo>
                  <a:pt x="3148035" y="2184592"/>
                  <a:pt x="3156380" y="2173083"/>
                  <a:pt x="3168503" y="2169042"/>
                </a:cubicBezTo>
                <a:cubicBezTo>
                  <a:pt x="3188955" y="2162225"/>
                  <a:pt x="3211033" y="2161954"/>
                  <a:pt x="3232298" y="2158410"/>
                </a:cubicBezTo>
                <a:cubicBezTo>
                  <a:pt x="3298522" y="2092183"/>
                  <a:pt x="3202648" y="2181721"/>
                  <a:pt x="3285461" y="2126512"/>
                </a:cubicBezTo>
                <a:cubicBezTo>
                  <a:pt x="3297972" y="2118171"/>
                  <a:pt x="3305941" y="2104400"/>
                  <a:pt x="3317358" y="2094614"/>
                </a:cubicBezTo>
                <a:cubicBezTo>
                  <a:pt x="3330813" y="2083081"/>
                  <a:pt x="3346644" y="2074490"/>
                  <a:pt x="3359889" y="2062717"/>
                </a:cubicBezTo>
                <a:cubicBezTo>
                  <a:pt x="3378620" y="2046067"/>
                  <a:pt x="3388738" y="2015632"/>
                  <a:pt x="3413051" y="2009554"/>
                </a:cubicBezTo>
                <a:lnTo>
                  <a:pt x="3455582" y="1998921"/>
                </a:lnTo>
                <a:cubicBezTo>
                  <a:pt x="3466214" y="1988289"/>
                  <a:pt x="3475928" y="1976650"/>
                  <a:pt x="3487479" y="1967024"/>
                </a:cubicBezTo>
                <a:cubicBezTo>
                  <a:pt x="3518244" y="1941386"/>
                  <a:pt x="3524053" y="1953674"/>
                  <a:pt x="3540642" y="1913861"/>
                </a:cubicBezTo>
                <a:cubicBezTo>
                  <a:pt x="3553574" y="1882824"/>
                  <a:pt x="3562879" y="1850373"/>
                  <a:pt x="3572540" y="1818168"/>
                </a:cubicBezTo>
                <a:cubicBezTo>
                  <a:pt x="3583172" y="1782726"/>
                  <a:pt x="3593555" y="1747208"/>
                  <a:pt x="3604437" y="1711842"/>
                </a:cubicBezTo>
                <a:cubicBezTo>
                  <a:pt x="3607733" y="1701130"/>
                  <a:pt x="3612352" y="1690817"/>
                  <a:pt x="3615070" y="1679944"/>
                </a:cubicBezTo>
                <a:cubicBezTo>
                  <a:pt x="3630250" y="1619226"/>
                  <a:pt x="3639769" y="1545487"/>
                  <a:pt x="3668233" y="1488558"/>
                </a:cubicBezTo>
                <a:cubicBezTo>
                  <a:pt x="3743647" y="1337729"/>
                  <a:pt x="3674460" y="1483621"/>
                  <a:pt x="3710763" y="1392865"/>
                </a:cubicBezTo>
                <a:cubicBezTo>
                  <a:pt x="3727875" y="1350086"/>
                  <a:pt x="3763926" y="1265275"/>
                  <a:pt x="3763926" y="1265275"/>
                </a:cubicBezTo>
                <a:cubicBezTo>
                  <a:pt x="3767470" y="1236921"/>
                  <a:pt x="3769592" y="1208354"/>
                  <a:pt x="3774558" y="1180214"/>
                </a:cubicBezTo>
                <a:cubicBezTo>
                  <a:pt x="3780236" y="1148035"/>
                  <a:pt x="3795349" y="1117193"/>
                  <a:pt x="3795823" y="1084521"/>
                </a:cubicBezTo>
                <a:cubicBezTo>
                  <a:pt x="3804537" y="483314"/>
                  <a:pt x="3850367" y="642100"/>
                  <a:pt x="3763926" y="382772"/>
                </a:cubicBezTo>
                <a:cubicBezTo>
                  <a:pt x="3777158" y="51952"/>
                  <a:pt x="3725068" y="198268"/>
                  <a:pt x="3795823" y="85061"/>
                </a:cubicBezTo>
                <a:cubicBezTo>
                  <a:pt x="3806776" y="67536"/>
                  <a:pt x="3808957" y="40558"/>
                  <a:pt x="3827721" y="31898"/>
                </a:cubicBezTo>
                <a:cubicBezTo>
                  <a:pt x="3860061" y="16972"/>
                  <a:pt x="3898605" y="24809"/>
                  <a:pt x="3934047" y="21265"/>
                </a:cubicBezTo>
                <a:cubicBezTo>
                  <a:pt x="3993895" y="27915"/>
                  <a:pt x="4038527" y="19420"/>
                  <a:pt x="4082903" y="63796"/>
                </a:cubicBezTo>
                <a:cubicBezTo>
                  <a:pt x="4090828" y="71721"/>
                  <a:pt x="4090315" y="84958"/>
                  <a:pt x="4093535" y="95693"/>
                </a:cubicBezTo>
                <a:cubicBezTo>
                  <a:pt x="4100949" y="120407"/>
                  <a:pt x="4107386" y="145407"/>
                  <a:pt x="4114800" y="170121"/>
                </a:cubicBezTo>
                <a:cubicBezTo>
                  <a:pt x="4126865" y="210339"/>
                  <a:pt x="4129110" y="208279"/>
                  <a:pt x="4146698" y="255182"/>
                </a:cubicBezTo>
                <a:cubicBezTo>
                  <a:pt x="4150633" y="265676"/>
                  <a:pt x="4152318" y="277055"/>
                  <a:pt x="4157330" y="287079"/>
                </a:cubicBezTo>
                <a:cubicBezTo>
                  <a:pt x="4163045" y="298509"/>
                  <a:pt x="4171507" y="308344"/>
                  <a:pt x="4178596" y="318977"/>
                </a:cubicBezTo>
                <a:cubicBezTo>
                  <a:pt x="4182140" y="333154"/>
                  <a:pt x="4185942" y="347268"/>
                  <a:pt x="4189228" y="361507"/>
                </a:cubicBezTo>
                <a:cubicBezTo>
                  <a:pt x="4196575" y="393346"/>
                  <a:pt x="4200160" y="426201"/>
                  <a:pt x="4210493" y="457200"/>
                </a:cubicBezTo>
                <a:cubicBezTo>
                  <a:pt x="4218011" y="479755"/>
                  <a:pt x="4231758" y="499731"/>
                  <a:pt x="4242391" y="520996"/>
                </a:cubicBezTo>
                <a:cubicBezTo>
                  <a:pt x="4245935" y="552894"/>
                  <a:pt x="4248262" y="584950"/>
                  <a:pt x="4253023" y="616689"/>
                </a:cubicBezTo>
                <a:cubicBezTo>
                  <a:pt x="4258901" y="655876"/>
                  <a:pt x="4274646" y="694023"/>
                  <a:pt x="4274289" y="733647"/>
                </a:cubicBezTo>
                <a:cubicBezTo>
                  <a:pt x="4271095" y="1088211"/>
                  <a:pt x="4256151" y="1442592"/>
                  <a:pt x="4242391" y="1796903"/>
                </a:cubicBezTo>
                <a:cubicBezTo>
                  <a:pt x="4241956" y="1808102"/>
                  <a:pt x="4235693" y="1818306"/>
                  <a:pt x="4231758" y="1828800"/>
                </a:cubicBezTo>
                <a:cubicBezTo>
                  <a:pt x="4225056" y="1846671"/>
                  <a:pt x="4221080" y="1866082"/>
                  <a:pt x="4210493" y="1881963"/>
                </a:cubicBezTo>
                <a:cubicBezTo>
                  <a:pt x="4199372" y="1898645"/>
                  <a:pt x="4180272" y="1908667"/>
                  <a:pt x="4167963" y="1924493"/>
                </a:cubicBezTo>
                <a:cubicBezTo>
                  <a:pt x="3916731" y="2247505"/>
                  <a:pt x="4424001" y="1632129"/>
                  <a:pt x="4082903" y="2041451"/>
                </a:cubicBezTo>
                <a:cubicBezTo>
                  <a:pt x="4079359" y="2052084"/>
                  <a:pt x="4076822" y="2063107"/>
                  <a:pt x="4072270" y="2073349"/>
                </a:cubicBezTo>
                <a:cubicBezTo>
                  <a:pt x="4062614" y="2095075"/>
                  <a:pt x="4051918" y="2116361"/>
                  <a:pt x="4040372" y="2137144"/>
                </a:cubicBezTo>
                <a:cubicBezTo>
                  <a:pt x="4031514" y="2153088"/>
                  <a:pt x="3995938" y="2201389"/>
                  <a:pt x="3987210" y="2211572"/>
                </a:cubicBezTo>
                <a:cubicBezTo>
                  <a:pt x="3940613" y="2265936"/>
                  <a:pt x="3972636" y="2223716"/>
                  <a:pt x="3923414" y="2264735"/>
                </a:cubicBezTo>
                <a:cubicBezTo>
                  <a:pt x="3911863" y="2274361"/>
                  <a:pt x="3902149" y="2286000"/>
                  <a:pt x="3891517" y="2296633"/>
                </a:cubicBezTo>
                <a:cubicBezTo>
                  <a:pt x="3872830" y="2352690"/>
                  <a:pt x="3893234" y="2307330"/>
                  <a:pt x="3848986" y="2360428"/>
                </a:cubicBezTo>
                <a:cubicBezTo>
                  <a:pt x="3821709" y="2393161"/>
                  <a:pt x="3811648" y="2440213"/>
                  <a:pt x="3763926" y="2456121"/>
                </a:cubicBezTo>
                <a:cubicBezTo>
                  <a:pt x="3753293" y="2459665"/>
                  <a:pt x="3742053" y="2461742"/>
                  <a:pt x="3732028" y="2466754"/>
                </a:cubicBezTo>
                <a:cubicBezTo>
                  <a:pt x="3720598" y="2472469"/>
                  <a:pt x="3712253" y="2483978"/>
                  <a:pt x="3700130" y="2488019"/>
                </a:cubicBezTo>
                <a:cubicBezTo>
                  <a:pt x="3679678" y="2494836"/>
                  <a:pt x="3657600" y="2495107"/>
                  <a:pt x="3636335" y="2498651"/>
                </a:cubicBezTo>
                <a:cubicBezTo>
                  <a:pt x="3622158" y="2509284"/>
                  <a:pt x="3609296" y="2521943"/>
                  <a:pt x="3593805" y="2530549"/>
                </a:cubicBezTo>
                <a:cubicBezTo>
                  <a:pt x="3534092" y="2563723"/>
                  <a:pt x="3556484" y="2541229"/>
                  <a:pt x="3508744" y="2562447"/>
                </a:cubicBezTo>
                <a:cubicBezTo>
                  <a:pt x="3487018" y="2572103"/>
                  <a:pt x="3466214" y="2583712"/>
                  <a:pt x="3444949" y="2594344"/>
                </a:cubicBezTo>
                <a:cubicBezTo>
                  <a:pt x="3434316" y="2604977"/>
                  <a:pt x="3425287" y="2617502"/>
                  <a:pt x="3413051" y="2626242"/>
                </a:cubicBezTo>
                <a:cubicBezTo>
                  <a:pt x="3361430" y="2663114"/>
                  <a:pt x="3384897" y="2635003"/>
                  <a:pt x="3338623" y="2658140"/>
                </a:cubicBezTo>
                <a:cubicBezTo>
                  <a:pt x="3320139" y="2667382"/>
                  <a:pt x="3304923" y="2683086"/>
                  <a:pt x="3285461" y="2690037"/>
                </a:cubicBezTo>
                <a:cubicBezTo>
                  <a:pt x="3254689" y="2701027"/>
                  <a:pt x="3221607" y="2703955"/>
                  <a:pt x="3189768" y="2711303"/>
                </a:cubicBezTo>
                <a:cubicBezTo>
                  <a:pt x="3175529" y="2714589"/>
                  <a:pt x="3161414" y="2718391"/>
                  <a:pt x="3147237" y="2721935"/>
                </a:cubicBezTo>
                <a:cubicBezTo>
                  <a:pt x="3129516" y="2732568"/>
                  <a:pt x="3111600" y="2742880"/>
                  <a:pt x="3094075" y="2753833"/>
                </a:cubicBezTo>
                <a:cubicBezTo>
                  <a:pt x="3083239" y="2760606"/>
                  <a:pt x="3073607" y="2769383"/>
                  <a:pt x="3062177" y="2775098"/>
                </a:cubicBezTo>
                <a:cubicBezTo>
                  <a:pt x="3052152" y="2780110"/>
                  <a:pt x="3040912" y="2782186"/>
                  <a:pt x="3030279" y="2785730"/>
                </a:cubicBezTo>
                <a:cubicBezTo>
                  <a:pt x="2959207" y="2833114"/>
                  <a:pt x="3041674" y="2783299"/>
                  <a:pt x="2955851" y="2817628"/>
                </a:cubicBezTo>
                <a:cubicBezTo>
                  <a:pt x="2933776" y="2826458"/>
                  <a:pt x="2912839" y="2837980"/>
                  <a:pt x="2892056" y="2849526"/>
                </a:cubicBezTo>
                <a:cubicBezTo>
                  <a:pt x="2880885" y="2855732"/>
                  <a:pt x="2872123" y="2866304"/>
                  <a:pt x="2860158" y="2870791"/>
                </a:cubicBezTo>
                <a:cubicBezTo>
                  <a:pt x="2843237" y="2877136"/>
                  <a:pt x="2824717" y="2877880"/>
                  <a:pt x="2806996" y="2881424"/>
                </a:cubicBezTo>
                <a:cubicBezTo>
                  <a:pt x="2740692" y="2925626"/>
                  <a:pt x="2815485" y="2882067"/>
                  <a:pt x="2711303" y="2913321"/>
                </a:cubicBezTo>
                <a:cubicBezTo>
                  <a:pt x="2696121" y="2917875"/>
                  <a:pt x="2683809" y="2929574"/>
                  <a:pt x="2668772" y="2934586"/>
                </a:cubicBezTo>
                <a:cubicBezTo>
                  <a:pt x="2651628" y="2940301"/>
                  <a:pt x="2633280" y="2941432"/>
                  <a:pt x="2615610" y="2945219"/>
                </a:cubicBezTo>
                <a:cubicBezTo>
                  <a:pt x="2478821" y="2974531"/>
                  <a:pt x="2561985" y="2961810"/>
                  <a:pt x="2424223" y="2977117"/>
                </a:cubicBezTo>
                <a:cubicBezTo>
                  <a:pt x="2381693" y="2987749"/>
                  <a:pt x="2338873" y="2997281"/>
                  <a:pt x="2296633" y="3009014"/>
                </a:cubicBezTo>
                <a:cubicBezTo>
                  <a:pt x="2275035" y="3015013"/>
                  <a:pt x="2255187" y="3028560"/>
                  <a:pt x="2232837" y="3030279"/>
                </a:cubicBezTo>
                <a:cubicBezTo>
                  <a:pt x="2207850" y="3032201"/>
                  <a:pt x="2183277" y="3022755"/>
                  <a:pt x="2158410" y="3019647"/>
                </a:cubicBezTo>
                <a:lnTo>
                  <a:pt x="1977656" y="2998382"/>
                </a:lnTo>
                <a:cubicBezTo>
                  <a:pt x="1942255" y="2994449"/>
                  <a:pt x="1906622" y="2992562"/>
                  <a:pt x="1871330" y="2987749"/>
                </a:cubicBezTo>
                <a:cubicBezTo>
                  <a:pt x="1828609" y="2981923"/>
                  <a:pt x="1786593" y="2971245"/>
                  <a:pt x="1743740" y="2966484"/>
                </a:cubicBezTo>
                <a:cubicBezTo>
                  <a:pt x="1690785" y="2960600"/>
                  <a:pt x="1637414" y="2959395"/>
                  <a:pt x="1584251" y="2955851"/>
                </a:cubicBezTo>
                <a:cubicBezTo>
                  <a:pt x="1573619" y="2948763"/>
                  <a:pt x="1563784" y="2940301"/>
                  <a:pt x="1552354" y="2934586"/>
                </a:cubicBezTo>
                <a:cubicBezTo>
                  <a:pt x="1542329" y="2929574"/>
                  <a:pt x="1531329" y="2926672"/>
                  <a:pt x="1520456" y="2923954"/>
                </a:cubicBezTo>
                <a:cubicBezTo>
                  <a:pt x="1398819" y="2893545"/>
                  <a:pt x="1451949" y="2908440"/>
                  <a:pt x="1329070" y="2892056"/>
                </a:cubicBezTo>
                <a:lnTo>
                  <a:pt x="1105786" y="2860158"/>
                </a:lnTo>
                <a:cubicBezTo>
                  <a:pt x="873133" y="2823806"/>
                  <a:pt x="1096342" y="2850838"/>
                  <a:pt x="893135" y="2828261"/>
                </a:cubicBezTo>
                <a:cubicBezTo>
                  <a:pt x="882502" y="2821173"/>
                  <a:pt x="873164" y="2811583"/>
                  <a:pt x="861237" y="2806996"/>
                </a:cubicBezTo>
                <a:cubicBezTo>
                  <a:pt x="747297" y="2763173"/>
                  <a:pt x="786461" y="2785643"/>
                  <a:pt x="701749" y="2764465"/>
                </a:cubicBezTo>
                <a:cubicBezTo>
                  <a:pt x="565820" y="2730482"/>
                  <a:pt x="686838" y="2753119"/>
                  <a:pt x="563526" y="2732568"/>
                </a:cubicBezTo>
                <a:cubicBezTo>
                  <a:pt x="542261" y="2721935"/>
                  <a:pt x="521805" y="2709500"/>
                  <a:pt x="499730" y="2700670"/>
                </a:cubicBezTo>
                <a:cubicBezTo>
                  <a:pt x="468512" y="2688183"/>
                  <a:pt x="435255" y="2681259"/>
                  <a:pt x="404037" y="2668772"/>
                </a:cubicBezTo>
                <a:lnTo>
                  <a:pt x="350875" y="2647507"/>
                </a:lnTo>
                <a:lnTo>
                  <a:pt x="244549" y="2541182"/>
                </a:lnTo>
                <a:lnTo>
                  <a:pt x="180754" y="2477386"/>
                </a:lnTo>
                <a:lnTo>
                  <a:pt x="159489" y="2445489"/>
                </a:lnTo>
                <a:cubicBezTo>
                  <a:pt x="155945" y="2424224"/>
                  <a:pt x="155674" y="2402145"/>
                  <a:pt x="148856" y="2381693"/>
                </a:cubicBezTo>
                <a:cubicBezTo>
                  <a:pt x="144815" y="2369570"/>
                  <a:pt x="131632" y="2361919"/>
                  <a:pt x="127591" y="2349796"/>
                </a:cubicBezTo>
                <a:cubicBezTo>
                  <a:pt x="94829" y="2251511"/>
                  <a:pt x="145912" y="2314954"/>
                  <a:pt x="85061" y="2254103"/>
                </a:cubicBezTo>
                <a:cubicBezTo>
                  <a:pt x="46321" y="2157251"/>
                  <a:pt x="75246" y="2243266"/>
                  <a:pt x="53163" y="2105247"/>
                </a:cubicBezTo>
                <a:cubicBezTo>
                  <a:pt x="44048" y="2048276"/>
                  <a:pt x="31407" y="1991923"/>
                  <a:pt x="21265" y="1935126"/>
                </a:cubicBezTo>
                <a:cubicBezTo>
                  <a:pt x="13685" y="1892680"/>
                  <a:pt x="7088" y="1850065"/>
                  <a:pt x="0" y="1807535"/>
                </a:cubicBezTo>
                <a:cubicBezTo>
                  <a:pt x="3544" y="1353879"/>
                  <a:pt x="554" y="900126"/>
                  <a:pt x="10633" y="446568"/>
                </a:cubicBezTo>
                <a:cubicBezTo>
                  <a:pt x="11206" y="420772"/>
                  <a:pt x="27143" y="397500"/>
                  <a:pt x="31898" y="372140"/>
                </a:cubicBezTo>
                <a:cubicBezTo>
                  <a:pt x="37812" y="340596"/>
                  <a:pt x="36236" y="307918"/>
                  <a:pt x="42530" y="276447"/>
                </a:cubicBezTo>
                <a:cubicBezTo>
                  <a:pt x="49219" y="243003"/>
                  <a:pt x="77207" y="176585"/>
                  <a:pt x="95693" y="148856"/>
                </a:cubicBezTo>
                <a:cubicBezTo>
                  <a:pt x="104034" y="136345"/>
                  <a:pt x="116958" y="127591"/>
                  <a:pt x="127591" y="116958"/>
                </a:cubicBezTo>
                <a:cubicBezTo>
                  <a:pt x="136005" y="91716"/>
                  <a:pt x="148598" y="46247"/>
                  <a:pt x="170121" y="31898"/>
                </a:cubicBezTo>
                <a:cubicBezTo>
                  <a:pt x="198097" y="13247"/>
                  <a:pt x="265814" y="0"/>
                  <a:pt x="265814" y="0"/>
                </a:cubicBezTo>
                <a:cubicBezTo>
                  <a:pt x="308344" y="3544"/>
                  <a:pt x="351556" y="2263"/>
                  <a:pt x="393405" y="10633"/>
                </a:cubicBezTo>
                <a:cubicBezTo>
                  <a:pt x="405936" y="13139"/>
                  <a:pt x="415080" y="24231"/>
                  <a:pt x="425303" y="31898"/>
                </a:cubicBezTo>
                <a:cubicBezTo>
                  <a:pt x="457631" y="56144"/>
                  <a:pt x="484852" y="88254"/>
                  <a:pt x="520996" y="106326"/>
                </a:cubicBezTo>
                <a:cubicBezTo>
                  <a:pt x="542261" y="116959"/>
                  <a:pt x="565009" y="125036"/>
                  <a:pt x="584791" y="138224"/>
                </a:cubicBezTo>
                <a:cubicBezTo>
                  <a:pt x="597302" y="146565"/>
                  <a:pt x="605137" y="160495"/>
                  <a:pt x="616689" y="170121"/>
                </a:cubicBezTo>
                <a:cubicBezTo>
                  <a:pt x="644172" y="193023"/>
                  <a:pt x="648514" y="191362"/>
                  <a:pt x="680484" y="202019"/>
                </a:cubicBezTo>
                <a:cubicBezTo>
                  <a:pt x="637594" y="266355"/>
                  <a:pt x="671998" y="233917"/>
                  <a:pt x="542261" y="233917"/>
                </a:cubicBezTo>
                <a:lnTo>
                  <a:pt x="542261" y="14885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spc="0" normalizeH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40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spc="0" normalizeH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40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spc="0" normalizeH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40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spc="0" normalizeH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40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spc="0" normalizeH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40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spc="0" normalizeH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인터넷</a:t>
            </a:r>
            <a:r>
              <a:rPr lang="en-US" altLang="ko-KR" sz="14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(HTTP)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5745088" y="4222110"/>
            <a:ext cx="1080120" cy="1436560"/>
          </a:xfrm>
          <a:prstGeom prst="can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로컬 레파지토리</a:t>
            </a:r>
            <a:endParaRPr lang="en-US" altLang="ko-KR" sz="1400" smtClean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60024" y="4257449"/>
            <a:ext cx="1296144" cy="129614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Staging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Area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81392" y="4262759"/>
            <a:ext cx="1296144" cy="129614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이클립스</a:t>
            </a:r>
            <a:endParaRPr kumimoji="0" lang="en-US" altLang="ko-KR" sz="1400" b="0" i="0" u="none" strike="noStrike" cap="none" spc="0" normalizeH="0" baseline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워크스페이스</a:t>
            </a:r>
            <a:endParaRPr lang="en-US" altLang="ko-KR" sz="1400" smtClean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 7. JAVA</a:t>
            </a:r>
            <a:r>
              <a:rPr lang="ko-KR" altLang="en-US" sz="14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생성 및 수정</a:t>
            </a:r>
            <a:endParaRPr kumimoji="0" lang="en-US" altLang="ko-KR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196928" y="4873140"/>
            <a:ext cx="1296144" cy="129614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Staging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Area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2520" y="1840059"/>
            <a:ext cx="1440160" cy="144016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학원</a:t>
            </a:r>
            <a:endParaRPr lang="en-US" altLang="ko-KR" sz="1400" smtClean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이클립스</a:t>
            </a:r>
            <a:endParaRPr kumimoji="0" lang="en-US" altLang="ko-KR" sz="1400" b="0" i="0" u="none" strike="noStrike" cap="none" spc="0" normalizeH="0" baseline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인터페이</a:t>
            </a:r>
            <a:r>
              <a:rPr lang="ko-KR" altLang="en-US" sz="140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스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1312" y="1597454"/>
            <a:ext cx="1440160" cy="144016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집</a:t>
            </a:r>
            <a:endParaRPr kumimoji="0" lang="en-US" altLang="ko-KR" sz="1400" b="0" i="0" u="none" strike="noStrike" cap="none" spc="0" normalizeH="0" baseline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이클립스</a:t>
            </a:r>
            <a:endParaRPr lang="en-US" altLang="ko-KR" sz="1400" smtClean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인터페이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스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23" name="위로 구부러진 화살표 22"/>
          <p:cNvSpPr/>
          <p:nvPr/>
        </p:nvSpPr>
        <p:spPr>
          <a:xfrm>
            <a:off x="1064568" y="5658670"/>
            <a:ext cx="1152128" cy="693009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24" name="위로 구부러진 화살표 23"/>
          <p:cNvSpPr/>
          <p:nvPr/>
        </p:nvSpPr>
        <p:spPr>
          <a:xfrm>
            <a:off x="2619780" y="5671096"/>
            <a:ext cx="1152128" cy="693009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28" name="위로 구부러진 화살표 27"/>
          <p:cNvSpPr/>
          <p:nvPr/>
        </p:nvSpPr>
        <p:spPr>
          <a:xfrm flipH="1">
            <a:off x="6483960" y="5702367"/>
            <a:ext cx="1152128" cy="693009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30" name="위로 구부러진 화살표 29"/>
          <p:cNvSpPr/>
          <p:nvPr/>
        </p:nvSpPr>
        <p:spPr>
          <a:xfrm flipH="1">
            <a:off x="7905328" y="5702367"/>
            <a:ext cx="1152128" cy="693009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91490" y="6457210"/>
            <a:ext cx="864096" cy="36004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3. ADD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35" name="위로 구부러진 화살표 34"/>
          <p:cNvSpPr/>
          <p:nvPr/>
        </p:nvSpPr>
        <p:spPr>
          <a:xfrm>
            <a:off x="6133256" y="3224567"/>
            <a:ext cx="1692188" cy="693009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57292" y="2852936"/>
            <a:ext cx="871972" cy="76294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6. Clone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(import)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47772" y="6457210"/>
            <a:ext cx="1296144" cy="36004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kumimoji="0" lang="en-US" altLang="ko-KR" sz="14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 COMMIT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11952" y="6457210"/>
            <a:ext cx="1224136" cy="36004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r>
              <a:rPr kumimoji="0" lang="en-US" altLang="ko-KR" sz="14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.</a:t>
            </a:r>
            <a:r>
              <a:rPr kumimoji="0" lang="en-US" altLang="ko-KR" sz="1400" b="0" i="0" u="none" strike="noStrike" cap="none" spc="0" normalizeH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 COMMIT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154866" y="6468169"/>
            <a:ext cx="864096" cy="36004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r>
              <a:rPr kumimoji="0" lang="en-US" altLang="ko-KR" sz="14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. ADD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40" name="위쪽 화살표 39"/>
          <p:cNvSpPr/>
          <p:nvPr/>
        </p:nvSpPr>
        <p:spPr>
          <a:xfrm>
            <a:off x="3771908" y="3113240"/>
            <a:ext cx="685971" cy="1005275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5. push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3080792" y="3113240"/>
            <a:ext cx="754607" cy="1038662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11.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Pu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ll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42" name="위쪽 화살표 41"/>
          <p:cNvSpPr/>
          <p:nvPr/>
        </p:nvSpPr>
        <p:spPr>
          <a:xfrm>
            <a:off x="5373892" y="3129933"/>
            <a:ext cx="759364" cy="1005275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10. push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460526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89548" y="2767250"/>
            <a:ext cx="2055051" cy="90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5200">
                <a:solidFill>
                  <a:srgbClr val="FFFFFF"/>
                </a:solidFill>
                <a:latin typeface="Haettenschweiler"/>
                <a:ea typeface="Haettenschweiler"/>
                <a:cs typeface="Haettenschweiler"/>
                <a:sym typeface="Haettenschweiler"/>
              </a:defRPr>
            </a:lvl1pPr>
          </a:lstStyle>
          <a:p>
            <a:r>
              <a:rPr lang="ko-KR" altLang="en-US" sz="5400" dirty="0" smtClean="0">
                <a:latin typeface="Impact" charset="0"/>
                <a:ea typeface="Impact" charset="0"/>
                <a:cs typeface="Impact" charset="0"/>
              </a:rPr>
              <a:t>답안 </a:t>
            </a:r>
            <a:r>
              <a:rPr lang="en-US" altLang="ko-KR" sz="5400" dirty="0" smtClean="0">
                <a:latin typeface="Impact" charset="0"/>
                <a:ea typeface="Impact" charset="0"/>
                <a:cs typeface="Impact" charset="0"/>
              </a:rPr>
              <a:t>2.</a:t>
            </a:r>
            <a:endParaRPr sz="5400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665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Step1</a:t>
            </a:r>
            <a:r>
              <a:rPr kumimoji="1" lang="en-US" altLang="ko-KR" smtClean="0"/>
              <a:t>] </a:t>
            </a:r>
            <a:r>
              <a:rPr kumimoji="1" lang="en-US" altLang="ko-KR" smtClean="0"/>
              <a:t> M</a:t>
            </a:r>
            <a:r>
              <a:rPr lang="en-US" altLang="ko-KR" smtClean="0"/>
              <a:t>y_Portfolio1 </a:t>
            </a:r>
            <a:r>
              <a:rPr lang="ko-KR" altLang="en-US" smtClean="0"/>
              <a:t>프로젝트 생성</a:t>
            </a:r>
            <a:endParaRPr kumimoji="1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886774"/>
            <a:ext cx="7689304" cy="597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001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Step2</a:t>
            </a:r>
            <a:r>
              <a:rPr kumimoji="1" lang="en-US" altLang="ko-KR" smtClean="0"/>
              <a:t>] </a:t>
            </a:r>
            <a:r>
              <a:rPr kumimoji="1" lang="ko-KR" altLang="en-US" smtClean="0"/>
              <a:t>워크스페이스 폴더에 </a:t>
            </a:r>
            <a:r>
              <a:rPr kumimoji="1" lang="en-US" altLang="ko-KR" smtClean="0"/>
              <a:t>My_Portfolio1 </a:t>
            </a:r>
            <a:r>
              <a:rPr kumimoji="1" lang="ko-KR" altLang="en-US" smtClean="0"/>
              <a:t>폴더 생성후 주소 복사</a:t>
            </a:r>
            <a:endParaRPr kumimoji="1"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011633"/>
            <a:ext cx="7930421" cy="566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531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Step3] </a:t>
            </a:r>
            <a:r>
              <a:rPr lang="ko-KR" altLang="en-US" smtClean="0"/>
              <a:t>워크스페이스에 복사한 주소 붙여넣기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844824"/>
            <a:ext cx="77575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6071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Step4] My_Portfolio1.java </a:t>
            </a:r>
            <a:r>
              <a:rPr lang="ko-KR" altLang="en-US" smtClean="0"/>
              <a:t>생성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040072"/>
            <a:ext cx="7488832" cy="581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1565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Step5] </a:t>
            </a:r>
            <a:r>
              <a:rPr lang="ko-KR" altLang="en-US" smtClean="0"/>
              <a:t>레파지토리</a:t>
            </a:r>
            <a:r>
              <a:rPr kumimoji="1" lang="ko-KR" altLang="en-US" smtClean="0"/>
              <a:t> </a:t>
            </a:r>
            <a:r>
              <a:rPr kumimoji="1" lang="ko-KR" altLang="en-US"/>
              <a:t>폴더에 </a:t>
            </a:r>
            <a:r>
              <a:rPr kumimoji="1" lang="en-US" altLang="ko-KR"/>
              <a:t>My_Portfolio1 </a:t>
            </a:r>
            <a:r>
              <a:rPr kumimoji="1" lang="ko-KR" altLang="en-US"/>
              <a:t>폴더 생성후 주소 복사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959971"/>
            <a:ext cx="8280920" cy="59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83064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나눔고딕" pitchFamily="50" charset="-127"/>
            <a:ea typeface="나눔고딕" pitchFamily="50" charset="-127"/>
            <a:sym typeface="Apple SD 산돌고딕 Neo 옅은체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맑은 고딕" pitchFamily="50" charset="-127"/>
            <a:ea typeface="맑은 고딕" pitchFamily="50" charset="-127"/>
            <a:sym typeface="Apple SD 산돌고딕 Neo 옅은체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10527</TotalTime>
  <Words>299</Words>
  <Application>Microsoft Office PowerPoint</Application>
  <PresentationFormat>A4 용지(210x297mm)</PresentationFormat>
  <Paragraphs>72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굴림</vt:lpstr>
      <vt:lpstr>Arial</vt:lpstr>
      <vt:lpstr>Haettenschweiler</vt:lpstr>
      <vt:lpstr>Helvetica Neue</vt:lpstr>
      <vt:lpstr>Apple SD 산돌고딕 Neo 볼드체</vt:lpstr>
      <vt:lpstr>Nanum Pen Script</vt:lpstr>
      <vt:lpstr>Calibri</vt:lpstr>
      <vt:lpstr>나눔고딕</vt:lpstr>
      <vt:lpstr>Apple SD 산돌고딕 Neo 옅은체</vt:lpstr>
      <vt:lpstr>Impact</vt:lpstr>
      <vt:lpstr>맑은 고딕</vt:lpstr>
      <vt:lpstr>White</vt:lpstr>
      <vt:lpstr>PowerPoint 프레젠테이션</vt:lpstr>
      <vt:lpstr>PowerPoint 프레젠테이션</vt:lpstr>
      <vt:lpstr>1. 형상 변경관리 아키텍처 (학원-집 개발환경)</vt:lpstr>
      <vt:lpstr>PowerPoint 프레젠테이션</vt:lpstr>
      <vt:lpstr>Step1]  My_Portfolio1 프로젝트 생성</vt:lpstr>
      <vt:lpstr>Step2] 워크스페이스 폴더에 My_Portfolio1 폴더 생성후 주소 복사</vt:lpstr>
      <vt:lpstr>Step3] 워크스페이스에 복사한 주소 붙여넣기</vt:lpstr>
      <vt:lpstr>Step4] My_Portfolio1.java 생성</vt:lpstr>
      <vt:lpstr>Step5] 레파지토리 폴더에 My_Portfolio1 폴더 생성후 주소 복사</vt:lpstr>
      <vt:lpstr>Step6] 프로젝트 우클릭 - Team - Share Project 선택후 Create를 누르고 레파지토리에 붙여넣기</vt:lpstr>
      <vt:lpstr>Step7] Windows - preference - Team - git - commiting - Use Staging View to commit instead of Commit Dialog 체크박스 해제</vt:lpstr>
      <vt:lpstr>Step8] 프로젝트 우클릭 - Team - Add to index 한뒤  Ctrl + # 누르고 commit메시지 입력후 Commit and Push</vt:lpstr>
      <vt:lpstr>Step9] 원격 레파지토리 URI 복사</vt:lpstr>
      <vt:lpstr>Step10] URI에 원격 레파지토리 URI를 붙여넣기</vt:lpstr>
      <vt:lpstr>Step11] 워크스페이스 폴더에 My_Portfolio1_Home 폴더 생성후 주소 복사</vt:lpstr>
      <vt:lpstr>Step12] 집에서 사용할 워크스페이스에 복사한 주소 붙여넣기</vt:lpstr>
      <vt:lpstr>Step13] File - Import 에서 Git- Project from Git 선택</vt:lpstr>
      <vt:lpstr>Step14] Clone URI 선택 후 Next 하고 URI에 원격 레파지토리 URI를 입력</vt:lpstr>
      <vt:lpstr>Step15] 레파지토리 폴더에 My_Portfolio1_Home 폴더 생성후 주소 복사</vt:lpstr>
      <vt:lpstr>Step16] 디렉토리에 폴더 주소 붙여넣기</vt:lpstr>
      <vt:lpstr>Step17] My_Portfolio1.java 수정</vt:lpstr>
      <vt:lpstr>Step18] Windows - preference - Team - git - commiting - Use Staging View to commit instead of Commit Dialog 체크박스 해제</vt:lpstr>
      <vt:lpstr>Step19] Ctrl + # 누르고 commit메시지 입력후 Commit and Push</vt:lpstr>
      <vt:lpstr>Step20] github에서 변경사항 확인</vt:lpstr>
      <vt:lpstr>Step21] 학원 컴퓨터에서 프로젝트 우클릭 - Team - Pull 하여 동기화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jsp</dc:creator>
  <cp:lastModifiedBy>USER</cp:lastModifiedBy>
  <cp:revision>271</cp:revision>
  <cp:lastPrinted>2017-05-21T13:47:55Z</cp:lastPrinted>
  <dcterms:modified xsi:type="dcterms:W3CDTF">2018-04-04T02:25:53Z</dcterms:modified>
</cp:coreProperties>
</file>