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8E3337C-DCB4-43E4-9B12-622A35A258CA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8E3337C-DCB4-43E4-9B12-622A35A258CA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8E3337C-DCB4-43E4-9B12-622A35A258CA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E3337C-DCB4-43E4-9B12-622A35A258CA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8E3337C-DCB4-43E4-9B12-622A35A258CA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E3337C-DCB4-43E4-9B12-622A35A258CA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8E3337C-DCB4-43E4-9B12-622A35A258CA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716016" y="4581128"/>
            <a:ext cx="4114800" cy="174880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mtClean="0"/>
              <a:t>손창호</a:t>
            </a:r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52" y="1556792"/>
            <a:ext cx="7772400" cy="93853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smtClean="0"/>
              <a:t>졸업작품 예상 기술구조도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7031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938535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smtClean="0"/>
              <a:t>졸업작품 예상 기술구조도</a:t>
            </a:r>
            <a:endParaRPr lang="ko-KR" alt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7380312" y="1847784"/>
            <a:ext cx="135351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mtClean="0"/>
              <a:t>- Html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r>
              <a:rPr lang="en-US" altLang="ko-KR" smtClean="0"/>
              <a:t>- JQuery</a:t>
            </a:r>
          </a:p>
          <a:p>
            <a:r>
              <a:rPr lang="en-US" altLang="ko-KR" smtClean="0"/>
              <a:t>- php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907704" y="1387482"/>
            <a:ext cx="3155792" cy="2329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Spring framework</a:t>
            </a:r>
          </a:p>
          <a:p>
            <a:endParaRPr lang="en-US" altLang="ko-KR" sz="2000" smtClean="0"/>
          </a:p>
          <a:p>
            <a:r>
              <a:rPr lang="en-US" altLang="ko-KR" sz="2000"/>
              <a:t> </a:t>
            </a:r>
            <a:r>
              <a:rPr lang="en-US" altLang="ko-KR" sz="2000" smtClean="0"/>
              <a:t>  Java</a:t>
            </a:r>
          </a:p>
          <a:p>
            <a:r>
              <a:rPr lang="en-US" altLang="ko-KR" sz="2000" smtClean="0"/>
              <a:t>   Jsp</a:t>
            </a:r>
            <a:endParaRPr lang="en-US" altLang="ko-KR" sz="2000" dirty="0" smtClean="0"/>
          </a:p>
          <a:p>
            <a:r>
              <a:rPr lang="en-US" altLang="ko-KR" sz="2000" smtClean="0"/>
              <a:t>   MyBatis        </a:t>
            </a:r>
            <a:endParaRPr lang="ko-KR" altLang="en-US" sz="2000" dirty="0"/>
          </a:p>
        </p:txBody>
      </p:sp>
      <p:sp>
        <p:nvSpPr>
          <p:cNvPr id="10" name="순서도: 자기 디스크 9"/>
          <p:cNvSpPr/>
          <p:nvPr/>
        </p:nvSpPr>
        <p:spPr>
          <a:xfrm>
            <a:off x="2912280" y="4725144"/>
            <a:ext cx="1239761" cy="148821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DBMS</a:t>
            </a:r>
          </a:p>
          <a:p>
            <a:pPr algn="ctr"/>
            <a:r>
              <a:rPr lang="en-US" altLang="ko-KR" dirty="0" smtClean="0"/>
              <a:t>(MySQL)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275856" y="3861048"/>
            <a:ext cx="0" cy="80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3707904" y="3861047"/>
            <a:ext cx="0" cy="80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364088" y="2662134"/>
            <a:ext cx="19072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5364088" y="2324958"/>
            <a:ext cx="19072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5964678" y="1196753"/>
            <a:ext cx="839569" cy="2520279"/>
            <a:chOff x="3059832" y="2060849"/>
            <a:chExt cx="736313" cy="2808312"/>
          </a:xfrm>
        </p:grpSpPr>
        <p:sp>
          <p:nvSpPr>
            <p:cNvPr id="4" name="구름 3"/>
            <p:cNvSpPr/>
            <p:nvPr/>
          </p:nvSpPr>
          <p:spPr>
            <a:xfrm>
              <a:off x="3059832" y="2060849"/>
              <a:ext cx="736313" cy="280831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 rot="5400000">
              <a:off x="2955964" y="3384206"/>
              <a:ext cx="999824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altLang="ko-KR" smtClean="0"/>
                <a:t>Internet</a:t>
              </a:r>
              <a:endParaRPr lang="ko-KR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915816" y="6372824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텍스트마이닝</a:t>
            </a:r>
            <a:r>
              <a:rPr lang="ko-KR" altLang="en-US" dirty="0" smtClean="0"/>
              <a:t> 관련 모듈</a:t>
            </a:r>
            <a:endParaRPr lang="ko-KR" altLang="en-US" dirty="0"/>
          </a:p>
        </p:txBody>
      </p:sp>
      <p:sp>
        <p:nvSpPr>
          <p:cNvPr id="31" name="정육면체 30"/>
          <p:cNvSpPr/>
          <p:nvPr/>
        </p:nvSpPr>
        <p:spPr>
          <a:xfrm>
            <a:off x="4253189" y="4759408"/>
            <a:ext cx="1357701" cy="1200036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Bigdata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32" name="순서도: 자기 디스크 31"/>
          <p:cNvSpPr/>
          <p:nvPr/>
        </p:nvSpPr>
        <p:spPr>
          <a:xfrm>
            <a:off x="6804247" y="3677896"/>
            <a:ext cx="1039361" cy="134405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웹서버</a:t>
            </a:r>
            <a:endParaRPr lang="ko-KR" altLang="en-US" dirty="0"/>
          </a:p>
        </p:txBody>
      </p:sp>
      <p:sp>
        <p:nvSpPr>
          <p:cNvPr id="33" name="순서도: 자기 디스크 32"/>
          <p:cNvSpPr/>
          <p:nvPr/>
        </p:nvSpPr>
        <p:spPr>
          <a:xfrm>
            <a:off x="6770258" y="5028772"/>
            <a:ext cx="1039361" cy="134405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오픈</a:t>
            </a:r>
            <a:r>
              <a:rPr lang="en-US" altLang="ko-KR" dirty="0" smtClean="0"/>
              <a:t>API</a:t>
            </a:r>
          </a:p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4932039" y="3861048"/>
            <a:ext cx="0" cy="80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644008" y="3861048"/>
            <a:ext cx="0" cy="80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5681223" y="4365717"/>
            <a:ext cx="1118230" cy="599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5681224" y="4665333"/>
            <a:ext cx="1089034" cy="563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5610890" y="5589240"/>
            <a:ext cx="10801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364088" y="5805264"/>
            <a:ext cx="1366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01437" y="404110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04542" y="547227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623732" y="4077463"/>
            <a:ext cx="1484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Beautiful Soup</a:t>
            </a:r>
          </a:p>
          <a:p>
            <a:r>
              <a:rPr lang="ko-KR" altLang="en-US" dirty="0" smtClean="0"/>
              <a:t>정규</a:t>
            </a:r>
            <a:r>
              <a:rPr lang="ko-KR" altLang="en-US" dirty="0"/>
              <a:t>식</a:t>
            </a:r>
          </a:p>
        </p:txBody>
      </p:sp>
    </p:spTree>
    <p:extLst>
      <p:ext uri="{BB962C8B-B14F-4D97-AF65-F5344CB8AC3E}">
        <p14:creationId xmlns:p14="http://schemas.microsoft.com/office/powerpoint/2010/main" val="13959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</TotalTime>
  <Words>53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오렌지</vt:lpstr>
      <vt:lpstr>PowerPoint 프레젠테이션</vt:lpstr>
      <vt:lpstr>졸업작품 예상 기술구조도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예상 기술구조도</dc:title>
  <dc:creator>USER</dc:creator>
  <cp:lastModifiedBy>USER</cp:lastModifiedBy>
  <cp:revision>9</cp:revision>
  <dcterms:created xsi:type="dcterms:W3CDTF">2018-07-16T02:04:22Z</dcterms:created>
  <dcterms:modified xsi:type="dcterms:W3CDTF">2018-07-18T02:39:10Z</dcterms:modified>
</cp:coreProperties>
</file>