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44B-1B21-42F6-BABB-89DF8230EF8E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7A9C-7D78-4AFF-B801-742FC2F23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44B-1B21-42F6-BABB-89DF8230EF8E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7A9C-7D78-4AFF-B801-742FC2F23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4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44B-1B21-42F6-BABB-89DF8230EF8E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7A9C-7D78-4AFF-B801-742FC2F23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44B-1B21-42F6-BABB-89DF8230EF8E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7A9C-7D78-4AFF-B801-742FC2F23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9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44B-1B21-42F6-BABB-89DF8230EF8E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7A9C-7D78-4AFF-B801-742FC2F23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4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44B-1B21-42F6-BABB-89DF8230EF8E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7A9C-7D78-4AFF-B801-742FC2F23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43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44B-1B21-42F6-BABB-89DF8230EF8E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7A9C-7D78-4AFF-B801-742FC2F23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3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44B-1B21-42F6-BABB-89DF8230EF8E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7A9C-7D78-4AFF-B801-742FC2F23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20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44B-1B21-42F6-BABB-89DF8230EF8E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7A9C-7D78-4AFF-B801-742FC2F23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9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44B-1B21-42F6-BABB-89DF8230EF8E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7A9C-7D78-4AFF-B801-742FC2F23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44B-1B21-42F6-BABB-89DF8230EF8E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7A9C-7D78-4AFF-B801-742FC2F23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1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744B-1B21-42F6-BABB-89DF8230EF8E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A7A9C-7D78-4AFF-B801-742FC2F23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9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사용자 행동변수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55576" y="2968964"/>
            <a:ext cx="216024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구매자 지역</a:t>
            </a:r>
            <a:endParaRPr lang="en-US" altLang="ko-KR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696480" y="1440804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수도권</a:t>
            </a:r>
            <a:endParaRPr lang="en-US" altLang="ko-KR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02192" y="3293000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지방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076056" y="1440804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서울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44208" y="1440804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경기도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80616" y="2788944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경상도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473872" y="379705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강원도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811168" y="2788944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전라도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812360" y="379705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제주도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44208" y="2788944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충청도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04480" y="501317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광역시</a:t>
            </a:r>
            <a:endParaRPr lang="en-US" altLang="ko-KR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88600" y="465313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대구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36120" y="465313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부산</a:t>
            </a: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12360" y="464625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울산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811168" y="5597740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광주</a:t>
            </a: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73872" y="5597740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대전</a:t>
            </a: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3192" y="5597740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</a:t>
            </a:r>
            <a:r>
              <a:rPr lang="ko-KR" altLang="en-US"/>
              <a:t>천</a:t>
            </a:r>
            <a:endParaRPr lang="ko-KR" altLang="en-US"/>
          </a:p>
        </p:txBody>
      </p:sp>
      <p:cxnSp>
        <p:nvCxnSpPr>
          <p:cNvPr id="21" name="직선 화살표 연결선 20"/>
          <p:cNvCxnSpPr>
            <a:stCxn id="4" idx="3"/>
            <a:endCxn id="3" idx="1"/>
          </p:cNvCxnSpPr>
          <p:nvPr/>
        </p:nvCxnSpPr>
        <p:spPr>
          <a:xfrm flipV="1">
            <a:off x="2915816" y="1692832"/>
            <a:ext cx="780664" cy="18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" idx="3"/>
            <a:endCxn id="5" idx="1"/>
          </p:cNvCxnSpPr>
          <p:nvPr/>
        </p:nvCxnSpPr>
        <p:spPr>
          <a:xfrm>
            <a:off x="2915816" y="3545028"/>
            <a:ext cx="786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3"/>
            <a:endCxn id="14" idx="1"/>
          </p:cNvCxnSpPr>
          <p:nvPr/>
        </p:nvCxnSpPr>
        <p:spPr>
          <a:xfrm>
            <a:off x="2915816" y="3545028"/>
            <a:ext cx="788664" cy="1720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3" idx="3"/>
            <a:endCxn id="6" idx="1"/>
          </p:cNvCxnSpPr>
          <p:nvPr/>
        </p:nvCxnSpPr>
        <p:spPr>
          <a:xfrm>
            <a:off x="4704592" y="1692832"/>
            <a:ext cx="371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6" idx="3"/>
            <a:endCxn id="7" idx="1"/>
          </p:cNvCxnSpPr>
          <p:nvPr/>
        </p:nvCxnSpPr>
        <p:spPr>
          <a:xfrm>
            <a:off x="6084168" y="169283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8" idx="3"/>
            <a:endCxn id="13" idx="1"/>
          </p:cNvCxnSpPr>
          <p:nvPr/>
        </p:nvCxnSpPr>
        <p:spPr>
          <a:xfrm>
            <a:off x="6088728" y="3040972"/>
            <a:ext cx="355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5" idx="3"/>
            <a:endCxn id="8" idx="1"/>
          </p:cNvCxnSpPr>
          <p:nvPr/>
        </p:nvCxnSpPr>
        <p:spPr>
          <a:xfrm flipV="1">
            <a:off x="4710304" y="3040972"/>
            <a:ext cx="3703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3" idx="3"/>
            <a:endCxn id="11" idx="1"/>
          </p:cNvCxnSpPr>
          <p:nvPr/>
        </p:nvCxnSpPr>
        <p:spPr>
          <a:xfrm>
            <a:off x="7452320" y="3040972"/>
            <a:ext cx="358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5" idx="3"/>
            <a:endCxn id="16" idx="1"/>
          </p:cNvCxnSpPr>
          <p:nvPr/>
        </p:nvCxnSpPr>
        <p:spPr>
          <a:xfrm>
            <a:off x="6096712" y="4905164"/>
            <a:ext cx="339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6" idx="3"/>
            <a:endCxn id="17" idx="1"/>
          </p:cNvCxnSpPr>
          <p:nvPr/>
        </p:nvCxnSpPr>
        <p:spPr>
          <a:xfrm flipV="1">
            <a:off x="7444232" y="4898284"/>
            <a:ext cx="368128" cy="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4" idx="3"/>
            <a:endCxn id="15" idx="1"/>
          </p:cNvCxnSpPr>
          <p:nvPr/>
        </p:nvCxnSpPr>
        <p:spPr>
          <a:xfrm flipV="1">
            <a:off x="4712592" y="4905164"/>
            <a:ext cx="37600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7" idx="2"/>
            <a:endCxn id="18" idx="0"/>
          </p:cNvCxnSpPr>
          <p:nvPr/>
        </p:nvCxnSpPr>
        <p:spPr>
          <a:xfrm flipH="1">
            <a:off x="8315224" y="5150312"/>
            <a:ext cx="1192" cy="44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9" idx="3"/>
            <a:endCxn id="18" idx="1"/>
          </p:cNvCxnSpPr>
          <p:nvPr/>
        </p:nvCxnSpPr>
        <p:spPr>
          <a:xfrm>
            <a:off x="7481984" y="5849768"/>
            <a:ext cx="329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0" idx="3"/>
            <a:endCxn id="19" idx="1"/>
          </p:cNvCxnSpPr>
          <p:nvPr/>
        </p:nvCxnSpPr>
        <p:spPr>
          <a:xfrm>
            <a:off x="6141304" y="5849768"/>
            <a:ext cx="33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2" idx="0"/>
            <a:endCxn id="11" idx="2"/>
          </p:cNvCxnSpPr>
          <p:nvPr/>
        </p:nvCxnSpPr>
        <p:spPr>
          <a:xfrm flipH="1" flipV="1">
            <a:off x="8315224" y="3293000"/>
            <a:ext cx="119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0" idx="3"/>
            <a:endCxn id="12" idx="1"/>
          </p:cNvCxnSpPr>
          <p:nvPr/>
        </p:nvCxnSpPr>
        <p:spPr>
          <a:xfrm>
            <a:off x="7481984" y="4049084"/>
            <a:ext cx="330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9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55576" y="4365104"/>
            <a:ext cx="216024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방문율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5576" y="1556792"/>
            <a:ext cx="216024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구매자 연령대</a:t>
            </a: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923928" y="105273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10</a:t>
            </a:r>
            <a:r>
              <a:rPr lang="ko-KR" altLang="en-US" smtClean="0"/>
              <a:t>대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23928" y="177281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20</a:t>
            </a:r>
            <a:r>
              <a:rPr lang="ko-KR" altLang="en-US" smtClean="0"/>
              <a:t>대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23928" y="2456892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30</a:t>
            </a:r>
            <a:r>
              <a:rPr lang="ko-KR" altLang="en-US" smtClean="0"/>
              <a:t>대</a:t>
            </a:r>
            <a:endParaRPr lang="en-US" altLang="ko-KR" smtClean="0"/>
          </a:p>
          <a:p>
            <a:pPr algn="ctr"/>
            <a:r>
              <a:rPr lang="ko-KR" altLang="en-US" smtClean="0"/>
              <a:t>이상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23928" y="411307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23928" y="4761148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4088" y="105273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청소년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64088" y="177281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대학</a:t>
            </a:r>
            <a:r>
              <a:rPr lang="ko-KR" altLang="en-US"/>
              <a:t>생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64088" y="2456892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직장인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32240" y="177281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취준생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028384" y="177281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직장인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23928" y="537321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하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3" idx="3"/>
            <a:endCxn id="2" idx="1"/>
          </p:cNvCxnSpPr>
          <p:nvPr/>
        </p:nvCxnSpPr>
        <p:spPr>
          <a:xfrm flipV="1">
            <a:off x="2915816" y="1304764"/>
            <a:ext cx="1008112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3"/>
            <a:endCxn id="5" idx="1"/>
          </p:cNvCxnSpPr>
          <p:nvPr/>
        </p:nvCxnSpPr>
        <p:spPr>
          <a:xfrm flipV="1">
            <a:off x="2915816" y="2024844"/>
            <a:ext cx="1008112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3"/>
            <a:endCxn id="6" idx="1"/>
          </p:cNvCxnSpPr>
          <p:nvPr/>
        </p:nvCxnSpPr>
        <p:spPr>
          <a:xfrm>
            <a:off x="2915816" y="2132856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3"/>
            <a:endCxn id="7" idx="1"/>
          </p:cNvCxnSpPr>
          <p:nvPr/>
        </p:nvCxnSpPr>
        <p:spPr>
          <a:xfrm flipV="1">
            <a:off x="2915816" y="4365104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4" idx="3"/>
            <a:endCxn id="8" idx="1"/>
          </p:cNvCxnSpPr>
          <p:nvPr/>
        </p:nvCxnSpPr>
        <p:spPr>
          <a:xfrm>
            <a:off x="2915816" y="4941168"/>
            <a:ext cx="100811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4" idx="3"/>
            <a:endCxn id="16" idx="1"/>
          </p:cNvCxnSpPr>
          <p:nvPr/>
        </p:nvCxnSpPr>
        <p:spPr>
          <a:xfrm>
            <a:off x="2915816" y="4941168"/>
            <a:ext cx="1008112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" idx="3"/>
            <a:endCxn id="11" idx="1"/>
          </p:cNvCxnSpPr>
          <p:nvPr/>
        </p:nvCxnSpPr>
        <p:spPr>
          <a:xfrm>
            <a:off x="4932040" y="130476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5" idx="3"/>
            <a:endCxn id="12" idx="1"/>
          </p:cNvCxnSpPr>
          <p:nvPr/>
        </p:nvCxnSpPr>
        <p:spPr>
          <a:xfrm>
            <a:off x="4932040" y="202484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2" idx="3"/>
            <a:endCxn id="14" idx="1"/>
          </p:cNvCxnSpPr>
          <p:nvPr/>
        </p:nvCxnSpPr>
        <p:spPr>
          <a:xfrm>
            <a:off x="6372200" y="202484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4" idx="3"/>
            <a:endCxn id="15" idx="1"/>
          </p:cNvCxnSpPr>
          <p:nvPr/>
        </p:nvCxnSpPr>
        <p:spPr>
          <a:xfrm>
            <a:off x="7740352" y="202484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" idx="3"/>
            <a:endCxn id="13" idx="1"/>
          </p:cNvCxnSpPr>
          <p:nvPr/>
        </p:nvCxnSpPr>
        <p:spPr>
          <a:xfrm>
            <a:off x="4932040" y="270892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6732240" y="2456892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주부</a:t>
            </a:r>
            <a:endParaRPr lang="ko-KR" altLang="en-US"/>
          </a:p>
        </p:txBody>
      </p:sp>
      <p:cxnSp>
        <p:nvCxnSpPr>
          <p:cNvPr id="53" name="직선 연결선 52"/>
          <p:cNvCxnSpPr>
            <a:stCxn id="51" idx="1"/>
            <a:endCxn id="13" idx="3"/>
          </p:cNvCxnSpPr>
          <p:nvPr/>
        </p:nvCxnSpPr>
        <p:spPr>
          <a:xfrm flipH="1">
            <a:off x="6372200" y="270892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86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55576" y="4365104"/>
            <a:ext cx="216024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사이트에 머무는 시간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5576" y="1556792"/>
            <a:ext cx="216024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구매 상품</a:t>
            </a: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923928" y="105273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가전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23928" y="177281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식</a:t>
            </a:r>
            <a:r>
              <a:rPr lang="ko-KR" altLang="en-US"/>
              <a:t>품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23928" y="2456892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의</a:t>
            </a:r>
            <a:r>
              <a:rPr lang="ko-KR" altLang="en-US"/>
              <a:t>류</a:t>
            </a:r>
            <a:endParaRPr lang="en-US" altLang="ko-KR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23928" y="411307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23928" y="4761148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4088" y="105273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세탁기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64088" y="177281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곡물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64088" y="2456892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상의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32240" y="177281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라면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028384" y="177281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조리제품</a:t>
            </a:r>
            <a:endParaRPr lang="en-US" altLang="ko-KR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23928" y="537321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하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3" idx="3"/>
            <a:endCxn id="2" idx="1"/>
          </p:cNvCxnSpPr>
          <p:nvPr/>
        </p:nvCxnSpPr>
        <p:spPr>
          <a:xfrm flipV="1">
            <a:off x="2915816" y="1304764"/>
            <a:ext cx="1008112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3"/>
            <a:endCxn id="5" idx="1"/>
          </p:cNvCxnSpPr>
          <p:nvPr/>
        </p:nvCxnSpPr>
        <p:spPr>
          <a:xfrm flipV="1">
            <a:off x="2915816" y="2024844"/>
            <a:ext cx="1008112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3"/>
            <a:endCxn id="6" idx="1"/>
          </p:cNvCxnSpPr>
          <p:nvPr/>
        </p:nvCxnSpPr>
        <p:spPr>
          <a:xfrm>
            <a:off x="2915816" y="2132856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3"/>
            <a:endCxn id="7" idx="1"/>
          </p:cNvCxnSpPr>
          <p:nvPr/>
        </p:nvCxnSpPr>
        <p:spPr>
          <a:xfrm flipV="1">
            <a:off x="2915816" y="4365104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4" idx="3"/>
            <a:endCxn id="8" idx="1"/>
          </p:cNvCxnSpPr>
          <p:nvPr/>
        </p:nvCxnSpPr>
        <p:spPr>
          <a:xfrm>
            <a:off x="2915816" y="4941168"/>
            <a:ext cx="100811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4" idx="3"/>
            <a:endCxn id="16" idx="1"/>
          </p:cNvCxnSpPr>
          <p:nvPr/>
        </p:nvCxnSpPr>
        <p:spPr>
          <a:xfrm>
            <a:off x="2915816" y="4941168"/>
            <a:ext cx="1008112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" idx="3"/>
            <a:endCxn id="11" idx="1"/>
          </p:cNvCxnSpPr>
          <p:nvPr/>
        </p:nvCxnSpPr>
        <p:spPr>
          <a:xfrm>
            <a:off x="4932040" y="130476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5" idx="3"/>
            <a:endCxn id="12" idx="1"/>
          </p:cNvCxnSpPr>
          <p:nvPr/>
        </p:nvCxnSpPr>
        <p:spPr>
          <a:xfrm>
            <a:off x="4932040" y="202484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2" idx="3"/>
            <a:endCxn id="14" idx="1"/>
          </p:cNvCxnSpPr>
          <p:nvPr/>
        </p:nvCxnSpPr>
        <p:spPr>
          <a:xfrm>
            <a:off x="6372200" y="202484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4" idx="3"/>
            <a:endCxn id="15" idx="1"/>
          </p:cNvCxnSpPr>
          <p:nvPr/>
        </p:nvCxnSpPr>
        <p:spPr>
          <a:xfrm>
            <a:off x="7740352" y="202484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" idx="3"/>
            <a:endCxn id="13" idx="1"/>
          </p:cNvCxnSpPr>
          <p:nvPr/>
        </p:nvCxnSpPr>
        <p:spPr>
          <a:xfrm>
            <a:off x="4932040" y="270892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6732240" y="2456892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하의</a:t>
            </a:r>
            <a:endParaRPr lang="ko-KR" altLang="en-US"/>
          </a:p>
        </p:txBody>
      </p:sp>
      <p:cxnSp>
        <p:nvCxnSpPr>
          <p:cNvPr id="53" name="직선 연결선 52"/>
          <p:cNvCxnSpPr>
            <a:stCxn id="51" idx="1"/>
            <a:endCxn id="13" idx="3"/>
          </p:cNvCxnSpPr>
          <p:nvPr/>
        </p:nvCxnSpPr>
        <p:spPr>
          <a:xfrm flipH="1">
            <a:off x="6372200" y="270892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6732240" y="1052736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냉장고</a:t>
            </a:r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028384" y="2456892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악세서리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5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58</Words>
  <Application>Microsoft Office PowerPoint</Application>
  <PresentationFormat>화면 슬라이드 쇼(4:3)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사용자 행동변수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2018-08-21T07:02:38Z</dcterms:created>
  <dcterms:modified xsi:type="dcterms:W3CDTF">2018-08-30T08:12:55Z</dcterms:modified>
</cp:coreProperties>
</file>