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=""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16A92-B1C6-47FD-9F2D-044C8D959DB7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5199F-5D31-451F-A6AC-F9B78EA3A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9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595184-451E-4646-B2F7-D49A3F0CA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6250054-CC03-4F3B-A69E-3DDC7AC01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FA59F79-CD5A-46EF-8F98-5F8A096C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84C7-8491-498B-ACC0-BCC8F83D617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825ADC-CF38-48D9-A249-A7B05AAA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6E0FC91-EAB1-4E0F-A2DE-B491A8EA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56B2-32B8-4DEE-9BAE-0E22F2283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5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8F7EAF-F1C5-408F-AE6F-5034B266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72ED6A2-BCA9-4D8D-961E-F72F57AB7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583592D-BE9A-4A99-9F79-99A69E1D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84C7-8491-498B-ACC0-BCC8F83D617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13AE057-129D-46EF-9350-BA3CBF81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6891D2A-3484-4F59-80F4-9769317D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56B2-32B8-4DEE-9BAE-0E22F2283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8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C67D696-3D80-430C-9C1B-5E9A11F71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1346150-1A12-478F-88E0-CC910CA5E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B1FAE56-A95C-4403-BA2E-7938CE0C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84C7-8491-498B-ACC0-BCC8F83D617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8AA9E39-D810-40A8-84FE-ACD7357E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9E8EFC5-E39C-46C4-BDA3-582A06AC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56B2-32B8-4DEE-9BAE-0E22F2283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4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7BA916-CACD-4040-8C8A-53C0E204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0C6239C-A1A0-468A-A057-C2E8D3E5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C77211E-716B-4DB0-96C3-AA66D4C4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84C7-8491-498B-ACC0-BCC8F83D617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4E3292A-891F-46AE-9120-C176866E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3A863A2-EB72-4E42-8EC0-3C0D3E5B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56B2-32B8-4DEE-9BAE-0E22F2283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9CB257-2E5F-4DD1-AF45-F97CC78D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20C9BC0-39A8-4FC0-B256-E4B63292B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CA1415D-0861-431B-AD71-6250A643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84C7-8491-498B-ACC0-BCC8F83D617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453978B-D25E-4ECD-9A5E-083305AC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37DE7FF-CECC-47CC-8D64-D94A2310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56B2-32B8-4DEE-9BAE-0E22F2283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5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A52DC8-BB42-46BE-819D-F998E051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7427816-55D0-436B-9DF5-590098179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BBFDEAB-0F0E-4D42-BD0D-6A38F8B57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CA4F55B-CE92-4585-A7C0-3B5D2099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84C7-8491-498B-ACC0-BCC8F83D617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468287F-A20E-4831-BAC6-EE80AA39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F87AAEC-FE32-4F8B-819B-387B75F1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56B2-32B8-4DEE-9BAE-0E22F2283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0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0F99FF-4679-445D-895B-9D74E6B4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84FD112-43F9-426D-BC94-C558D877E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9438566-F555-4D3A-AA75-2679753C6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F91CAAF-2974-40AA-8FD0-CBFC7F3B2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C18CAF1-5579-4CAC-8FB9-E187F002D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E1BB7DD-DE1B-4AF5-8AA8-A9755105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84C7-8491-498B-ACC0-BCC8F83D617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AB414A2-A487-49A2-92E9-80EAF27D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3599B1C-239A-418D-B608-CD09B6CC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56B2-32B8-4DEE-9BAE-0E22F2283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8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849CF6-DE3E-4BAC-A1C2-D55F3CF6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DBB32C6-EC3C-4B90-A45E-D6DC1577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84C7-8491-498B-ACC0-BCC8F83D617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EA63543-C3BE-4529-B106-DF4EB77E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B2E2398-AB48-4355-8534-27043D6B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56B2-32B8-4DEE-9BAE-0E22F2283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9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A4B2331-188D-43A0-8AC4-7C64AB7F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84C7-8491-498B-ACC0-BCC8F83D617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3562A90-285F-4416-BF49-CCC34572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801DAAE-4DB4-4FA6-984F-231DCC86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56B2-32B8-4DEE-9BAE-0E22F2283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0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6671BA7-9991-49A2-B3F5-D9242EE5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986B22A-E5D2-43C3-8359-E65C9A5CD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3669E00-7CEC-40A7-A1F9-D663F3F65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E3662-6BEA-4341-AFB2-7989C980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84C7-8491-498B-ACC0-BCC8F83D617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FE7414B-5EE1-4D5A-AF80-E6EA36A1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4302699-5255-4EB7-8B43-EAD41FB3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56B2-32B8-4DEE-9BAE-0E22F2283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5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43BC2-1D96-4C7B-A34C-EDA271E7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FAF72FA-C5E0-4356-84AD-D880985A1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A31AD4F-E4E4-4D76-BA80-81307E3E2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AD89753-2590-44A4-9720-4E1B0ACC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84C7-8491-498B-ACC0-BCC8F83D617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1E6721E-4A2C-449F-93F1-A3EF1F80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EB21357-E099-4801-B1A3-9AB42438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56B2-32B8-4DEE-9BAE-0E22F2283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65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B6CFD80-F950-4939-97F5-10B7B65D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0DC13A2-7B67-4348-B04A-E8CEE9F06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DF5ABAF-ADFD-42DB-A85C-F8B89A534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384C7-8491-498B-ACC0-BCC8F83D617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9F5592F-CBA7-49B8-9CFC-7DB50C9BA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8484E8-2606-4B30-9E3E-5142EE167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056B2-32B8-4DEE-9BAE-0E22F2283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5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62E249C-021C-483C-BA43-6B4C78ACF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나만의 </a:t>
            </a:r>
            <a:r>
              <a:rPr lang="ko-KR" altLang="en-US" dirty="0" smtClean="0"/>
              <a:t>프로그램 계획서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B6565B9-5B5C-4ECE-948F-8C6DAAEF1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손유상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17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50F2B132-2A5B-4733-92E0-8687A46C0744}"/>
              </a:ext>
            </a:extLst>
          </p:cNvPr>
          <p:cNvSpPr/>
          <p:nvPr/>
        </p:nvSpPr>
        <p:spPr>
          <a:xfrm>
            <a:off x="77201" y="100664"/>
            <a:ext cx="6573564" cy="54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F2D2F96-9A90-4D15-96EE-B8182E0FBA50}"/>
              </a:ext>
            </a:extLst>
          </p:cNvPr>
          <p:cNvSpPr txBox="1"/>
          <p:nvPr/>
        </p:nvSpPr>
        <p:spPr>
          <a:xfrm>
            <a:off x="8229601" y="260058"/>
            <a:ext cx="18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앱 시작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E22BC34-1E65-439D-AD92-C3E41C215874}"/>
              </a:ext>
            </a:extLst>
          </p:cNvPr>
          <p:cNvSpPr txBox="1"/>
          <p:nvPr/>
        </p:nvSpPr>
        <p:spPr>
          <a:xfrm>
            <a:off x="2420222" y="220957"/>
            <a:ext cx="188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Protect The Sea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28FA16B-C1CA-41CC-A718-21A1E99498D5}"/>
              </a:ext>
            </a:extLst>
          </p:cNvPr>
          <p:cNvSpPr/>
          <p:nvPr/>
        </p:nvSpPr>
        <p:spPr>
          <a:xfrm>
            <a:off x="83886" y="880844"/>
            <a:ext cx="6556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A3849D96-BAD7-4A63-AF73-26B3A4C9E26A}"/>
              </a:ext>
            </a:extLst>
          </p:cNvPr>
          <p:cNvSpPr/>
          <p:nvPr/>
        </p:nvSpPr>
        <p:spPr>
          <a:xfrm>
            <a:off x="93976" y="1769661"/>
            <a:ext cx="6556789" cy="378915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90D3AE7-0F32-427F-BD10-6957BDD97169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E55411C-415C-456B-92D3-B1E20046D4E4}"/>
              </a:ext>
            </a:extLst>
          </p:cNvPr>
          <p:cNvSpPr/>
          <p:nvPr/>
        </p:nvSpPr>
        <p:spPr>
          <a:xfrm>
            <a:off x="1874938" y="2173505"/>
            <a:ext cx="2961314" cy="29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A097D9B5-96D0-479F-A70B-988FD35151B1}"/>
              </a:ext>
            </a:extLst>
          </p:cNvPr>
          <p:cNvSpPr/>
          <p:nvPr/>
        </p:nvSpPr>
        <p:spPr>
          <a:xfrm>
            <a:off x="1881623" y="2608976"/>
            <a:ext cx="2961314" cy="29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순차적 액세스 저장소 1"/>
          <p:cNvSpPr/>
          <p:nvPr/>
        </p:nvSpPr>
        <p:spPr>
          <a:xfrm>
            <a:off x="1973990" y="2212438"/>
            <a:ext cx="228601" cy="213655"/>
          </a:xfrm>
          <a:prstGeom prst="flowChartMagneticTap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순차적 액세스 저장소 13"/>
          <p:cNvSpPr/>
          <p:nvPr/>
        </p:nvSpPr>
        <p:spPr>
          <a:xfrm>
            <a:off x="1973989" y="2647909"/>
            <a:ext cx="228601" cy="213655"/>
          </a:xfrm>
          <a:prstGeom prst="flowChartMagneticTap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49442" y="2204041"/>
            <a:ext cx="944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2249442" y="2646120"/>
            <a:ext cx="944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</a:t>
            </a:r>
            <a:r>
              <a:rPr lang="ko-KR" altLang="en-US" sz="800" dirty="0"/>
              <a:t>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725648" y="3557438"/>
            <a:ext cx="1375719" cy="248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21573" y="3918981"/>
            <a:ext cx="1375719" cy="248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25648" y="3179099"/>
            <a:ext cx="1276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accent5"/>
                </a:solidFill>
              </a:rPr>
              <a:t>비밀번호를 잊으셨나요</a:t>
            </a:r>
            <a:r>
              <a:rPr lang="en-US" altLang="ko-KR" sz="800" dirty="0" smtClean="0">
                <a:solidFill>
                  <a:schemeClr val="accent5"/>
                </a:solidFill>
              </a:rPr>
              <a:t>?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74938" y="2943023"/>
            <a:ext cx="1473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accent5"/>
                </a:solidFill>
              </a:rPr>
              <a:t>내 계정 기억하기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flipH="1">
            <a:off x="1729946" y="2958460"/>
            <a:ext cx="204988" cy="200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25648" y="3574121"/>
            <a:ext cx="944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가입하기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2876774" y="3952347"/>
            <a:ext cx="944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확</a:t>
            </a:r>
            <a:r>
              <a:rPr lang="ko-KR" altLang="en-US" sz="800" dirty="0"/>
              <a:t>인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170141" y="260057"/>
            <a:ext cx="1227437" cy="620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6170141" y="2026508"/>
            <a:ext cx="2636108" cy="727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4497214" y="1186249"/>
            <a:ext cx="4795067" cy="958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307745" y="2817364"/>
            <a:ext cx="3921856" cy="83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8" idx="1"/>
          </p:cNvCxnSpPr>
          <p:nvPr/>
        </p:nvCxnSpPr>
        <p:spPr>
          <a:xfrm>
            <a:off x="1934934" y="3058464"/>
            <a:ext cx="5669649" cy="1082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58" idx="1"/>
          </p:cNvCxnSpPr>
          <p:nvPr/>
        </p:nvCxnSpPr>
        <p:spPr>
          <a:xfrm>
            <a:off x="4002317" y="3286821"/>
            <a:ext cx="3119294" cy="2253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3821037" y="3492843"/>
            <a:ext cx="5965514" cy="296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929449" y="4060069"/>
            <a:ext cx="6557319" cy="890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97578" y="868154"/>
            <a:ext cx="2529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사용자의 핸드폰의 </a:t>
            </a:r>
            <a:r>
              <a:rPr lang="ko-KR" altLang="en-US" sz="800" dirty="0"/>
              <a:t>배</a:t>
            </a:r>
            <a:r>
              <a:rPr lang="ko-KR" altLang="en-US" sz="800" dirty="0" smtClean="0"/>
              <a:t>터리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통신사가 보인다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292281" y="1185941"/>
            <a:ext cx="2529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사용자가 설정해둔 </a:t>
            </a:r>
            <a:r>
              <a:rPr lang="ko-KR" altLang="en-US" sz="800" dirty="0" err="1" smtClean="0"/>
              <a:t>이메일을</a:t>
            </a:r>
            <a:r>
              <a:rPr lang="ko-KR" altLang="en-US" sz="800" dirty="0" smtClean="0"/>
              <a:t> 입력하는 공간이다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10368" y="2036700"/>
            <a:ext cx="2529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 칸은 배경화면의 역할을 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제작자가 설정해둔 이미지가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조에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장씩 다음으로 설정해둔 사진으로 넘어가면서 계속 반복 되면서 사용자한테 </a:t>
            </a:r>
            <a:endParaRPr lang="en-US" altLang="ko-KR" sz="800" dirty="0" smtClean="0"/>
          </a:p>
          <a:p>
            <a:r>
              <a:rPr lang="ko-KR" altLang="en-US" sz="800" dirty="0" smtClean="0"/>
              <a:t>보여진다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8229601" y="2927101"/>
            <a:ext cx="2529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사용자가 설정한 비밀번호를 입력하는 공간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786550" y="3335500"/>
            <a:ext cx="2529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 </a:t>
            </a:r>
            <a:r>
              <a:rPr lang="ko-KR" altLang="en-US" sz="800" dirty="0" err="1" smtClean="0"/>
              <a:t>앱을</a:t>
            </a:r>
            <a:r>
              <a:rPr lang="ko-KR" altLang="en-US" sz="800" dirty="0" smtClean="0"/>
              <a:t> 처음 접한 사용자가 </a:t>
            </a:r>
            <a:r>
              <a:rPr lang="ko-KR" altLang="en-US" sz="800" dirty="0" err="1" smtClean="0"/>
              <a:t>앱을</a:t>
            </a:r>
            <a:r>
              <a:rPr lang="ko-KR" altLang="en-US" sz="800" dirty="0" smtClean="0"/>
              <a:t> 이용하기 위해 가입을 해야 하는 조건에서 가입을 도와주는 버튼이며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버튼을 누른다면 </a:t>
            </a:r>
            <a:r>
              <a:rPr lang="ko-KR" altLang="en-US" sz="800" dirty="0" err="1" smtClean="0"/>
              <a:t>이메일과</a:t>
            </a:r>
            <a:r>
              <a:rPr lang="ko-KR" altLang="en-US" sz="800" dirty="0" smtClean="0"/>
              <a:t> 비밀번호를 설정 할 수 있도록 도와준다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자세한 설명과 구조는 </a:t>
            </a:r>
            <a:endParaRPr lang="en-US" altLang="ko-KR" sz="800" dirty="0"/>
          </a:p>
          <a:p>
            <a:r>
              <a:rPr lang="en-US" altLang="ko-KR" sz="800" dirty="0" smtClean="0"/>
              <a:t>“ </a:t>
            </a:r>
            <a:r>
              <a:rPr lang="ko-KR" altLang="en-US" sz="800" dirty="0" smtClean="0">
                <a:solidFill>
                  <a:schemeClr val="accent2">
                    <a:lumMod val="75000"/>
                  </a:schemeClr>
                </a:solidFill>
              </a:rPr>
              <a:t>가입하기</a:t>
            </a:r>
            <a:r>
              <a:rPr lang="en-US" altLang="ko-KR" sz="800" dirty="0" smtClean="0"/>
              <a:t>” </a:t>
            </a:r>
            <a:r>
              <a:rPr lang="ko-KR" altLang="en-US" sz="800" dirty="0" smtClean="0"/>
              <a:t>칸에서 볼 수 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7604583" y="4060069"/>
            <a:ext cx="2529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 “내 계정 기억하기</a:t>
            </a:r>
            <a:r>
              <a:rPr lang="en-US" altLang="ko-KR" sz="800" dirty="0"/>
              <a:t>"</a:t>
            </a:r>
            <a:r>
              <a:rPr lang="ko-KR" altLang="en-US" sz="800" dirty="0"/>
              <a:t>라는 클릭하면 사용자의 </a:t>
            </a:r>
            <a:r>
              <a:rPr lang="ko-KR" altLang="en-US" sz="800" dirty="0" err="1"/>
              <a:t>이메일과</a:t>
            </a:r>
            <a:r>
              <a:rPr lang="ko-KR" altLang="en-US" sz="800" dirty="0"/>
              <a:t> 비밀번호를 기억하여 다음에 </a:t>
            </a:r>
            <a:r>
              <a:rPr lang="ko-KR" altLang="en-US" sz="800" dirty="0" err="1"/>
              <a:t>앱을</a:t>
            </a:r>
            <a:r>
              <a:rPr lang="ko-KR" altLang="en-US" sz="800" dirty="0"/>
              <a:t> 사용할 때 </a:t>
            </a:r>
            <a:r>
              <a:rPr lang="ko-KR" altLang="en-US" sz="800" dirty="0" err="1"/>
              <a:t>이메일과</a:t>
            </a:r>
            <a:r>
              <a:rPr lang="ko-KR" altLang="en-US" sz="800" dirty="0"/>
              <a:t> 비밀번호를 작성하지 않아도 자동으로 </a:t>
            </a:r>
            <a:r>
              <a:rPr lang="ko-KR" altLang="en-US" sz="800" dirty="0" err="1"/>
              <a:t>로그인이</a:t>
            </a:r>
            <a:r>
              <a:rPr lang="ko-KR" altLang="en-US" sz="800" dirty="0"/>
              <a:t> 될 수 있도록 도와준다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486769" y="5024143"/>
            <a:ext cx="1705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사용자가 자신이 가입한 </a:t>
            </a:r>
            <a:r>
              <a:rPr lang="ko-KR" altLang="en-US" sz="800" dirty="0" err="1" smtClean="0"/>
              <a:t>이메일과</a:t>
            </a:r>
            <a:r>
              <a:rPr lang="ko-KR" altLang="en-US" sz="800" dirty="0" smtClean="0"/>
              <a:t> 비밀번호를 다 작성하고 확인을 </a:t>
            </a:r>
            <a:r>
              <a:rPr lang="ko-KR" altLang="en-US" sz="800" dirty="0" err="1" smtClean="0"/>
              <a:t>눌렀을때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앱</a:t>
            </a:r>
            <a:r>
              <a:rPr lang="ko-KR" altLang="en-US" sz="800" dirty="0" smtClean="0"/>
              <a:t> 홈 화면으로 넘어가게 도와준다</a:t>
            </a:r>
            <a:r>
              <a:rPr lang="en-US" altLang="ko-KR" sz="800" dirty="0" smtClean="0"/>
              <a:t>( Entre</a:t>
            </a:r>
            <a:r>
              <a:rPr lang="ko-KR" altLang="en-US" sz="800" dirty="0" smtClean="0"/>
              <a:t>도 동일하다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7121611" y="5247517"/>
            <a:ext cx="2529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사용자가 </a:t>
            </a:r>
            <a:r>
              <a:rPr lang="ko-KR" altLang="en-US" sz="800" dirty="0" err="1" smtClean="0"/>
              <a:t>가입했을때</a:t>
            </a:r>
            <a:r>
              <a:rPr lang="ko-KR" altLang="en-US" sz="800" dirty="0" smtClean="0"/>
              <a:t> 설정한 비밀번호를 잊어 </a:t>
            </a:r>
            <a:r>
              <a:rPr lang="ko-KR" altLang="en-US" sz="800" dirty="0" err="1" smtClean="0"/>
              <a:t>버렸을때</a:t>
            </a:r>
            <a:r>
              <a:rPr lang="ko-KR" altLang="en-US" sz="800" dirty="0" smtClean="0"/>
              <a:t> 누르는 버튼으로 이 버튼을 누른다면 비밀번호를 다시 찾는 것 을 도와준다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자세한 설명과 구조는 </a:t>
            </a:r>
            <a:r>
              <a:rPr lang="en-US" altLang="ko-KR" sz="800" dirty="0" smtClean="0"/>
              <a:t>“ </a:t>
            </a:r>
            <a:r>
              <a:rPr lang="ko-KR" altLang="en-US" sz="800" dirty="0" smtClean="0">
                <a:solidFill>
                  <a:schemeClr val="accent2">
                    <a:lumMod val="75000"/>
                  </a:schemeClr>
                </a:solidFill>
              </a:rPr>
              <a:t>비밀번호 찾기</a:t>
            </a:r>
            <a:r>
              <a:rPr lang="en-US" altLang="ko-KR" sz="800" dirty="0" smtClean="0"/>
              <a:t>” </a:t>
            </a:r>
            <a:r>
              <a:rPr lang="ko-KR" altLang="en-US" sz="800" dirty="0" smtClean="0"/>
              <a:t>칸에서 </a:t>
            </a:r>
            <a:r>
              <a:rPr lang="ko-KR" altLang="en-US" sz="800" dirty="0" err="1" smtClean="0"/>
              <a:t>볼수</a:t>
            </a:r>
            <a:r>
              <a:rPr lang="ko-KR" altLang="en-US" sz="800" dirty="0" smtClean="0"/>
              <a:t> 있다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2198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A4625-9D89-4A33-A47C-A8DD5EF5A063}"/>
              </a:ext>
            </a:extLst>
          </p:cNvPr>
          <p:cNvSpPr/>
          <p:nvPr/>
        </p:nvSpPr>
        <p:spPr>
          <a:xfrm>
            <a:off x="5602537" y="2206411"/>
            <a:ext cx="1038138" cy="409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F2D2F96-9A90-4D15-96EE-B8182E0FBA50}"/>
              </a:ext>
            </a:extLst>
          </p:cNvPr>
          <p:cNvSpPr txBox="1"/>
          <p:nvPr/>
        </p:nvSpPr>
        <p:spPr>
          <a:xfrm>
            <a:off x="8229601" y="260058"/>
            <a:ext cx="18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앱 홉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C95DA0D-4D88-4F6C-8AA3-B8C257C2EA76}"/>
              </a:ext>
            </a:extLst>
          </p:cNvPr>
          <p:cNvSpPr/>
          <p:nvPr/>
        </p:nvSpPr>
        <p:spPr>
          <a:xfrm>
            <a:off x="108279" y="156537"/>
            <a:ext cx="6597482" cy="61899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E22BC34-1E65-439D-AD92-C3E41C215874}"/>
              </a:ext>
            </a:extLst>
          </p:cNvPr>
          <p:cNvSpPr txBox="1"/>
          <p:nvPr/>
        </p:nvSpPr>
        <p:spPr>
          <a:xfrm>
            <a:off x="2420220" y="398216"/>
            <a:ext cx="188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Protect </a:t>
            </a:r>
            <a:r>
              <a:rPr lang="en-US" altLang="ko-KR" dirty="0"/>
              <a:t>The Sea</a:t>
            </a:r>
          </a:p>
          <a:p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7F913323-A8AD-4EDA-9781-19B368CC3247}"/>
              </a:ext>
            </a:extLst>
          </p:cNvPr>
          <p:cNvCxnSpPr>
            <a:cxnSpLocks/>
          </p:cNvCxnSpPr>
          <p:nvPr/>
        </p:nvCxnSpPr>
        <p:spPr>
          <a:xfrm>
            <a:off x="5561899" y="243909"/>
            <a:ext cx="2390864" cy="104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05EB3FB-0FAC-4FEB-8E7A-985716B08CF2}"/>
              </a:ext>
            </a:extLst>
          </p:cNvPr>
          <p:cNvSpPr txBox="1"/>
          <p:nvPr/>
        </p:nvSpPr>
        <p:spPr>
          <a:xfrm>
            <a:off x="7894040" y="1107239"/>
            <a:ext cx="1803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시간과 핸드폰의 베터리</a:t>
            </a:r>
            <a:endParaRPr lang="en-US" altLang="ko-KR" sz="1100" dirty="0"/>
          </a:p>
          <a:p>
            <a:r>
              <a:rPr lang="ko-KR" altLang="en-US" sz="1100" dirty="0"/>
              <a:t>통신사가 </a:t>
            </a:r>
            <a:r>
              <a:rPr lang="ko-KR" altLang="en-US" sz="1100" dirty="0" err="1"/>
              <a:t>적혀있다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28FA16B-C1CA-41CC-A718-21A1E99498D5}"/>
              </a:ext>
            </a:extLst>
          </p:cNvPr>
          <p:cNvSpPr/>
          <p:nvPr/>
        </p:nvSpPr>
        <p:spPr>
          <a:xfrm>
            <a:off x="108278" y="1194220"/>
            <a:ext cx="6597483" cy="887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B2BD0237-0E6A-406A-84B6-AE664297780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705761" y="1637752"/>
            <a:ext cx="1188279" cy="26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497BFE8-88D4-4F51-98D6-48FF5B985806}"/>
              </a:ext>
            </a:extLst>
          </p:cNvPr>
          <p:cNvSpPr txBox="1"/>
          <p:nvPr/>
        </p:nvSpPr>
        <p:spPr>
          <a:xfrm>
            <a:off x="7748105" y="1869565"/>
            <a:ext cx="188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</a:t>
            </a:r>
            <a:r>
              <a:rPr lang="ko-KR" altLang="en-US" sz="800" dirty="0"/>
              <a:t> 여러 애견들이</a:t>
            </a:r>
            <a:r>
              <a:rPr lang="en-US" altLang="ko-KR" sz="800" dirty="0"/>
              <a:t> </a:t>
            </a:r>
            <a:r>
              <a:rPr lang="ko-KR" altLang="en-US" sz="800" dirty="0"/>
              <a:t>나와 </a:t>
            </a:r>
            <a:endParaRPr lang="en-US" altLang="ko-KR" sz="800" dirty="0"/>
          </a:p>
          <a:p>
            <a:r>
              <a:rPr lang="ko-KR" altLang="en-US" sz="800" dirty="0"/>
              <a:t>물품들의 광고가 </a:t>
            </a:r>
            <a:r>
              <a:rPr lang="en-US" altLang="ko-KR" sz="800" dirty="0"/>
              <a:t>5</a:t>
            </a:r>
            <a:r>
              <a:rPr lang="ko-KR" altLang="en-US" sz="800" dirty="0"/>
              <a:t>초 간격으로 </a:t>
            </a:r>
            <a:r>
              <a:rPr lang="en-US" altLang="ko-KR" sz="800" dirty="0"/>
              <a:t>1</a:t>
            </a:r>
            <a:r>
              <a:rPr lang="ko-KR" altLang="en-US" sz="800" dirty="0"/>
              <a:t>장씩 다음 장으로 넘어간다</a:t>
            </a:r>
            <a:r>
              <a:rPr lang="en-US" altLang="ko-KR" sz="800" dirty="0"/>
              <a:t>, </a:t>
            </a:r>
            <a:r>
              <a:rPr lang="ko-KR" altLang="en-US" sz="800" dirty="0"/>
              <a:t>광고는 같은 이미지가 계속 반복 된다</a:t>
            </a:r>
            <a:endParaRPr lang="en-US" altLang="ko-KR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26224658-D365-4BA6-AB03-8E00B5F41CDC}"/>
              </a:ext>
            </a:extLst>
          </p:cNvPr>
          <p:cNvSpPr/>
          <p:nvPr/>
        </p:nvSpPr>
        <p:spPr>
          <a:xfrm>
            <a:off x="120238" y="2088256"/>
            <a:ext cx="6573564" cy="4530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B8CF0050-154B-4F7D-871F-A19D34D784D9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693802" y="1790339"/>
            <a:ext cx="3199610" cy="52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6E31F45-62C9-4C24-AEF5-0958C96B140E}"/>
              </a:ext>
            </a:extLst>
          </p:cNvPr>
          <p:cNvSpPr txBox="1"/>
          <p:nvPr/>
        </p:nvSpPr>
        <p:spPr>
          <a:xfrm>
            <a:off x="9766185" y="1128211"/>
            <a:ext cx="1887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 칸에는 </a:t>
            </a:r>
            <a:r>
              <a:rPr lang="en-US" altLang="ko-KR" sz="1100" dirty="0"/>
              <a:t>5</a:t>
            </a:r>
            <a:r>
              <a:rPr lang="ko-KR" altLang="en-US" sz="1100" dirty="0"/>
              <a:t>가지의 칸이 있으며</a:t>
            </a:r>
            <a:r>
              <a:rPr lang="en-US" altLang="ko-KR" sz="1100" dirty="0"/>
              <a:t>, </a:t>
            </a:r>
            <a:r>
              <a:rPr lang="ko-KR" altLang="en-US" sz="1100" dirty="0"/>
              <a:t>자세한 구조와 설명은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ko-KR" altLang="en-US" sz="1100" dirty="0" smtClean="0"/>
              <a:t>에서 </a:t>
            </a:r>
            <a:r>
              <a:rPr lang="ko-KR" altLang="en-US" sz="1100" dirty="0"/>
              <a:t>나온다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424215" y="2168206"/>
            <a:ext cx="931179" cy="29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90D3AE7-0F32-427F-BD10-6957BDD97169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A99338BA-4FAD-4AB6-84B5-E78969712938}"/>
              </a:ext>
            </a:extLst>
          </p:cNvPr>
          <p:cNvSpPr/>
          <p:nvPr/>
        </p:nvSpPr>
        <p:spPr>
          <a:xfrm>
            <a:off x="6407954" y="167286"/>
            <a:ext cx="297807" cy="279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35B43171-A271-467F-AF1C-30BCE3B1410F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556858" y="446431"/>
            <a:ext cx="3274413" cy="161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044A688-90FE-45D9-A67C-421F5F1C0226}"/>
              </a:ext>
            </a:extLst>
          </p:cNvPr>
          <p:cNvSpPr txBox="1"/>
          <p:nvPr/>
        </p:nvSpPr>
        <p:spPr>
          <a:xfrm>
            <a:off x="9797292" y="1999874"/>
            <a:ext cx="1856416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 블록은 설정 칸이고</a:t>
            </a:r>
            <a:r>
              <a:rPr lang="en-US" altLang="ko-KR" sz="800" dirty="0"/>
              <a:t> </a:t>
            </a:r>
            <a:r>
              <a:rPr lang="ko-KR" altLang="en-US" sz="800" dirty="0"/>
              <a:t>설정을 누르면 개인정보</a:t>
            </a:r>
            <a:r>
              <a:rPr lang="en-US" altLang="ko-KR" sz="800" dirty="0"/>
              <a:t>, </a:t>
            </a:r>
            <a:r>
              <a:rPr lang="ko-KR" altLang="en-US" sz="800" dirty="0"/>
              <a:t>이용약관</a:t>
            </a:r>
            <a:r>
              <a:rPr lang="en-US" altLang="ko-KR" sz="800" dirty="0"/>
              <a:t>, </a:t>
            </a:r>
            <a:r>
              <a:rPr lang="ko-KR" altLang="en-US" sz="800" dirty="0"/>
              <a:t>계정</a:t>
            </a:r>
            <a:r>
              <a:rPr lang="en-US" altLang="ko-KR" sz="800" dirty="0"/>
              <a:t>, </a:t>
            </a:r>
            <a:r>
              <a:rPr lang="ko-KR" altLang="en-US" sz="800" dirty="0"/>
              <a:t>이메일</a:t>
            </a:r>
            <a:r>
              <a:rPr lang="en-US" altLang="ko-KR" sz="800" dirty="0"/>
              <a:t>, </a:t>
            </a:r>
            <a:r>
              <a:rPr lang="ko-KR" altLang="en-US" sz="800" dirty="0"/>
              <a:t>문의하기가 있으며</a:t>
            </a:r>
            <a:r>
              <a:rPr lang="en-US" altLang="ko-KR" sz="800" dirty="0"/>
              <a:t>, </a:t>
            </a:r>
            <a:r>
              <a:rPr lang="ko-KR" altLang="en-US" sz="800" dirty="0"/>
              <a:t>멘 밑에는 사업자 등록 번호와 고객센터 전화번호 등이 보인다</a:t>
            </a:r>
            <a:r>
              <a:rPr lang="en-US" altLang="ko-KR" sz="800" dirty="0"/>
              <a:t>. </a:t>
            </a:r>
            <a:r>
              <a:rPr lang="ko-KR" altLang="en-US" sz="800" dirty="0"/>
              <a:t>이 번호들은 설정 칸 안에 있는 블록들을 들어가도 그 블록들 안에서 볼 수 있다</a:t>
            </a:r>
            <a:r>
              <a:rPr lang="en-US" altLang="ko-KR" sz="800" dirty="0"/>
              <a:t>.</a:t>
            </a:r>
            <a:r>
              <a:rPr lang="ko-KR" altLang="en-US" sz="800" dirty="0"/>
              <a:t>개인정보를 클릭하면 자신의 연락처가 보이며</a:t>
            </a:r>
            <a:r>
              <a:rPr lang="en-US" altLang="ko-KR" sz="800" dirty="0"/>
              <a:t>, </a:t>
            </a:r>
            <a:r>
              <a:rPr lang="ko-KR" altLang="en-US" sz="800" dirty="0"/>
              <a:t>자신의 주소와 배달수가 보인다</a:t>
            </a:r>
            <a:r>
              <a:rPr lang="en-US" altLang="ko-KR" sz="800" dirty="0"/>
              <a:t> </a:t>
            </a:r>
            <a:r>
              <a:rPr lang="ko-KR" altLang="en-US" sz="800" dirty="0"/>
              <a:t>이용약관을 클릭한다면 앱을 사용 하는데 있어 필요한 정보 수집에 대한 동의 서가 보이며 이 동의서는 앱을 시작하기 전에 이미 동의한 내용을 다시 보여 주는 것 이다</a:t>
            </a:r>
            <a:r>
              <a:rPr lang="en-US" altLang="ko-KR" sz="800" dirty="0"/>
              <a:t>.</a:t>
            </a:r>
            <a:r>
              <a:rPr lang="ko-KR" altLang="en-US" sz="800" dirty="0"/>
              <a:t>계정을 클릭 하면 사용자가 사용하고 있는 계정의 이메일과 비밀번호가 보인다 또한 사용자가 현제 사용하고 있는 비밀번호를 변경 할 수 있으며</a:t>
            </a:r>
            <a:r>
              <a:rPr lang="en-US" altLang="ko-KR" sz="800" dirty="0"/>
              <a:t>, </a:t>
            </a:r>
            <a:r>
              <a:rPr lang="ko-KR" altLang="en-US" sz="800" dirty="0"/>
              <a:t>비밀 번호를 변경의 설명과 구조는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“</a:t>
            </a:r>
            <a:r>
              <a:rPr lang="ko-KR" altLang="en-US" sz="800" dirty="0" smtClean="0">
                <a:solidFill>
                  <a:schemeClr val="accent2">
                    <a:lumMod val="75000"/>
                  </a:schemeClr>
                </a:solidFill>
              </a:rPr>
              <a:t>설정</a:t>
            </a:r>
            <a:r>
              <a:rPr lang="en-US" altLang="ko-KR" sz="800" dirty="0" smtClean="0"/>
              <a:t>” </a:t>
            </a:r>
            <a:r>
              <a:rPr lang="ko-KR" altLang="en-US" sz="800" dirty="0" smtClean="0"/>
              <a:t>칸에서 </a:t>
            </a:r>
            <a:r>
              <a:rPr lang="ko-KR" altLang="en-US" sz="800" dirty="0"/>
              <a:t>볼 수 있다</a:t>
            </a:r>
            <a:r>
              <a:rPr lang="en-US" altLang="ko-KR" sz="800" dirty="0"/>
              <a:t>. </a:t>
            </a:r>
            <a:r>
              <a:rPr lang="ko-KR" altLang="en-US" sz="800" dirty="0"/>
              <a:t>다른 설정 칸 안에 있는 블록들의 구조와 자세한 설명 또한 다음 칸에서 확인 할 수 있다</a:t>
            </a:r>
            <a:r>
              <a:rPr lang="en-US" altLang="ko-KR" sz="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AF0A735-34EA-4045-B196-B9375CF97C76}"/>
              </a:ext>
            </a:extLst>
          </p:cNvPr>
          <p:cNvSpPr txBox="1"/>
          <p:nvPr/>
        </p:nvSpPr>
        <p:spPr>
          <a:xfrm>
            <a:off x="6824443" y="5792044"/>
            <a:ext cx="1770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 버튼은 자신이 관심이 있어 하트를 눌러 둔 물품들을 한 눈에 볼 수 있으며</a:t>
            </a:r>
            <a:r>
              <a:rPr lang="en-US" altLang="ko-KR" sz="800" dirty="0"/>
              <a:t>, </a:t>
            </a:r>
            <a:r>
              <a:rPr lang="ko-KR" altLang="en-US" sz="800" dirty="0"/>
              <a:t>그 물품 들을 클릭 했을 때 </a:t>
            </a:r>
            <a:r>
              <a:rPr lang="en-US" altLang="ko-KR" sz="800" dirty="0" smtClean="0"/>
              <a:t>“</a:t>
            </a:r>
            <a:r>
              <a:rPr lang="ko-KR" altLang="en-US" sz="800" dirty="0" smtClean="0">
                <a:solidFill>
                  <a:srgbClr val="FF0000"/>
                </a:solidFill>
              </a:rPr>
              <a:t>물품 구매</a:t>
            </a:r>
            <a:r>
              <a:rPr lang="en-US" altLang="ko-KR" sz="800" dirty="0" smtClean="0"/>
              <a:t>”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화면으로 넘어간다</a:t>
            </a:r>
            <a:r>
              <a:rPr lang="en-US" altLang="ko-KR" sz="800" dirty="0"/>
              <a:t>. </a:t>
            </a:r>
            <a:r>
              <a:rPr lang="ko-KR" altLang="en-US" sz="800" dirty="0" smtClean="0"/>
              <a:t>또한 이 하트 버튼은 </a:t>
            </a:r>
            <a:r>
              <a:rPr lang="ko-KR" altLang="en-US" sz="800" dirty="0" err="1" smtClean="0"/>
              <a:t>앱</a:t>
            </a:r>
            <a:r>
              <a:rPr lang="ko-KR" altLang="en-US" sz="800" dirty="0" smtClean="0"/>
              <a:t> 시작 화면 제외 하고는 </a:t>
            </a:r>
            <a:r>
              <a:rPr lang="ko-KR" altLang="en-US" sz="800" dirty="0" err="1" smtClean="0"/>
              <a:t>앱을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사용중일</a:t>
            </a:r>
            <a:r>
              <a:rPr lang="ko-KR" altLang="en-US" sz="800" dirty="0" smtClean="0"/>
              <a:t> 때는 계속 볼 수 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구조는 </a:t>
            </a:r>
            <a:r>
              <a:rPr lang="en-US" altLang="ko-KR" sz="800" dirty="0" smtClean="0"/>
              <a:t>“</a:t>
            </a:r>
            <a:r>
              <a:rPr lang="ko-KR" altLang="en-US" sz="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accent2">
                    <a:lumMod val="75000"/>
                  </a:schemeClr>
                </a:solidFill>
              </a:rPr>
              <a:t>관심 </a:t>
            </a:r>
            <a:r>
              <a:rPr lang="en-US" altLang="ko-KR" sz="800" dirty="0" smtClean="0"/>
              <a:t>” </a:t>
            </a:r>
            <a:r>
              <a:rPr lang="ko-KR" altLang="en-US" sz="800" dirty="0" smtClean="0"/>
              <a:t>칸과 </a:t>
            </a:r>
            <a:r>
              <a:rPr lang="ko-KR" altLang="en-US" sz="800" dirty="0"/>
              <a:t>같다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BD71E323-AC21-455F-A124-4AFACCA0D201}"/>
              </a:ext>
            </a:extLst>
          </p:cNvPr>
          <p:cNvSpPr/>
          <p:nvPr/>
        </p:nvSpPr>
        <p:spPr>
          <a:xfrm>
            <a:off x="120238" y="4610985"/>
            <a:ext cx="6573564" cy="1181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32C98F53-1A41-49F7-A282-4DA536BB2125}"/>
              </a:ext>
            </a:extLst>
          </p:cNvPr>
          <p:cNvSpPr/>
          <p:nvPr/>
        </p:nvSpPr>
        <p:spPr>
          <a:xfrm>
            <a:off x="218111" y="4140081"/>
            <a:ext cx="6415880" cy="4311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연결자 43">
            <a:extLst>
              <a:ext uri="{FF2B5EF4-FFF2-40B4-BE49-F238E27FC236}">
                <a16:creationId xmlns="" xmlns:a16="http://schemas.microsoft.com/office/drawing/2014/main" id="{CF58F9B0-52F0-4B5E-988B-8BBDB27480D9}"/>
              </a:ext>
            </a:extLst>
          </p:cNvPr>
          <p:cNvSpPr/>
          <p:nvPr/>
        </p:nvSpPr>
        <p:spPr>
          <a:xfrm>
            <a:off x="6214466" y="5882872"/>
            <a:ext cx="432826" cy="4336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하트 1">
            <a:extLst>
              <a:ext uri="{FF2B5EF4-FFF2-40B4-BE49-F238E27FC236}">
                <a16:creationId xmlns="" xmlns:a16="http://schemas.microsoft.com/office/drawing/2014/main" id="{22DDE104-49F9-4424-8439-767644DFE335}"/>
              </a:ext>
            </a:extLst>
          </p:cNvPr>
          <p:cNvSpPr/>
          <p:nvPr/>
        </p:nvSpPr>
        <p:spPr>
          <a:xfrm>
            <a:off x="6260113" y="5970872"/>
            <a:ext cx="343949" cy="308749"/>
          </a:xfrm>
          <a:prstGeom prst="hear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D5DD072B-DDA5-4087-8635-C539582412DF}"/>
              </a:ext>
            </a:extLst>
          </p:cNvPr>
          <p:cNvCxnSpPr>
            <a:cxnSpLocks/>
          </p:cNvCxnSpPr>
          <p:nvPr/>
        </p:nvCxnSpPr>
        <p:spPr>
          <a:xfrm>
            <a:off x="6470141" y="5633156"/>
            <a:ext cx="354302" cy="38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DD24C3F7-E8C7-441A-BD47-AE4BACC0EA3F}"/>
              </a:ext>
            </a:extLst>
          </p:cNvPr>
          <p:cNvCxnSpPr>
            <a:cxnSpLocks/>
          </p:cNvCxnSpPr>
          <p:nvPr/>
        </p:nvCxnSpPr>
        <p:spPr>
          <a:xfrm>
            <a:off x="3407020" y="3888297"/>
            <a:ext cx="3537622" cy="94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AFD11F0-CD41-4365-9328-33CD122F82F8}"/>
              </a:ext>
            </a:extLst>
          </p:cNvPr>
          <p:cNvSpPr txBox="1"/>
          <p:nvPr/>
        </p:nvSpPr>
        <p:spPr>
          <a:xfrm>
            <a:off x="6899944" y="4757345"/>
            <a:ext cx="19881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 블록은 여러가지의 상품들을 보여주며</a:t>
            </a:r>
            <a:r>
              <a:rPr lang="en-US" altLang="ko-KR" sz="900" dirty="0"/>
              <a:t>, </a:t>
            </a:r>
            <a:r>
              <a:rPr lang="ko-KR" altLang="en-US" sz="900" dirty="0"/>
              <a:t>터치로 화면을 옆</a:t>
            </a:r>
            <a:r>
              <a:rPr lang="ko-KR" altLang="en-US" sz="900" dirty="0" smtClean="0"/>
              <a:t>으로 밀면 </a:t>
            </a:r>
            <a:r>
              <a:rPr lang="ko-KR" altLang="en-US" sz="900" dirty="0"/>
              <a:t>옆</a:t>
            </a:r>
            <a:r>
              <a:rPr lang="ko-KR" altLang="en-US" sz="900" dirty="0" smtClean="0"/>
              <a:t>에 </a:t>
            </a:r>
            <a:r>
              <a:rPr lang="ko-KR" altLang="en-US" sz="900" dirty="0"/>
              <a:t>있는 삼상품들이 보인다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59BAEF7C-EF46-45F5-9B3E-D5BA4AA1BF7C}"/>
              </a:ext>
            </a:extLst>
          </p:cNvPr>
          <p:cNvCxnSpPr/>
          <p:nvPr/>
        </p:nvCxnSpPr>
        <p:spPr>
          <a:xfrm flipV="1">
            <a:off x="4001845" y="3292087"/>
            <a:ext cx="3087402" cy="2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7258A246-0E08-4E2A-B1C1-3CE5298ACCCC}"/>
              </a:ext>
            </a:extLst>
          </p:cNvPr>
          <p:cNvSpPr txBox="1"/>
          <p:nvPr/>
        </p:nvSpPr>
        <p:spPr>
          <a:xfrm>
            <a:off x="7043478" y="2886653"/>
            <a:ext cx="14591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 블록은 사용자에게 상품 이미지로 설정해둔 이미지가 보이며 이 블록 밑에 있는 작은 블록에는 이 상품에 가격이 나와있어야 한다</a:t>
            </a:r>
            <a:r>
              <a:rPr lang="en-US" altLang="ko-KR" sz="900" dirty="0"/>
              <a:t>. </a:t>
            </a:r>
            <a:r>
              <a:rPr lang="ko-KR" altLang="en-US" sz="900" dirty="0"/>
              <a:t>또한 이 상품을 클릭 </a:t>
            </a:r>
            <a:r>
              <a:rPr lang="ko-KR" altLang="en-US" sz="900" dirty="0" err="1"/>
              <a:t>했을때</a:t>
            </a:r>
            <a:r>
              <a:rPr lang="ko-KR" altLang="en-US" sz="900" dirty="0"/>
              <a:t> 상품에 대한 정보와 구매 할 수 있는 버튼이 나온다 자세한 구조는 </a:t>
            </a:r>
            <a:r>
              <a:rPr lang="en-US" altLang="ko-KR" sz="900" dirty="0" smtClean="0"/>
              <a:t>“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물건 구매</a:t>
            </a:r>
            <a:r>
              <a:rPr lang="en-US" altLang="ko-KR" sz="900" dirty="0" smtClean="0"/>
              <a:t>”</a:t>
            </a:r>
            <a:r>
              <a:rPr lang="ko-KR" altLang="en-US" sz="900" dirty="0" smtClean="0"/>
              <a:t>칸에서 </a:t>
            </a:r>
            <a:r>
              <a:rPr lang="ko-KR" altLang="en-US" sz="900" dirty="0"/>
              <a:t>나온다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6A8C533C-7568-460B-91C2-FE8A041199E8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6126192" y="4918773"/>
            <a:ext cx="2769415" cy="90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EE639790-DC1B-4544-889A-8A9A67D603E6}"/>
              </a:ext>
            </a:extLst>
          </p:cNvPr>
          <p:cNvSpPr txBox="1"/>
          <p:nvPr/>
        </p:nvSpPr>
        <p:spPr>
          <a:xfrm>
            <a:off x="8895607" y="5157491"/>
            <a:ext cx="220211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 블록은 사용자들이 자유롭게 남길수 있는 게시판이며</a:t>
            </a:r>
            <a:r>
              <a:rPr lang="en-US" altLang="ko-KR" sz="900" dirty="0"/>
              <a:t>,</a:t>
            </a:r>
            <a:r>
              <a:rPr lang="ko-KR" altLang="en-US" sz="900" dirty="0"/>
              <a:t> 개인정보</a:t>
            </a:r>
            <a:r>
              <a:rPr lang="en-US" altLang="ko-KR" sz="900" dirty="0"/>
              <a:t> </a:t>
            </a:r>
            <a:r>
              <a:rPr lang="ko-KR" altLang="en-US" sz="900" dirty="0"/>
              <a:t>노출</a:t>
            </a:r>
            <a:r>
              <a:rPr lang="en-US" altLang="ko-KR" sz="900" dirty="0"/>
              <a:t>, </a:t>
            </a:r>
            <a:r>
              <a:rPr lang="ko-KR" altLang="en-US" sz="900" dirty="0"/>
              <a:t>욕설</a:t>
            </a:r>
            <a:r>
              <a:rPr lang="en-US" altLang="ko-KR" sz="900" dirty="0"/>
              <a:t> </a:t>
            </a:r>
            <a:r>
              <a:rPr lang="ko-KR" altLang="en-US" sz="900" dirty="0"/>
              <a:t>범죄행위</a:t>
            </a:r>
            <a:r>
              <a:rPr lang="en-US" altLang="ko-KR" sz="900" dirty="0"/>
              <a:t>, </a:t>
            </a:r>
            <a:r>
              <a:rPr lang="ko-KR" altLang="en-US" sz="900" dirty="0"/>
              <a:t>성적 수치심을 주는 발언과 타인에게 불편을 끼치는 행위를 하는 게시글은 올라갈 수 없으며</a:t>
            </a:r>
            <a:r>
              <a:rPr lang="en-US" altLang="ko-KR" sz="900" dirty="0"/>
              <a:t>, </a:t>
            </a:r>
            <a:r>
              <a:rPr lang="ko-KR" altLang="en-US" sz="900" dirty="0"/>
              <a:t>사용자들은 자신이 사용한 상품들의 사용후기</a:t>
            </a:r>
            <a:r>
              <a:rPr lang="en-US" altLang="ko-KR" sz="900" dirty="0"/>
              <a:t>, </a:t>
            </a:r>
            <a:r>
              <a:rPr lang="ko-KR" altLang="en-US" sz="900" dirty="0" err="1"/>
              <a:t>사용자들에게의</a:t>
            </a:r>
            <a:r>
              <a:rPr lang="ko-KR" altLang="en-US" sz="900" dirty="0"/>
              <a:t> 질문</a:t>
            </a:r>
            <a:r>
              <a:rPr lang="en-US" altLang="ko-KR" sz="900" dirty="0"/>
              <a:t> </a:t>
            </a:r>
            <a:r>
              <a:rPr lang="ko-KR" altLang="en-US" sz="900" dirty="0"/>
              <a:t>등을 작성하여 게시할 수 </a:t>
            </a:r>
            <a:r>
              <a:rPr lang="ko-KR" altLang="en-US" sz="900" dirty="0" smtClean="0"/>
              <a:t>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자세한 설명은 </a:t>
            </a:r>
            <a:endParaRPr lang="en-US" altLang="ko-KR" sz="900" dirty="0" smtClean="0"/>
          </a:p>
          <a:p>
            <a:r>
              <a:rPr lang="en-US" altLang="ko-KR" sz="900" dirty="0" smtClean="0"/>
              <a:t>“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게시물</a:t>
            </a:r>
            <a:r>
              <a:rPr lang="en-US" altLang="ko-KR" sz="900" dirty="0" smtClean="0"/>
              <a:t>”</a:t>
            </a:r>
            <a:r>
              <a:rPr lang="ko-KR" altLang="en-US" sz="900" dirty="0" smtClean="0"/>
              <a:t>칸에서 볼 수 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6848B716-C18A-4D67-B3B9-DC754F69AD5B}"/>
              </a:ext>
            </a:extLst>
          </p:cNvPr>
          <p:cNvCxnSpPr/>
          <p:nvPr/>
        </p:nvCxnSpPr>
        <p:spPr>
          <a:xfrm>
            <a:off x="4001845" y="895841"/>
            <a:ext cx="4592676" cy="200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68C1D95-E8C3-4F09-80B0-7F98CCE63126}"/>
              </a:ext>
            </a:extLst>
          </p:cNvPr>
          <p:cNvSpPr txBox="1"/>
          <p:nvPr/>
        </p:nvSpPr>
        <p:spPr>
          <a:xfrm>
            <a:off x="8618860" y="2673100"/>
            <a:ext cx="1278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 칸은 </a:t>
            </a:r>
            <a:r>
              <a:rPr lang="ko-KR" altLang="en-US" sz="800" dirty="0" smtClean="0"/>
              <a:t>검색 </a:t>
            </a:r>
            <a:r>
              <a:rPr lang="ko-KR" altLang="en-US" sz="800" dirty="0"/>
              <a:t>칸이며</a:t>
            </a:r>
            <a:r>
              <a:rPr lang="en-US" altLang="ko-KR" sz="800" dirty="0"/>
              <a:t>, </a:t>
            </a:r>
          </a:p>
          <a:p>
            <a:r>
              <a:rPr lang="ko-KR" altLang="en-US" sz="800" dirty="0"/>
              <a:t>자신이 구매하고자 하는 </a:t>
            </a:r>
            <a:endParaRPr lang="en-US" altLang="ko-KR" sz="800" dirty="0"/>
          </a:p>
          <a:p>
            <a:r>
              <a:rPr lang="ko-KR" altLang="en-US" sz="800" dirty="0"/>
              <a:t>물품의 이름을 입력하면</a:t>
            </a:r>
            <a:endParaRPr lang="en-US" altLang="ko-KR" sz="800" dirty="0"/>
          </a:p>
          <a:p>
            <a:r>
              <a:rPr lang="ko-KR" altLang="en-US" sz="800" dirty="0"/>
              <a:t>그에 적합한 상품들이 </a:t>
            </a:r>
            <a:endParaRPr lang="en-US" altLang="ko-KR" sz="800" dirty="0"/>
          </a:p>
          <a:p>
            <a:r>
              <a:rPr lang="ko-KR" altLang="en-US" sz="800" dirty="0"/>
              <a:t>나온다</a:t>
            </a:r>
            <a:r>
              <a:rPr lang="en-US" altLang="ko-KR" sz="800" dirty="0"/>
              <a:t>, </a:t>
            </a:r>
            <a:r>
              <a:rPr lang="ko-KR" altLang="en-US" sz="800" dirty="0"/>
              <a:t>상품이 나오는</a:t>
            </a:r>
            <a:endParaRPr lang="en-US" altLang="ko-KR" sz="800" dirty="0"/>
          </a:p>
          <a:p>
            <a:r>
              <a:rPr lang="ko-KR" altLang="en-US" sz="800" dirty="0"/>
              <a:t>구조와 설명은 </a:t>
            </a:r>
            <a:endParaRPr lang="en-US" altLang="ko-KR" sz="800" dirty="0" smtClean="0"/>
          </a:p>
          <a:p>
            <a:r>
              <a:rPr lang="en-US" altLang="ko-KR" sz="800" dirty="0" smtClean="0"/>
              <a:t>“</a:t>
            </a:r>
            <a:r>
              <a:rPr lang="ko-KR" altLang="en-US" sz="800" dirty="0" smtClean="0">
                <a:solidFill>
                  <a:schemeClr val="accent2">
                    <a:lumMod val="75000"/>
                  </a:schemeClr>
                </a:solidFill>
              </a:rPr>
              <a:t>검색</a:t>
            </a:r>
            <a:r>
              <a:rPr lang="en-US" altLang="ko-KR" sz="800" dirty="0" smtClean="0"/>
              <a:t>” </a:t>
            </a:r>
            <a:r>
              <a:rPr lang="ko-KR" altLang="en-US" sz="800" dirty="0" smtClean="0"/>
              <a:t>칸에서</a:t>
            </a:r>
            <a:endParaRPr lang="en-US" altLang="ko-KR" sz="800" dirty="0"/>
          </a:p>
          <a:p>
            <a:r>
              <a:rPr lang="ko-KR" altLang="en-US" sz="800" dirty="0"/>
              <a:t>볼 수 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42A6DFA-3145-4CAC-8047-C00DD228921C}"/>
              </a:ext>
            </a:extLst>
          </p:cNvPr>
          <p:cNvSpPr txBox="1"/>
          <p:nvPr/>
        </p:nvSpPr>
        <p:spPr>
          <a:xfrm>
            <a:off x="6468860" y="447842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CA07E603-1343-4533-93B6-DD94B5F068C4}"/>
              </a:ext>
            </a:extLst>
          </p:cNvPr>
          <p:cNvCxnSpPr>
            <a:cxnSpLocks/>
            <a:stCxn id="43" idx="3"/>
            <a:endCxn id="67" idx="1"/>
          </p:cNvCxnSpPr>
          <p:nvPr/>
        </p:nvCxnSpPr>
        <p:spPr>
          <a:xfrm flipV="1">
            <a:off x="6514579" y="4478425"/>
            <a:ext cx="226843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6FC93A11-4C18-42F5-9868-9BFE65937CE2}"/>
              </a:ext>
            </a:extLst>
          </p:cNvPr>
          <p:cNvSpPr txBox="1"/>
          <p:nvPr/>
        </p:nvSpPr>
        <p:spPr>
          <a:xfrm>
            <a:off x="8783016" y="4055232"/>
            <a:ext cx="10558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 </a:t>
            </a:r>
            <a:r>
              <a:rPr lang="en-US" altLang="ko-KR" sz="800" dirty="0"/>
              <a:t>+</a:t>
            </a:r>
            <a:r>
              <a:rPr lang="ko-KR" altLang="en-US" sz="800" dirty="0"/>
              <a:t>를 누르면 자신도 게시판에 글을 작성 할 수 있다</a:t>
            </a:r>
            <a:r>
              <a:rPr lang="en-US" altLang="ko-KR" sz="800" dirty="0"/>
              <a:t>.</a:t>
            </a:r>
            <a:r>
              <a:rPr lang="ko-KR" altLang="en-US" sz="800" dirty="0"/>
              <a:t> 자세한 구조와 설명은 </a:t>
            </a:r>
            <a:r>
              <a:rPr lang="en-US" altLang="ko-KR" sz="800" dirty="0" smtClean="0"/>
              <a:t>“</a:t>
            </a:r>
            <a:r>
              <a:rPr lang="ko-KR" altLang="en-US" sz="800" dirty="0" smtClean="0">
                <a:solidFill>
                  <a:schemeClr val="accent2">
                    <a:lumMod val="75000"/>
                  </a:schemeClr>
                </a:solidFill>
              </a:rPr>
              <a:t>게시물 추가</a:t>
            </a:r>
            <a:r>
              <a:rPr lang="en-US" altLang="ko-KR" sz="800" dirty="0" smtClean="0"/>
              <a:t>” </a:t>
            </a:r>
            <a:r>
              <a:rPr lang="ko-KR" altLang="en-US" sz="800" dirty="0" smtClean="0"/>
              <a:t>칸에서 </a:t>
            </a:r>
            <a:r>
              <a:rPr lang="ko-KR" altLang="en-US" sz="800" dirty="0"/>
              <a:t>볼 수 있다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1652153" y="2175141"/>
            <a:ext cx="931179" cy="29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2924649" y="2174137"/>
            <a:ext cx="931179" cy="29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4163705" y="2165037"/>
            <a:ext cx="931179" cy="29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5427126" y="2166527"/>
            <a:ext cx="931179" cy="29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2177188" y="749288"/>
            <a:ext cx="2340039" cy="29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453980" y="4220239"/>
            <a:ext cx="653457" cy="293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1766763" y="4209273"/>
            <a:ext cx="653457" cy="293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2736781" y="4209697"/>
            <a:ext cx="653457" cy="293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3759366" y="4204188"/>
            <a:ext cx="653457" cy="293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4773669" y="4198939"/>
            <a:ext cx="653457" cy="293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5778631" y="4199320"/>
            <a:ext cx="653457" cy="293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사각형: 둥근 모서리 56">
            <a:extLst>
              <a:ext uri="{FF2B5EF4-FFF2-40B4-BE49-F238E27FC236}">
                <a16:creationId xmlns="" xmlns:a16="http://schemas.microsoft.com/office/drawing/2014/main" id="{3615E413-E011-4C95-81BC-54D65C5528B7}"/>
              </a:ext>
            </a:extLst>
          </p:cNvPr>
          <p:cNvSpPr/>
          <p:nvPr/>
        </p:nvSpPr>
        <p:spPr>
          <a:xfrm>
            <a:off x="379476" y="2561773"/>
            <a:ext cx="2943873" cy="145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사각형: 둥근 모서리 56">
            <a:extLst>
              <a:ext uri="{FF2B5EF4-FFF2-40B4-BE49-F238E27FC236}">
                <a16:creationId xmlns="" xmlns:a16="http://schemas.microsoft.com/office/drawing/2014/main" id="{3615E413-E011-4C95-81BC-54D65C5528B7}"/>
              </a:ext>
            </a:extLst>
          </p:cNvPr>
          <p:cNvSpPr/>
          <p:nvPr/>
        </p:nvSpPr>
        <p:spPr>
          <a:xfrm>
            <a:off x="3464081" y="2561773"/>
            <a:ext cx="2943873" cy="145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1366080" y="4142819"/>
            <a:ext cx="45719" cy="42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BD71E323-AC21-455F-A124-4AFACCA0D201}"/>
              </a:ext>
            </a:extLst>
          </p:cNvPr>
          <p:cNvSpPr/>
          <p:nvPr/>
        </p:nvSpPr>
        <p:spPr>
          <a:xfrm>
            <a:off x="108278" y="5826904"/>
            <a:ext cx="6581582" cy="516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453326" y="5961293"/>
            <a:ext cx="931179" cy="293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1638538" y="5953126"/>
            <a:ext cx="931179" cy="293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2848861" y="5938715"/>
            <a:ext cx="931179" cy="293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4048432" y="5938715"/>
            <a:ext cx="931179" cy="293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5257791" y="5930548"/>
            <a:ext cx="931179" cy="293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53326" y="5961321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53980" y="5953126"/>
            <a:ext cx="93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638538" y="5947154"/>
            <a:ext cx="93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49515" y="5940580"/>
            <a:ext cx="93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048758" y="5961321"/>
            <a:ext cx="93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270829" y="5952549"/>
            <a:ext cx="93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13" name="순서도: 연결자 112">
            <a:extLst>
              <a:ext uri="{FF2B5EF4-FFF2-40B4-BE49-F238E27FC236}">
                <a16:creationId xmlns="" xmlns:a16="http://schemas.microsoft.com/office/drawing/2014/main" id="{CF58F9B0-52F0-4B5E-988B-8BBDB27480D9}"/>
              </a:ext>
            </a:extLst>
          </p:cNvPr>
          <p:cNvSpPr/>
          <p:nvPr/>
        </p:nvSpPr>
        <p:spPr>
          <a:xfrm>
            <a:off x="6252447" y="5325374"/>
            <a:ext cx="432826" cy="4336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하트 111">
            <a:extLst>
              <a:ext uri="{FF2B5EF4-FFF2-40B4-BE49-F238E27FC236}">
                <a16:creationId xmlns="" xmlns:a16="http://schemas.microsoft.com/office/drawing/2014/main" id="{22DDE104-49F9-4424-8439-767644DFE335}"/>
              </a:ext>
            </a:extLst>
          </p:cNvPr>
          <p:cNvSpPr/>
          <p:nvPr/>
        </p:nvSpPr>
        <p:spPr>
          <a:xfrm>
            <a:off x="6294288" y="5410384"/>
            <a:ext cx="343949" cy="308749"/>
          </a:xfrm>
          <a:prstGeom prst="hear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25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A4625-9D89-4A33-A47C-A8DD5EF5A063}"/>
              </a:ext>
            </a:extLst>
          </p:cNvPr>
          <p:cNvSpPr/>
          <p:nvPr/>
        </p:nvSpPr>
        <p:spPr>
          <a:xfrm>
            <a:off x="5602537" y="2206411"/>
            <a:ext cx="1038138" cy="409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F2D2F96-9A90-4D15-96EE-B8182E0FBA50}"/>
              </a:ext>
            </a:extLst>
          </p:cNvPr>
          <p:cNvSpPr txBox="1"/>
          <p:nvPr/>
        </p:nvSpPr>
        <p:spPr>
          <a:xfrm>
            <a:off x="8229601" y="260058"/>
            <a:ext cx="18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물건 </a:t>
            </a:r>
            <a:r>
              <a:rPr lang="ko-KR" altLang="en-US" dirty="0"/>
              <a:t>구매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C95DA0D-4D88-4F6C-8AA3-B8C257C2EA76}"/>
              </a:ext>
            </a:extLst>
          </p:cNvPr>
          <p:cNvSpPr/>
          <p:nvPr/>
        </p:nvSpPr>
        <p:spPr>
          <a:xfrm>
            <a:off x="49809" y="100666"/>
            <a:ext cx="6593747" cy="6216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E22BC34-1E65-439D-AD92-C3E41C215874}"/>
              </a:ext>
            </a:extLst>
          </p:cNvPr>
          <p:cNvSpPr txBox="1"/>
          <p:nvPr/>
        </p:nvSpPr>
        <p:spPr>
          <a:xfrm>
            <a:off x="2420222" y="356425"/>
            <a:ext cx="18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Protect The Sea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843AD47-65C0-4E0A-A7DB-95D49D67354D}"/>
              </a:ext>
            </a:extLst>
          </p:cNvPr>
          <p:cNvSpPr/>
          <p:nvPr/>
        </p:nvSpPr>
        <p:spPr>
          <a:xfrm flipV="1">
            <a:off x="67111" y="100664"/>
            <a:ext cx="6566879" cy="15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28FA16B-C1CA-41CC-A718-21A1E99498D5}"/>
              </a:ext>
            </a:extLst>
          </p:cNvPr>
          <p:cNvSpPr/>
          <p:nvPr/>
        </p:nvSpPr>
        <p:spPr>
          <a:xfrm>
            <a:off x="67112" y="880844"/>
            <a:ext cx="6573564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A99338BA-4FAD-4AB6-84B5-E78969712938}"/>
              </a:ext>
            </a:extLst>
          </p:cNvPr>
          <p:cNvSpPr/>
          <p:nvPr/>
        </p:nvSpPr>
        <p:spPr>
          <a:xfrm>
            <a:off x="6358860" y="100664"/>
            <a:ext cx="281816" cy="279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BD71E323-AC21-455F-A124-4AFACCA0D201}"/>
              </a:ext>
            </a:extLst>
          </p:cNvPr>
          <p:cNvSpPr/>
          <p:nvPr/>
        </p:nvSpPr>
        <p:spPr>
          <a:xfrm>
            <a:off x="4761936" y="2975234"/>
            <a:ext cx="1872054" cy="3324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연결자 43">
            <a:extLst>
              <a:ext uri="{FF2B5EF4-FFF2-40B4-BE49-F238E27FC236}">
                <a16:creationId xmlns="" xmlns:a16="http://schemas.microsoft.com/office/drawing/2014/main" id="{CF58F9B0-52F0-4B5E-988B-8BBDB27480D9}"/>
              </a:ext>
            </a:extLst>
          </p:cNvPr>
          <p:cNvSpPr/>
          <p:nvPr/>
        </p:nvSpPr>
        <p:spPr>
          <a:xfrm>
            <a:off x="6081753" y="5779739"/>
            <a:ext cx="432826" cy="4336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하트 1">
            <a:extLst>
              <a:ext uri="{FF2B5EF4-FFF2-40B4-BE49-F238E27FC236}">
                <a16:creationId xmlns="" xmlns:a16="http://schemas.microsoft.com/office/drawing/2014/main" id="{22DDE104-49F9-4424-8439-767644DFE335}"/>
              </a:ext>
            </a:extLst>
          </p:cNvPr>
          <p:cNvSpPr/>
          <p:nvPr/>
        </p:nvSpPr>
        <p:spPr>
          <a:xfrm>
            <a:off x="6126192" y="5868016"/>
            <a:ext cx="343949" cy="308749"/>
          </a:xfrm>
          <a:prstGeom prst="hear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BF8C48D3-B214-4372-8725-FFC4BD67DE7D}"/>
              </a:ext>
            </a:extLst>
          </p:cNvPr>
          <p:cNvSpPr/>
          <p:nvPr/>
        </p:nvSpPr>
        <p:spPr>
          <a:xfrm>
            <a:off x="67112" y="1822682"/>
            <a:ext cx="4647502" cy="312070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C1500BBD-A425-4174-8189-911B755F9990}"/>
              </a:ext>
            </a:extLst>
          </p:cNvPr>
          <p:cNvCxnSpPr>
            <a:cxnSpLocks/>
            <a:stCxn id="77" idx="3"/>
            <a:endCxn id="83" idx="1"/>
          </p:cNvCxnSpPr>
          <p:nvPr/>
        </p:nvCxnSpPr>
        <p:spPr>
          <a:xfrm flipV="1">
            <a:off x="4714614" y="1511516"/>
            <a:ext cx="2600586" cy="187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7802D148-D069-44A8-8BED-0DB4346399B2}"/>
              </a:ext>
            </a:extLst>
          </p:cNvPr>
          <p:cNvSpPr txBox="1"/>
          <p:nvPr/>
        </p:nvSpPr>
        <p:spPr>
          <a:xfrm>
            <a:off x="7315200" y="1342239"/>
            <a:ext cx="339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 칸은 상품의 이미지로 설정된 이미지가 </a:t>
            </a:r>
            <a:r>
              <a:rPr lang="ko-KR" altLang="en-US" sz="800" dirty="0" smtClean="0"/>
              <a:t>나온다 설정해둔 이미지가 한 장이 아니라면 사용자가 직접 사진을 </a:t>
            </a:r>
            <a:r>
              <a:rPr lang="ko-KR" altLang="en-US" sz="800" dirty="0" err="1" smtClean="0"/>
              <a:t>넘길수</a:t>
            </a:r>
            <a:r>
              <a:rPr lang="ko-KR" altLang="en-US" sz="800" dirty="0" smtClean="0"/>
              <a:t> 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85" name="순서도: 대체 처리 84">
            <a:extLst>
              <a:ext uri="{FF2B5EF4-FFF2-40B4-BE49-F238E27FC236}">
                <a16:creationId xmlns="" xmlns:a16="http://schemas.microsoft.com/office/drawing/2014/main" id="{EAC9DAB4-E8D4-431E-9998-0EDE9F486A81}"/>
              </a:ext>
            </a:extLst>
          </p:cNvPr>
          <p:cNvSpPr/>
          <p:nvPr/>
        </p:nvSpPr>
        <p:spPr>
          <a:xfrm>
            <a:off x="5119508" y="1835873"/>
            <a:ext cx="1350633" cy="268448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963264A2-F8CF-4F11-8284-B2A3748F9FC6}"/>
              </a:ext>
            </a:extLst>
          </p:cNvPr>
          <p:cNvSpPr/>
          <p:nvPr/>
        </p:nvSpPr>
        <p:spPr>
          <a:xfrm>
            <a:off x="5656736" y="2143491"/>
            <a:ext cx="929740" cy="314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EEB3F02F-E9CA-4EFA-985F-3773C9E96EED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6159947" y="1955259"/>
            <a:ext cx="1089388" cy="1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9FA46F5B-D1BF-443E-A400-1CEC45A16DE8}"/>
              </a:ext>
            </a:extLst>
          </p:cNvPr>
          <p:cNvSpPr txBox="1"/>
          <p:nvPr/>
        </p:nvSpPr>
        <p:spPr>
          <a:xfrm>
            <a:off x="7249335" y="1785982"/>
            <a:ext cx="339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 칸은 상품의 가격이 적혀져 있으며</a:t>
            </a:r>
            <a:r>
              <a:rPr lang="en-US" altLang="ko-KR" sz="800" dirty="0"/>
              <a:t>, </a:t>
            </a:r>
            <a:r>
              <a:rPr lang="ko-KR" altLang="en-US" sz="800" dirty="0"/>
              <a:t>가격 끝에는 원이</a:t>
            </a:r>
            <a:r>
              <a:rPr lang="en-US" altLang="ko-KR" sz="800" dirty="0"/>
              <a:t> </a:t>
            </a:r>
            <a:r>
              <a:rPr lang="ko-KR" altLang="en-US" sz="800" dirty="0"/>
              <a:t>붙어서 보여준다</a:t>
            </a:r>
          </a:p>
        </p:txBody>
      </p:sp>
      <p:cxnSp>
        <p:nvCxnSpPr>
          <p:cNvPr id="4" name="직선 화살표 연결선 3"/>
          <p:cNvCxnSpPr>
            <a:endCxn id="23" idx="1"/>
          </p:cNvCxnSpPr>
          <p:nvPr/>
        </p:nvCxnSpPr>
        <p:spPr>
          <a:xfrm>
            <a:off x="5371070" y="240236"/>
            <a:ext cx="2232454" cy="764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802D148-D069-44A8-8BED-0DB4346399B2}"/>
              </a:ext>
            </a:extLst>
          </p:cNvPr>
          <p:cNvSpPr txBox="1"/>
          <p:nvPr/>
        </p:nvSpPr>
        <p:spPr>
          <a:xfrm>
            <a:off x="7603524" y="897421"/>
            <a:ext cx="3397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</a:t>
            </a:r>
            <a:r>
              <a:rPr lang="ko-KR" altLang="en-US" sz="800" dirty="0" smtClean="0"/>
              <a:t>시간과 핸드폰 </a:t>
            </a:r>
            <a:r>
              <a:rPr lang="ko-KR" altLang="en-US" sz="800" dirty="0" err="1" smtClean="0"/>
              <a:t>베터리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사용자의 </a:t>
            </a:r>
            <a:r>
              <a:rPr lang="ko-KR" altLang="en-US" sz="800" dirty="0" err="1" smtClean="0"/>
              <a:t>통산사가</a:t>
            </a:r>
            <a:r>
              <a:rPr lang="ko-KR" altLang="en-US" sz="800" dirty="0" smtClean="0"/>
              <a:t> 나와있다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8" name="직선 화살표 연결선 7"/>
          <p:cNvCxnSpPr>
            <a:stCxn id="86" idx="3"/>
            <a:endCxn id="28" idx="1"/>
          </p:cNvCxnSpPr>
          <p:nvPr/>
        </p:nvCxnSpPr>
        <p:spPr>
          <a:xfrm>
            <a:off x="6586476" y="2300768"/>
            <a:ext cx="1791405" cy="38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802D148-D069-44A8-8BED-0DB4346399B2}"/>
              </a:ext>
            </a:extLst>
          </p:cNvPr>
          <p:cNvSpPr txBox="1"/>
          <p:nvPr/>
        </p:nvSpPr>
        <p:spPr>
          <a:xfrm>
            <a:off x="8377881" y="2390459"/>
            <a:ext cx="339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 블록은 사용자가 보고 있는 상품을 구매 하고자 할 때 상품을 구매할 수 있도록 도와주는 버튼으로 이 버튼을 누르면 사용자가 미리 설정해둔 카드로 구매 할 수 도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또는 계좌로도 구매를 할 수 있다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자세한 설명과 구조는 </a:t>
            </a:r>
            <a:r>
              <a:rPr lang="en-US" altLang="ko-KR" sz="800" dirty="0" smtClean="0"/>
              <a:t>“</a:t>
            </a:r>
            <a:r>
              <a:rPr lang="ko-KR" altLang="en-US" sz="800" dirty="0" smtClean="0">
                <a:solidFill>
                  <a:srgbClr val="FF0000"/>
                </a:solidFill>
              </a:rPr>
              <a:t>구매</a:t>
            </a:r>
            <a:r>
              <a:rPr lang="en-US" altLang="ko-KR" sz="800" dirty="0" smtClean="0"/>
              <a:t>” </a:t>
            </a:r>
            <a:r>
              <a:rPr lang="ko-KR" altLang="en-US" sz="800" dirty="0" smtClean="0"/>
              <a:t>칸에서 볼 수 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1" name="하트 30">
            <a:extLst>
              <a:ext uri="{FF2B5EF4-FFF2-40B4-BE49-F238E27FC236}">
                <a16:creationId xmlns="" xmlns:a16="http://schemas.microsoft.com/office/drawing/2014/main" id="{22DDE104-49F9-4424-8439-767644DFE335}"/>
              </a:ext>
            </a:extLst>
          </p:cNvPr>
          <p:cNvSpPr/>
          <p:nvPr/>
        </p:nvSpPr>
        <p:spPr>
          <a:xfrm>
            <a:off x="6384154" y="2741758"/>
            <a:ext cx="171974" cy="174437"/>
          </a:xfrm>
          <a:prstGeom prst="hear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FA46F5B-D1BF-443E-A400-1CEC45A16DE8}"/>
              </a:ext>
            </a:extLst>
          </p:cNvPr>
          <p:cNvSpPr txBox="1"/>
          <p:nvPr/>
        </p:nvSpPr>
        <p:spPr>
          <a:xfrm>
            <a:off x="7714772" y="3220318"/>
            <a:ext cx="33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 </a:t>
            </a:r>
            <a:r>
              <a:rPr lang="ko-KR" altLang="en-US" sz="800" dirty="0" smtClean="0"/>
              <a:t>칸은 사용자가 마음에 든 상품들을 다시 볼 수 있도록 도와주는 버튼으로 이 버튼을 클릭하면 사용자가 현재 보고 있는 상품을 어떤 저장 공간에 저장하는 버튼이다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35" name="직선 화살표 연결선 34"/>
          <p:cNvCxnSpPr>
            <a:endCxn id="34" idx="1"/>
          </p:cNvCxnSpPr>
          <p:nvPr/>
        </p:nvCxnSpPr>
        <p:spPr>
          <a:xfrm>
            <a:off x="6556128" y="2806425"/>
            <a:ext cx="1158644" cy="644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8" idx="1"/>
          </p:cNvCxnSpPr>
          <p:nvPr/>
        </p:nvCxnSpPr>
        <p:spPr>
          <a:xfrm>
            <a:off x="6499768" y="3930539"/>
            <a:ext cx="1383842" cy="491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9FA46F5B-D1BF-443E-A400-1CEC45A16DE8}"/>
              </a:ext>
            </a:extLst>
          </p:cNvPr>
          <p:cNvSpPr txBox="1"/>
          <p:nvPr/>
        </p:nvSpPr>
        <p:spPr>
          <a:xfrm>
            <a:off x="7883610" y="4252902"/>
            <a:ext cx="339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사용자가 구매하고자 하는 </a:t>
            </a:r>
            <a:r>
              <a:rPr lang="ko-KR" altLang="en-US" sz="800" dirty="0" err="1" smtClean="0"/>
              <a:t>삼품들에</a:t>
            </a:r>
            <a:r>
              <a:rPr lang="ko-KR" altLang="en-US" sz="800" dirty="0" smtClean="0"/>
              <a:t> 대한 알아야 하는 정보가 나와 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19" name="포인트가 5개인 별 18"/>
          <p:cNvSpPr/>
          <p:nvPr/>
        </p:nvSpPr>
        <p:spPr>
          <a:xfrm>
            <a:off x="4970420" y="2464458"/>
            <a:ext cx="149088" cy="14559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" pitchFamily="18" charset="0"/>
            </a:endParaRPr>
          </a:p>
        </p:txBody>
      </p:sp>
      <p:sp>
        <p:nvSpPr>
          <p:cNvPr id="41" name="포인트가 5개인 별 40"/>
          <p:cNvSpPr/>
          <p:nvPr/>
        </p:nvSpPr>
        <p:spPr>
          <a:xfrm>
            <a:off x="5183309" y="2464458"/>
            <a:ext cx="149088" cy="14559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" pitchFamily="18" charset="0"/>
            </a:endParaRPr>
          </a:p>
        </p:txBody>
      </p:sp>
      <p:sp>
        <p:nvSpPr>
          <p:cNvPr id="42" name="포인트가 5개인 별 41"/>
          <p:cNvSpPr/>
          <p:nvPr/>
        </p:nvSpPr>
        <p:spPr>
          <a:xfrm>
            <a:off x="5394793" y="2464458"/>
            <a:ext cx="149088" cy="14559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" pitchFamily="18" charset="0"/>
            </a:endParaRPr>
          </a:p>
        </p:txBody>
      </p:sp>
      <p:sp>
        <p:nvSpPr>
          <p:cNvPr id="43" name="포인트가 5개인 별 42"/>
          <p:cNvSpPr/>
          <p:nvPr/>
        </p:nvSpPr>
        <p:spPr>
          <a:xfrm>
            <a:off x="5593712" y="2472696"/>
            <a:ext cx="149088" cy="14559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" pitchFamily="18" charset="0"/>
            </a:endParaRPr>
          </a:p>
        </p:txBody>
      </p:sp>
      <p:sp>
        <p:nvSpPr>
          <p:cNvPr id="45" name="포인트가 5개인 별 44"/>
          <p:cNvSpPr/>
          <p:nvPr/>
        </p:nvSpPr>
        <p:spPr>
          <a:xfrm>
            <a:off x="5779156" y="2472696"/>
            <a:ext cx="149088" cy="14559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" pitchFamily="18" charset="0"/>
            </a:endParaRPr>
          </a:p>
        </p:txBody>
      </p:sp>
      <p:cxnSp>
        <p:nvCxnSpPr>
          <p:cNvPr id="46" name="직선 화살표 연결선 45"/>
          <p:cNvCxnSpPr>
            <a:endCxn id="47" idx="1"/>
          </p:cNvCxnSpPr>
          <p:nvPr/>
        </p:nvCxnSpPr>
        <p:spPr>
          <a:xfrm>
            <a:off x="5853700" y="2630794"/>
            <a:ext cx="2029911" cy="135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FA46F5B-D1BF-443E-A400-1CEC45A16DE8}"/>
              </a:ext>
            </a:extLst>
          </p:cNvPr>
          <p:cNvSpPr txBox="1"/>
          <p:nvPr/>
        </p:nvSpPr>
        <p:spPr>
          <a:xfrm>
            <a:off x="7883611" y="3812607"/>
            <a:ext cx="339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사용자들이 이 물건을 구매한 후 평가한 점수에 따라 별이 노란색으로 변하고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별의 개수는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개가 최대다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6330930" y="5329881"/>
            <a:ext cx="1692724" cy="538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9FA46F5B-D1BF-443E-A400-1CEC45A16DE8}"/>
              </a:ext>
            </a:extLst>
          </p:cNvPr>
          <p:cNvSpPr txBox="1"/>
          <p:nvPr/>
        </p:nvSpPr>
        <p:spPr>
          <a:xfrm>
            <a:off x="8023654" y="5160604"/>
            <a:ext cx="339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사용자가 다시 보고 싶어 했던 상품들을 저장해둔 공간으로 자세한 설명과 구조는 </a:t>
            </a:r>
            <a:r>
              <a:rPr lang="en-US" altLang="ko-KR" sz="800" dirty="0" smtClean="0"/>
              <a:t>“</a:t>
            </a:r>
            <a:r>
              <a:rPr lang="ko-KR" altLang="en-US" sz="800" dirty="0" smtClean="0"/>
              <a:t>하트 공간</a:t>
            </a:r>
            <a:r>
              <a:rPr lang="en-US" altLang="ko-KR" sz="800" dirty="0" smtClean="0"/>
              <a:t>”</a:t>
            </a:r>
            <a:r>
              <a:rPr lang="ko-KR" altLang="en-US" sz="800" dirty="0" smtClean="0"/>
              <a:t>칸에서 볼 수 있디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49809" y="5025081"/>
            <a:ext cx="4664805" cy="12743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4475367" y="5588699"/>
            <a:ext cx="3465909" cy="279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FA46F5B-D1BF-443E-A400-1CEC45A16DE8}"/>
              </a:ext>
            </a:extLst>
          </p:cNvPr>
          <p:cNvSpPr txBox="1"/>
          <p:nvPr/>
        </p:nvSpPr>
        <p:spPr>
          <a:xfrm>
            <a:off x="7941276" y="5827191"/>
            <a:ext cx="339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사용자가 현재 물건 구매 화면에서 보고 있는 상품들과 유사한 다른 상품들이 밑에 나열 되 있으며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 또한 상품들을 클릭했을 때 물건 구매 화면으로 넘어 온다</a:t>
            </a:r>
            <a:r>
              <a:rPr lang="en-US" altLang="ko-KR" sz="800" dirty="0" smtClean="0"/>
              <a:t>.( </a:t>
            </a:r>
            <a:r>
              <a:rPr lang="ko-KR" altLang="en-US" sz="800" dirty="0" smtClean="0"/>
              <a:t>상품들이 화면에 다 안 보인다면 사용자가 화면을 밑으로 내려 상품들을 확인 할 수 있다</a:t>
            </a:r>
            <a:r>
              <a:rPr lang="en-US" altLang="ko-KR" sz="800" dirty="0" smtClean="0"/>
              <a:t>.)</a:t>
            </a:r>
            <a:endParaRPr lang="ko-KR" altLang="en-US" sz="8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729946" y="5324703"/>
            <a:ext cx="1220676" cy="666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245708" y="5328896"/>
            <a:ext cx="1223541" cy="666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66027" y="5319525"/>
            <a:ext cx="1200308" cy="666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8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F2D2F96-9A90-4D15-96EE-B8182E0FBA50}"/>
              </a:ext>
            </a:extLst>
          </p:cNvPr>
          <p:cNvSpPr txBox="1"/>
          <p:nvPr/>
        </p:nvSpPr>
        <p:spPr>
          <a:xfrm>
            <a:off x="8229600" y="265612"/>
            <a:ext cx="188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      5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26224658-D365-4BA6-AB03-8E00B5F41CDC}"/>
              </a:ext>
            </a:extLst>
          </p:cNvPr>
          <p:cNvSpPr/>
          <p:nvPr/>
        </p:nvSpPr>
        <p:spPr>
          <a:xfrm>
            <a:off x="67112" y="1744910"/>
            <a:ext cx="6573564" cy="4530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218111" y="1807396"/>
            <a:ext cx="931179" cy="29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8607694-EE11-4C02-B8F9-FF686C98AD9A}"/>
              </a:ext>
            </a:extLst>
          </p:cNvPr>
          <p:cNvSpPr/>
          <p:nvPr/>
        </p:nvSpPr>
        <p:spPr>
          <a:xfrm>
            <a:off x="1526794" y="1815785"/>
            <a:ext cx="931179" cy="28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3CB5CF0-50FF-4C32-A54A-A97909EA2972}"/>
              </a:ext>
            </a:extLst>
          </p:cNvPr>
          <p:cNvSpPr/>
          <p:nvPr/>
        </p:nvSpPr>
        <p:spPr>
          <a:xfrm>
            <a:off x="2915172" y="1807397"/>
            <a:ext cx="931179" cy="28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5EF07DF5-DFE3-44AC-810F-D8C78C0B2777}"/>
              </a:ext>
            </a:extLst>
          </p:cNvPr>
          <p:cNvSpPr/>
          <p:nvPr/>
        </p:nvSpPr>
        <p:spPr>
          <a:xfrm>
            <a:off x="4420998" y="1807397"/>
            <a:ext cx="931179" cy="28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C82E3A5B-3BB6-4772-A3EE-DE99B421D898}"/>
              </a:ext>
            </a:extLst>
          </p:cNvPr>
          <p:cNvSpPr/>
          <p:nvPr/>
        </p:nvSpPr>
        <p:spPr>
          <a:xfrm>
            <a:off x="5612234" y="1807396"/>
            <a:ext cx="931179" cy="28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90D3AE7-0F32-427F-BD10-6957BDD97169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E76BA1C-63DB-410F-BB34-F67F9569C2AF}"/>
              </a:ext>
            </a:extLst>
          </p:cNvPr>
          <p:cNvSpPr txBox="1"/>
          <p:nvPr/>
        </p:nvSpPr>
        <p:spPr>
          <a:xfrm>
            <a:off x="293611" y="1825016"/>
            <a:ext cx="914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유기보호소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0B45600-D51B-4F63-A5B5-4B5E2A2A6885}"/>
              </a:ext>
            </a:extLst>
          </p:cNvPr>
          <p:cNvSpPr txBox="1"/>
          <p:nvPr/>
        </p:nvSpPr>
        <p:spPr>
          <a:xfrm>
            <a:off x="1572922" y="1841794"/>
            <a:ext cx="914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실종된유견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B43EF50-BECC-47AA-867A-F398D68A2A35}"/>
              </a:ext>
            </a:extLst>
          </p:cNvPr>
          <p:cNvSpPr txBox="1"/>
          <p:nvPr/>
        </p:nvSpPr>
        <p:spPr>
          <a:xfrm>
            <a:off x="4488111" y="1851027"/>
            <a:ext cx="914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애견보호소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7AB42D6-3F70-4C10-B7DB-60C3C2357661}"/>
              </a:ext>
            </a:extLst>
          </p:cNvPr>
          <p:cNvSpPr txBox="1"/>
          <p:nvPr/>
        </p:nvSpPr>
        <p:spPr>
          <a:xfrm>
            <a:off x="5561899" y="1825016"/>
            <a:ext cx="914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애견보호소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02D148-D069-44A8-8BED-0DB4346399B2}"/>
              </a:ext>
            </a:extLst>
          </p:cNvPr>
          <p:cNvSpPr txBox="1"/>
          <p:nvPr/>
        </p:nvSpPr>
        <p:spPr>
          <a:xfrm>
            <a:off x="8081318" y="1497095"/>
            <a:ext cx="339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 칸은 상품의 이미지로 설정된 이미지가 </a:t>
            </a:r>
            <a:r>
              <a:rPr lang="ko-KR" altLang="en-US" sz="800" dirty="0" smtClean="0"/>
              <a:t>나온다 설정해둔 이미지가 한 장이 아니라면 사용자가 직접 사진을 </a:t>
            </a:r>
            <a:r>
              <a:rPr lang="ko-KR" altLang="en-US" sz="800" dirty="0" err="1" smtClean="0"/>
              <a:t>넘길수</a:t>
            </a:r>
            <a:r>
              <a:rPr lang="ko-KR" altLang="en-US" sz="800" dirty="0" smtClean="0"/>
              <a:t> 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4" name="직선 화살표 연결선 3"/>
          <p:cNvCxnSpPr>
            <a:endCxn id="45" idx="1"/>
          </p:cNvCxnSpPr>
          <p:nvPr/>
        </p:nvCxnSpPr>
        <p:spPr>
          <a:xfrm flipV="1">
            <a:off x="6643556" y="1666372"/>
            <a:ext cx="1437762" cy="307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68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AF0A735-34EA-4045-B196-B9375CF97C76}"/>
              </a:ext>
            </a:extLst>
          </p:cNvPr>
          <p:cNvSpPr txBox="1"/>
          <p:nvPr/>
        </p:nvSpPr>
        <p:spPr>
          <a:xfrm>
            <a:off x="1411111" y="1123041"/>
            <a:ext cx="2781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 버튼을 클릭한다면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물건 구매 화면에서 하트 를 누른다면 이 공간에</a:t>
            </a:r>
            <a:r>
              <a:rPr lang="ko-KR" altLang="en-US" sz="800" dirty="0" smtClean="0">
                <a:solidFill>
                  <a:schemeClr val="accent2">
                    <a:lumMod val="75000"/>
                  </a:schemeClr>
                </a:solidFill>
              </a:rPr>
              <a:t> 저장이 되면서 언제든지 볼 수 있다</a:t>
            </a:r>
            <a:endParaRPr lang="en-US" altLang="ko-KR" sz="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accent2">
                    <a:lumMod val="75000"/>
                  </a:schemeClr>
                </a:solidFill>
              </a:rPr>
              <a:t>관심이 없어 진다면 다시 하트 버튼을 눌러 이 칸에서 </a:t>
            </a:r>
            <a:r>
              <a:rPr lang="ko-KR" altLang="en-US" sz="800" dirty="0"/>
              <a:t>없앨 수 </a:t>
            </a:r>
            <a:r>
              <a:rPr lang="ko-KR" altLang="en-US" sz="800" dirty="0" smtClean="0"/>
              <a:t>있고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 칸에서도 다시 하트를 눌러 없앨 수 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44" name="순서도: 연결자 43">
            <a:extLst>
              <a:ext uri="{FF2B5EF4-FFF2-40B4-BE49-F238E27FC236}">
                <a16:creationId xmlns="" xmlns:a16="http://schemas.microsoft.com/office/drawing/2014/main" id="{CF58F9B0-52F0-4B5E-988B-8BBDB27480D9}"/>
              </a:ext>
            </a:extLst>
          </p:cNvPr>
          <p:cNvSpPr/>
          <p:nvPr/>
        </p:nvSpPr>
        <p:spPr>
          <a:xfrm>
            <a:off x="403442" y="756183"/>
            <a:ext cx="432826" cy="4336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하트 1">
            <a:extLst>
              <a:ext uri="{FF2B5EF4-FFF2-40B4-BE49-F238E27FC236}">
                <a16:creationId xmlns="" xmlns:a16="http://schemas.microsoft.com/office/drawing/2014/main" id="{22DDE104-49F9-4424-8439-767644DFE335}"/>
              </a:ext>
            </a:extLst>
          </p:cNvPr>
          <p:cNvSpPr/>
          <p:nvPr/>
        </p:nvSpPr>
        <p:spPr>
          <a:xfrm>
            <a:off x="447880" y="818615"/>
            <a:ext cx="343949" cy="308749"/>
          </a:xfrm>
          <a:prstGeom prst="hear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D5DD072B-DDA5-4087-8635-C539582412DF}"/>
              </a:ext>
            </a:extLst>
          </p:cNvPr>
          <p:cNvCxnSpPr>
            <a:cxnSpLocks/>
          </p:cNvCxnSpPr>
          <p:nvPr/>
        </p:nvCxnSpPr>
        <p:spPr>
          <a:xfrm>
            <a:off x="6470141" y="6022390"/>
            <a:ext cx="354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E22BC34-1E65-439D-AD92-C3E41C215874}"/>
              </a:ext>
            </a:extLst>
          </p:cNvPr>
          <p:cNvSpPr txBox="1"/>
          <p:nvPr/>
        </p:nvSpPr>
        <p:spPr>
          <a:xfrm>
            <a:off x="4192577" y="251133"/>
            <a:ext cx="188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심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8" name="직선 화살표 연결선 7"/>
          <p:cNvCxnSpPr>
            <a:stCxn id="44" idx="6"/>
          </p:cNvCxnSpPr>
          <p:nvPr/>
        </p:nvCxnSpPr>
        <p:spPr>
          <a:xfrm>
            <a:off x="836268" y="972990"/>
            <a:ext cx="495821" cy="154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8C95DA0D-4D88-4F6C-8AA3-B8C257C2EA76}"/>
              </a:ext>
            </a:extLst>
          </p:cNvPr>
          <p:cNvSpPr/>
          <p:nvPr/>
        </p:nvSpPr>
        <p:spPr>
          <a:xfrm>
            <a:off x="4285168" y="251133"/>
            <a:ext cx="4531454" cy="61899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C28FA16B-C1CA-41CC-A718-21A1E99498D5}"/>
              </a:ext>
            </a:extLst>
          </p:cNvPr>
          <p:cNvSpPr/>
          <p:nvPr/>
        </p:nvSpPr>
        <p:spPr>
          <a:xfrm>
            <a:off x="4285168" y="1127364"/>
            <a:ext cx="4531454" cy="10239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E22BC34-1E65-439D-AD92-C3E41C215874}"/>
              </a:ext>
            </a:extLst>
          </p:cNvPr>
          <p:cNvSpPr txBox="1"/>
          <p:nvPr/>
        </p:nvSpPr>
        <p:spPr>
          <a:xfrm>
            <a:off x="5607133" y="413981"/>
            <a:ext cx="18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Protect The Sea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5380874" y="749288"/>
            <a:ext cx="2340039" cy="2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56">
            <a:extLst>
              <a:ext uri="{FF2B5EF4-FFF2-40B4-BE49-F238E27FC236}">
                <a16:creationId xmlns="" xmlns:a16="http://schemas.microsoft.com/office/drawing/2014/main" id="{3615E413-E011-4C95-81BC-54D65C5528B7}"/>
              </a:ext>
            </a:extLst>
          </p:cNvPr>
          <p:cNvSpPr/>
          <p:nvPr/>
        </p:nvSpPr>
        <p:spPr>
          <a:xfrm>
            <a:off x="4454766" y="2837566"/>
            <a:ext cx="1957324" cy="145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56">
            <a:extLst>
              <a:ext uri="{FF2B5EF4-FFF2-40B4-BE49-F238E27FC236}">
                <a16:creationId xmlns="" xmlns:a16="http://schemas.microsoft.com/office/drawing/2014/main" id="{3615E413-E011-4C95-81BC-54D65C5528B7}"/>
              </a:ext>
            </a:extLst>
          </p:cNvPr>
          <p:cNvSpPr/>
          <p:nvPr/>
        </p:nvSpPr>
        <p:spPr>
          <a:xfrm>
            <a:off x="6662751" y="2837566"/>
            <a:ext cx="1957324" cy="145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56">
            <a:extLst>
              <a:ext uri="{FF2B5EF4-FFF2-40B4-BE49-F238E27FC236}">
                <a16:creationId xmlns="" xmlns:a16="http://schemas.microsoft.com/office/drawing/2014/main" id="{3615E413-E011-4C95-81BC-54D65C5528B7}"/>
              </a:ext>
            </a:extLst>
          </p:cNvPr>
          <p:cNvSpPr/>
          <p:nvPr/>
        </p:nvSpPr>
        <p:spPr>
          <a:xfrm>
            <a:off x="4428743" y="4401077"/>
            <a:ext cx="1957324" cy="145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사각형: 둥근 모서리 56">
            <a:extLst>
              <a:ext uri="{FF2B5EF4-FFF2-40B4-BE49-F238E27FC236}">
                <a16:creationId xmlns="" xmlns:a16="http://schemas.microsoft.com/office/drawing/2014/main" id="{3615E413-E011-4C95-81BC-54D65C5528B7}"/>
              </a:ext>
            </a:extLst>
          </p:cNvPr>
          <p:cNvSpPr/>
          <p:nvPr/>
        </p:nvSpPr>
        <p:spPr>
          <a:xfrm>
            <a:off x="6662751" y="4401077"/>
            <a:ext cx="1957324" cy="145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하트 86">
            <a:extLst>
              <a:ext uri="{FF2B5EF4-FFF2-40B4-BE49-F238E27FC236}">
                <a16:creationId xmlns="" xmlns:a16="http://schemas.microsoft.com/office/drawing/2014/main" id="{22DDE104-49F9-4424-8439-767644DFE335}"/>
              </a:ext>
            </a:extLst>
          </p:cNvPr>
          <p:cNvSpPr/>
          <p:nvPr/>
        </p:nvSpPr>
        <p:spPr>
          <a:xfrm>
            <a:off x="6080100" y="3860799"/>
            <a:ext cx="269538" cy="248357"/>
          </a:xfrm>
          <a:prstGeom prst="hear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하트 87">
            <a:extLst>
              <a:ext uri="{FF2B5EF4-FFF2-40B4-BE49-F238E27FC236}">
                <a16:creationId xmlns="" xmlns:a16="http://schemas.microsoft.com/office/drawing/2014/main" id="{22DDE104-49F9-4424-8439-767644DFE335}"/>
              </a:ext>
            </a:extLst>
          </p:cNvPr>
          <p:cNvSpPr/>
          <p:nvPr/>
        </p:nvSpPr>
        <p:spPr>
          <a:xfrm>
            <a:off x="8264836" y="3860798"/>
            <a:ext cx="269538" cy="248357"/>
          </a:xfrm>
          <a:prstGeom prst="hear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하트 88">
            <a:extLst>
              <a:ext uri="{FF2B5EF4-FFF2-40B4-BE49-F238E27FC236}">
                <a16:creationId xmlns="" xmlns:a16="http://schemas.microsoft.com/office/drawing/2014/main" id="{22DDE104-49F9-4424-8439-767644DFE335}"/>
              </a:ext>
            </a:extLst>
          </p:cNvPr>
          <p:cNvSpPr/>
          <p:nvPr/>
        </p:nvSpPr>
        <p:spPr>
          <a:xfrm>
            <a:off x="6080100" y="5435598"/>
            <a:ext cx="269538" cy="248357"/>
          </a:xfrm>
          <a:prstGeom prst="hear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하트 92">
            <a:extLst>
              <a:ext uri="{FF2B5EF4-FFF2-40B4-BE49-F238E27FC236}">
                <a16:creationId xmlns="" xmlns:a16="http://schemas.microsoft.com/office/drawing/2014/main" id="{22DDE104-49F9-4424-8439-767644DFE335}"/>
              </a:ext>
            </a:extLst>
          </p:cNvPr>
          <p:cNvSpPr/>
          <p:nvPr/>
        </p:nvSpPr>
        <p:spPr>
          <a:xfrm>
            <a:off x="8264836" y="5435597"/>
            <a:ext cx="269538" cy="248357"/>
          </a:xfrm>
          <a:prstGeom prst="hear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BD71E323-AC21-455F-A124-4AFACCA0D201}"/>
              </a:ext>
            </a:extLst>
          </p:cNvPr>
          <p:cNvSpPr/>
          <p:nvPr/>
        </p:nvSpPr>
        <p:spPr>
          <a:xfrm>
            <a:off x="4285168" y="5924376"/>
            <a:ext cx="4531454" cy="516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56">
            <a:extLst>
              <a:ext uri="{FF2B5EF4-FFF2-40B4-BE49-F238E27FC236}">
                <a16:creationId xmlns="" xmlns:a16="http://schemas.microsoft.com/office/drawing/2014/main" id="{3615E413-E011-4C95-81BC-54D65C5528B7}"/>
              </a:ext>
            </a:extLst>
          </p:cNvPr>
          <p:cNvSpPr/>
          <p:nvPr/>
        </p:nvSpPr>
        <p:spPr>
          <a:xfrm>
            <a:off x="5319818" y="2191627"/>
            <a:ext cx="713249" cy="5321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56">
            <a:extLst>
              <a:ext uri="{FF2B5EF4-FFF2-40B4-BE49-F238E27FC236}">
                <a16:creationId xmlns="" xmlns:a16="http://schemas.microsoft.com/office/drawing/2014/main" id="{3615E413-E011-4C95-81BC-54D65C5528B7}"/>
              </a:ext>
            </a:extLst>
          </p:cNvPr>
          <p:cNvSpPr/>
          <p:nvPr/>
        </p:nvSpPr>
        <p:spPr>
          <a:xfrm>
            <a:off x="6194268" y="2191628"/>
            <a:ext cx="713249" cy="5321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56">
            <a:extLst>
              <a:ext uri="{FF2B5EF4-FFF2-40B4-BE49-F238E27FC236}">
                <a16:creationId xmlns="" xmlns:a16="http://schemas.microsoft.com/office/drawing/2014/main" id="{3615E413-E011-4C95-81BC-54D65C5528B7}"/>
              </a:ext>
            </a:extLst>
          </p:cNvPr>
          <p:cNvSpPr/>
          <p:nvPr/>
        </p:nvSpPr>
        <p:spPr>
          <a:xfrm>
            <a:off x="7104164" y="2193212"/>
            <a:ext cx="713249" cy="5321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61729" y="2288409"/>
            <a:ext cx="629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아이디어 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  </a:t>
            </a:r>
            <a:r>
              <a:rPr lang="ko-KR" altLang="en-US" sz="800" dirty="0" smtClean="0">
                <a:solidFill>
                  <a:schemeClr val="bg1"/>
                </a:solidFill>
              </a:rPr>
              <a:t>추기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36182" y="2285945"/>
            <a:ext cx="629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정리하기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146075" y="2281829"/>
            <a:ext cx="629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공유하기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2051" y="5999812"/>
            <a:ext cx="48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홈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33428" y="5999812"/>
            <a:ext cx="48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홈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250921" y="5999812"/>
            <a:ext cx="48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홈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682478" y="6011101"/>
            <a:ext cx="48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홈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048952" y="6006250"/>
            <a:ext cx="48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홈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EE22BC34-1E65-439D-AD92-C3E41C215874}"/>
              </a:ext>
            </a:extLst>
          </p:cNvPr>
          <p:cNvSpPr txBox="1"/>
          <p:nvPr/>
        </p:nvSpPr>
        <p:spPr>
          <a:xfrm>
            <a:off x="1740687" y="268991"/>
            <a:ext cx="18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관심 화면 </a:t>
            </a:r>
            <a:endParaRPr lang="en-US" altLang="ko-KR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A99338BA-4FAD-4AB6-84B5-E78969712938}"/>
              </a:ext>
            </a:extLst>
          </p:cNvPr>
          <p:cNvSpPr/>
          <p:nvPr/>
        </p:nvSpPr>
        <p:spPr>
          <a:xfrm>
            <a:off x="8518815" y="260480"/>
            <a:ext cx="297807" cy="279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40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A4625-9D89-4A33-A47C-A8DD5EF5A063}"/>
              </a:ext>
            </a:extLst>
          </p:cNvPr>
          <p:cNvSpPr/>
          <p:nvPr/>
        </p:nvSpPr>
        <p:spPr>
          <a:xfrm>
            <a:off x="5602537" y="2206411"/>
            <a:ext cx="1038138" cy="409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F2D2F96-9A90-4D15-96EE-B8182E0FBA50}"/>
              </a:ext>
            </a:extLst>
          </p:cNvPr>
          <p:cNvSpPr txBox="1"/>
          <p:nvPr/>
        </p:nvSpPr>
        <p:spPr>
          <a:xfrm>
            <a:off x="8229601" y="260058"/>
            <a:ext cx="18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C95DA0D-4D88-4F6C-8AA3-B8C257C2EA76}"/>
              </a:ext>
            </a:extLst>
          </p:cNvPr>
          <p:cNvSpPr/>
          <p:nvPr/>
        </p:nvSpPr>
        <p:spPr>
          <a:xfrm>
            <a:off x="108279" y="156537"/>
            <a:ext cx="6597482" cy="61899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E22BC34-1E65-439D-AD92-C3E41C215874}"/>
              </a:ext>
            </a:extLst>
          </p:cNvPr>
          <p:cNvSpPr txBox="1"/>
          <p:nvPr/>
        </p:nvSpPr>
        <p:spPr>
          <a:xfrm>
            <a:off x="2420220" y="398216"/>
            <a:ext cx="188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Protect </a:t>
            </a:r>
            <a:r>
              <a:rPr lang="en-US" altLang="ko-KR" dirty="0"/>
              <a:t>The Sea</a:t>
            </a:r>
          </a:p>
          <a:p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28FA16B-C1CA-41CC-A718-21A1E99498D5}"/>
              </a:ext>
            </a:extLst>
          </p:cNvPr>
          <p:cNvSpPr/>
          <p:nvPr/>
        </p:nvSpPr>
        <p:spPr>
          <a:xfrm>
            <a:off x="108278" y="1194220"/>
            <a:ext cx="6597483" cy="887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90D3AE7-0F32-427F-BD10-6957BDD97169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A99338BA-4FAD-4AB6-84B5-E78969712938}"/>
              </a:ext>
            </a:extLst>
          </p:cNvPr>
          <p:cNvSpPr/>
          <p:nvPr/>
        </p:nvSpPr>
        <p:spPr>
          <a:xfrm>
            <a:off x="6407954" y="167286"/>
            <a:ext cx="297807" cy="279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BD71E323-AC21-455F-A124-4AFACCA0D201}"/>
              </a:ext>
            </a:extLst>
          </p:cNvPr>
          <p:cNvSpPr/>
          <p:nvPr/>
        </p:nvSpPr>
        <p:spPr>
          <a:xfrm>
            <a:off x="120238" y="2081285"/>
            <a:ext cx="6573564" cy="3710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연결자 43">
            <a:extLst>
              <a:ext uri="{FF2B5EF4-FFF2-40B4-BE49-F238E27FC236}">
                <a16:creationId xmlns="" xmlns:a16="http://schemas.microsoft.com/office/drawing/2014/main" id="{CF58F9B0-52F0-4B5E-988B-8BBDB27480D9}"/>
              </a:ext>
            </a:extLst>
          </p:cNvPr>
          <p:cNvSpPr/>
          <p:nvPr/>
        </p:nvSpPr>
        <p:spPr>
          <a:xfrm>
            <a:off x="6214466" y="5882872"/>
            <a:ext cx="432826" cy="4336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하트 1">
            <a:extLst>
              <a:ext uri="{FF2B5EF4-FFF2-40B4-BE49-F238E27FC236}">
                <a16:creationId xmlns="" xmlns:a16="http://schemas.microsoft.com/office/drawing/2014/main" id="{22DDE104-49F9-4424-8439-767644DFE335}"/>
              </a:ext>
            </a:extLst>
          </p:cNvPr>
          <p:cNvSpPr/>
          <p:nvPr/>
        </p:nvSpPr>
        <p:spPr>
          <a:xfrm>
            <a:off x="6260113" y="5970872"/>
            <a:ext cx="343949" cy="308749"/>
          </a:xfrm>
          <a:prstGeom prst="hear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42A6DFA-3145-4CAC-8047-C00DD228921C}"/>
              </a:ext>
            </a:extLst>
          </p:cNvPr>
          <p:cNvSpPr txBox="1"/>
          <p:nvPr/>
        </p:nvSpPr>
        <p:spPr>
          <a:xfrm>
            <a:off x="6447281" y="205249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2177188" y="749288"/>
            <a:ext cx="2340039" cy="29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BD71E323-AC21-455F-A124-4AFACCA0D201}"/>
              </a:ext>
            </a:extLst>
          </p:cNvPr>
          <p:cNvSpPr/>
          <p:nvPr/>
        </p:nvSpPr>
        <p:spPr>
          <a:xfrm>
            <a:off x="108278" y="5826904"/>
            <a:ext cx="6581582" cy="516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453326" y="5961293"/>
            <a:ext cx="931179" cy="293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1638538" y="5953126"/>
            <a:ext cx="931179" cy="293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2848861" y="5938715"/>
            <a:ext cx="931179" cy="293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4048432" y="5938715"/>
            <a:ext cx="931179" cy="293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5257791" y="5930548"/>
            <a:ext cx="931179" cy="293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53326" y="5961321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53980" y="5953126"/>
            <a:ext cx="93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638538" y="5947154"/>
            <a:ext cx="93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49515" y="5940580"/>
            <a:ext cx="93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048758" y="5961321"/>
            <a:ext cx="93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270829" y="5952549"/>
            <a:ext cx="93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13" name="순서도: 연결자 112">
            <a:extLst>
              <a:ext uri="{FF2B5EF4-FFF2-40B4-BE49-F238E27FC236}">
                <a16:creationId xmlns="" xmlns:a16="http://schemas.microsoft.com/office/drawing/2014/main" id="{CF58F9B0-52F0-4B5E-988B-8BBDB27480D9}"/>
              </a:ext>
            </a:extLst>
          </p:cNvPr>
          <p:cNvSpPr/>
          <p:nvPr/>
        </p:nvSpPr>
        <p:spPr>
          <a:xfrm>
            <a:off x="6171236" y="5222120"/>
            <a:ext cx="432826" cy="4336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하트 111">
            <a:extLst>
              <a:ext uri="{FF2B5EF4-FFF2-40B4-BE49-F238E27FC236}">
                <a16:creationId xmlns="" xmlns:a16="http://schemas.microsoft.com/office/drawing/2014/main" id="{22DDE104-49F9-4424-8439-767644DFE335}"/>
              </a:ext>
            </a:extLst>
          </p:cNvPr>
          <p:cNvSpPr/>
          <p:nvPr/>
        </p:nvSpPr>
        <p:spPr>
          <a:xfrm>
            <a:off x="6215674" y="5313118"/>
            <a:ext cx="343949" cy="308749"/>
          </a:xfrm>
          <a:prstGeom prst="hear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793" y="2619022"/>
            <a:ext cx="325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9956" y="2619022"/>
            <a:ext cx="249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ㅇㅇㅇ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9085" y="3245153"/>
            <a:ext cx="249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ㅊㅊㅊ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53980" y="3060487"/>
            <a:ext cx="249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ㅇㅇㅇ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02355" y="3560963"/>
            <a:ext cx="249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ㅇㅇㅇ</a:t>
            </a:r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CA07E603-1343-4533-93B6-DD94B5F068C4}"/>
              </a:ext>
            </a:extLst>
          </p:cNvPr>
          <p:cNvCxnSpPr>
            <a:cxnSpLocks/>
          </p:cNvCxnSpPr>
          <p:nvPr/>
        </p:nvCxnSpPr>
        <p:spPr>
          <a:xfrm flipV="1">
            <a:off x="5889354" y="1637752"/>
            <a:ext cx="1504868" cy="141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7516431" y="1062618"/>
            <a:ext cx="30367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게시판 화면에 나와 있는 글들을 클릭하면 더 자세히 볼 수 있도록 </a:t>
            </a:r>
            <a:r>
              <a:rPr lang="en-US" altLang="ko-KR" dirty="0" smtClean="0"/>
              <a:t>“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게시글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” </a:t>
            </a:r>
            <a:r>
              <a:rPr lang="ko-KR" altLang="en-US" dirty="0" smtClean="0"/>
              <a:t>화면으로 넘어간다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247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A4625-9D89-4A33-A47C-A8DD5EF5A063}"/>
              </a:ext>
            </a:extLst>
          </p:cNvPr>
          <p:cNvSpPr/>
          <p:nvPr/>
        </p:nvSpPr>
        <p:spPr>
          <a:xfrm>
            <a:off x="5602537" y="2206411"/>
            <a:ext cx="1038138" cy="409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F2D2F96-9A90-4D15-96EE-B8182E0FBA50}"/>
              </a:ext>
            </a:extLst>
          </p:cNvPr>
          <p:cNvSpPr txBox="1"/>
          <p:nvPr/>
        </p:nvSpPr>
        <p:spPr>
          <a:xfrm>
            <a:off x="8060267" y="260058"/>
            <a:ext cx="205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게시물 추가 화면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C95DA0D-4D88-4F6C-8AA3-B8C257C2EA76}"/>
              </a:ext>
            </a:extLst>
          </p:cNvPr>
          <p:cNvSpPr/>
          <p:nvPr/>
        </p:nvSpPr>
        <p:spPr>
          <a:xfrm>
            <a:off x="108279" y="156537"/>
            <a:ext cx="6597482" cy="61899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E22BC34-1E65-439D-AD92-C3E41C215874}"/>
              </a:ext>
            </a:extLst>
          </p:cNvPr>
          <p:cNvSpPr txBox="1"/>
          <p:nvPr/>
        </p:nvSpPr>
        <p:spPr>
          <a:xfrm>
            <a:off x="2420220" y="398216"/>
            <a:ext cx="188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Protect </a:t>
            </a:r>
            <a:r>
              <a:rPr lang="en-US" altLang="ko-KR" dirty="0"/>
              <a:t>The Sea</a:t>
            </a:r>
          </a:p>
          <a:p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28FA16B-C1CA-41CC-A718-21A1E99498D5}"/>
              </a:ext>
            </a:extLst>
          </p:cNvPr>
          <p:cNvSpPr/>
          <p:nvPr/>
        </p:nvSpPr>
        <p:spPr>
          <a:xfrm>
            <a:off x="108278" y="1194220"/>
            <a:ext cx="6597483" cy="887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90D3AE7-0F32-427F-BD10-6957BDD97169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A99338BA-4FAD-4AB6-84B5-E78969712938}"/>
              </a:ext>
            </a:extLst>
          </p:cNvPr>
          <p:cNvSpPr/>
          <p:nvPr/>
        </p:nvSpPr>
        <p:spPr>
          <a:xfrm>
            <a:off x="6407954" y="167286"/>
            <a:ext cx="297807" cy="279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BD71E323-AC21-455F-A124-4AFACCA0D201}"/>
              </a:ext>
            </a:extLst>
          </p:cNvPr>
          <p:cNvSpPr/>
          <p:nvPr/>
        </p:nvSpPr>
        <p:spPr>
          <a:xfrm>
            <a:off x="120238" y="2081284"/>
            <a:ext cx="6573564" cy="3745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연결자 43">
            <a:extLst>
              <a:ext uri="{FF2B5EF4-FFF2-40B4-BE49-F238E27FC236}">
                <a16:creationId xmlns="" xmlns:a16="http://schemas.microsoft.com/office/drawing/2014/main" id="{CF58F9B0-52F0-4B5E-988B-8BBDB27480D9}"/>
              </a:ext>
            </a:extLst>
          </p:cNvPr>
          <p:cNvSpPr/>
          <p:nvPr/>
        </p:nvSpPr>
        <p:spPr>
          <a:xfrm>
            <a:off x="6214466" y="5882872"/>
            <a:ext cx="432826" cy="4336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하트 1">
            <a:extLst>
              <a:ext uri="{FF2B5EF4-FFF2-40B4-BE49-F238E27FC236}">
                <a16:creationId xmlns="" xmlns:a16="http://schemas.microsoft.com/office/drawing/2014/main" id="{22DDE104-49F9-4424-8439-767644DFE335}"/>
              </a:ext>
            </a:extLst>
          </p:cNvPr>
          <p:cNvSpPr/>
          <p:nvPr/>
        </p:nvSpPr>
        <p:spPr>
          <a:xfrm>
            <a:off x="6260113" y="5970872"/>
            <a:ext cx="343949" cy="308749"/>
          </a:xfrm>
          <a:prstGeom prst="hear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2177188" y="749288"/>
            <a:ext cx="2340039" cy="29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BD71E323-AC21-455F-A124-4AFACCA0D201}"/>
              </a:ext>
            </a:extLst>
          </p:cNvPr>
          <p:cNvSpPr/>
          <p:nvPr/>
        </p:nvSpPr>
        <p:spPr>
          <a:xfrm>
            <a:off x="108278" y="5826904"/>
            <a:ext cx="6581582" cy="516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453326" y="5961293"/>
            <a:ext cx="931179" cy="293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1638538" y="5953126"/>
            <a:ext cx="931179" cy="293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2848861" y="5938715"/>
            <a:ext cx="931179" cy="293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4048432" y="5938715"/>
            <a:ext cx="931179" cy="293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F42E21B9-D7CE-464F-BE90-E86754B241E9}"/>
              </a:ext>
            </a:extLst>
          </p:cNvPr>
          <p:cNvSpPr/>
          <p:nvPr/>
        </p:nvSpPr>
        <p:spPr>
          <a:xfrm>
            <a:off x="5257791" y="5930548"/>
            <a:ext cx="931179" cy="293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53326" y="5961321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53980" y="5953126"/>
            <a:ext cx="93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638538" y="5947154"/>
            <a:ext cx="93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49515" y="5940580"/>
            <a:ext cx="93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048758" y="5961321"/>
            <a:ext cx="93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270829" y="5952549"/>
            <a:ext cx="93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13" name="순서도: 연결자 112">
            <a:extLst>
              <a:ext uri="{FF2B5EF4-FFF2-40B4-BE49-F238E27FC236}">
                <a16:creationId xmlns="" xmlns:a16="http://schemas.microsoft.com/office/drawing/2014/main" id="{CF58F9B0-52F0-4B5E-988B-8BBDB27480D9}"/>
              </a:ext>
            </a:extLst>
          </p:cNvPr>
          <p:cNvSpPr/>
          <p:nvPr/>
        </p:nvSpPr>
        <p:spPr>
          <a:xfrm>
            <a:off x="6171236" y="5222120"/>
            <a:ext cx="432826" cy="4336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하트 111">
            <a:extLst>
              <a:ext uri="{FF2B5EF4-FFF2-40B4-BE49-F238E27FC236}">
                <a16:creationId xmlns="" xmlns:a16="http://schemas.microsoft.com/office/drawing/2014/main" id="{22DDE104-49F9-4424-8439-767644DFE335}"/>
              </a:ext>
            </a:extLst>
          </p:cNvPr>
          <p:cNvSpPr/>
          <p:nvPr/>
        </p:nvSpPr>
        <p:spPr>
          <a:xfrm>
            <a:off x="6215674" y="5313118"/>
            <a:ext cx="343949" cy="308749"/>
          </a:xfrm>
          <a:prstGeom prst="hear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85793" y="2709331"/>
            <a:ext cx="5263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병합 21"/>
          <p:cNvSpPr/>
          <p:nvPr/>
        </p:nvSpPr>
        <p:spPr>
          <a:xfrm>
            <a:off x="5802488" y="2542823"/>
            <a:ext cx="146755" cy="95954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8261" y="2348089"/>
            <a:ext cx="2861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게시판 선택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705303" y="3228945"/>
            <a:ext cx="5263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18260" y="2850786"/>
            <a:ext cx="2861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제</a:t>
            </a:r>
            <a:r>
              <a:rPr lang="ko-KR" altLang="en-US" sz="1000" dirty="0">
                <a:solidFill>
                  <a:schemeClr val="bg1"/>
                </a:solidFill>
              </a:rPr>
              <a:t>목</a:t>
            </a:r>
          </a:p>
        </p:txBody>
      </p:sp>
      <p:cxnSp>
        <p:nvCxnSpPr>
          <p:cNvPr id="54" name="직선 연결선 53"/>
          <p:cNvCxnSpPr/>
          <p:nvPr/>
        </p:nvCxnSpPr>
        <p:spPr>
          <a:xfrm flipH="1">
            <a:off x="682725" y="5388450"/>
            <a:ext cx="5263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18258" y="3431097"/>
            <a:ext cx="1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내용을 입력하세요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6848B716-C18A-4D67-B3B9-DC754F69AD5B}"/>
              </a:ext>
            </a:extLst>
          </p:cNvPr>
          <p:cNvCxnSpPr/>
          <p:nvPr/>
        </p:nvCxnSpPr>
        <p:spPr>
          <a:xfrm flipV="1">
            <a:off x="5257791" y="2206411"/>
            <a:ext cx="2520253" cy="38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01761" y="2081284"/>
            <a:ext cx="257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게시판 선택을 </a:t>
            </a:r>
            <a:r>
              <a:rPr lang="ko-KR" altLang="en-US" sz="1000" dirty="0" err="1" smtClean="0"/>
              <a:t>클리하면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질문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답변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구매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쇼핑몰 문의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후기 가 있다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1517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901</Words>
  <Application>Microsoft Office PowerPoint</Application>
  <PresentationFormat>사용자 지정</PresentationFormat>
  <Paragraphs>103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나만의 프로그램 계획서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43</cp:revision>
  <dcterms:created xsi:type="dcterms:W3CDTF">2022-08-23T02:40:36Z</dcterms:created>
  <dcterms:modified xsi:type="dcterms:W3CDTF">2022-10-19T21:54:39Z</dcterms:modified>
</cp:coreProperties>
</file>