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92" r:id="rId4"/>
    <p:sldId id="306" r:id="rId5"/>
    <p:sldId id="285" r:id="rId6"/>
    <p:sldId id="307" r:id="rId7"/>
    <p:sldId id="308" r:id="rId8"/>
    <p:sldId id="309" r:id="rId9"/>
    <p:sldId id="310" r:id="rId10"/>
    <p:sldId id="303" r:id="rId11"/>
    <p:sldId id="30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60"/>
    <p:restoredTop sz="94718"/>
  </p:normalViewPr>
  <p:slideViewPr>
    <p:cSldViewPr>
      <p:cViewPr varScale="1">
        <p:scale>
          <a:sx n="71" d="100"/>
          <a:sy n="71" d="100"/>
        </p:scale>
        <p:origin x="-96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ditor2.swagger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API Specification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Defining Simple Requests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is added using the </a:t>
            </a:r>
            <a:r>
              <a:rPr lang="en-US" b="1" dirty="0" smtClean="0"/>
              <a:t>description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I will talk about this later in the course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9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Swagger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Swagger provides an editor for Open API Specification files</a:t>
            </a:r>
          </a:p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editor2.swagger.io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2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sz="2500" dirty="0" smtClean="0"/>
              <a:t>What applies to the entire API</a:t>
            </a:r>
          </a:p>
          <a:p>
            <a:pPr lvl="1"/>
            <a:r>
              <a:rPr lang="en-US" sz="2500" dirty="0" smtClean="0"/>
              <a:t>What applies to a simple request</a:t>
            </a:r>
          </a:p>
          <a:p>
            <a:pPr lvl="2"/>
            <a:r>
              <a:rPr lang="en-US" dirty="0" smtClean="0"/>
              <a:t>Path, method, query and </a:t>
            </a:r>
            <a:r>
              <a:rPr lang="en-US" dirty="0" smtClean="0"/>
              <a:t>path parameters</a:t>
            </a:r>
            <a:r>
              <a:rPr lang="en-US" dirty="0" smtClean="0"/>
              <a:t>, headers</a:t>
            </a:r>
          </a:p>
          <a:p>
            <a:pPr lvl="1"/>
            <a:r>
              <a:rPr lang="en-US" dirty="0" smtClean="0"/>
              <a:t>Using the Swagger editor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API Specification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Choose an example and build a file</a:t>
            </a:r>
          </a:p>
          <a:p>
            <a:r>
              <a:rPr lang="en-US" dirty="0" smtClean="0"/>
              <a:t>Company: </a:t>
            </a:r>
            <a:r>
              <a:rPr lang="en-US" dirty="0" err="1" smtClean="0"/>
              <a:t>example.com</a:t>
            </a:r>
            <a:endParaRPr lang="en-US" dirty="0" smtClean="0"/>
          </a:p>
          <a:p>
            <a:r>
              <a:rPr lang="en-US" dirty="0" smtClean="0"/>
              <a:t>Service for uploading and sharing photos</a:t>
            </a:r>
          </a:p>
          <a:p>
            <a:r>
              <a:rPr lang="en-US" dirty="0" smtClean="0"/>
              <a:t>API base URL:</a:t>
            </a:r>
          </a:p>
          <a:p>
            <a:pPr lvl="1"/>
            <a:r>
              <a:rPr lang="en-US" dirty="0" smtClean="0"/>
              <a:t>https://api.example.com/photo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47750"/>
            <a:ext cx="6045200" cy="3175000"/>
          </a:xfrm>
        </p:spPr>
      </p:pic>
    </p:spTree>
    <p:extLst>
      <p:ext uri="{BB962C8B-B14F-4D97-AF65-F5344CB8AC3E}">
        <p14:creationId xmlns:p14="http://schemas.microsoft.com/office/powerpoint/2010/main" val="2234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Adding a Request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Let’s define requests for getting photo albums</a:t>
            </a:r>
          </a:p>
          <a:p>
            <a:pPr marL="0" indent="0">
              <a:buNone/>
            </a:pPr>
            <a:r>
              <a:rPr lang="en-US" dirty="0" smtClean="0"/>
              <a:t>Requests will have:</a:t>
            </a:r>
          </a:p>
          <a:p>
            <a:r>
              <a:rPr lang="en-US" dirty="0" smtClean="0"/>
              <a:t>URL endpoint</a:t>
            </a:r>
          </a:p>
          <a:p>
            <a:r>
              <a:rPr lang="en-US" dirty="0" smtClean="0"/>
              <a:t>HTTP Method</a:t>
            </a:r>
          </a:p>
          <a:p>
            <a:r>
              <a:rPr lang="en-US" dirty="0" smtClean="0"/>
              <a:t>Path parameters</a:t>
            </a:r>
          </a:p>
          <a:p>
            <a:r>
              <a:rPr lang="en-US" dirty="0" smtClean="0"/>
              <a:t>Query parameters</a:t>
            </a:r>
          </a:p>
          <a:p>
            <a:r>
              <a:rPr lang="en-US" dirty="0" smtClean="0"/>
              <a:t>Also</a:t>
            </a:r>
            <a:r>
              <a:rPr lang="en-US" dirty="0"/>
              <a:t> </a:t>
            </a:r>
            <a:r>
              <a:rPr lang="en-US" dirty="0" smtClean="0"/>
              <a:t>(covered later):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equest body</a:t>
            </a:r>
          </a:p>
          <a:p>
            <a:pPr lvl="1"/>
            <a:r>
              <a:rPr lang="en-US" dirty="0" smtClean="0"/>
              <a:t>Responses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query 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46943"/>
            <a:ext cx="4130730" cy="3796558"/>
          </a:xfrm>
        </p:spPr>
      </p:pic>
      <p:sp>
        <p:nvSpPr>
          <p:cNvPr id="5" name="Rectangle 4"/>
          <p:cNvSpPr/>
          <p:nvPr/>
        </p:nvSpPr>
        <p:spPr>
          <a:xfrm>
            <a:off x="762000" y="942870"/>
            <a:ext cx="7721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 lvl="1"/>
            <a:r>
              <a:rPr lang="en-US" dirty="0" smtClean="0"/>
              <a:t>GET https</a:t>
            </a:r>
            <a:r>
              <a:rPr lang="en-US"/>
              <a:t>://</a:t>
            </a:r>
            <a:r>
              <a:rPr lang="en-US" dirty="0" err="1" smtClean="0"/>
              <a:t>api.example.com</a:t>
            </a:r>
            <a:r>
              <a:rPr lang="en-US" dirty="0" smtClean="0"/>
              <a:t>/photo/</a:t>
            </a:r>
            <a:r>
              <a:rPr lang="en-US" dirty="0" err="1" smtClean="0"/>
              <a:t>album?start</a:t>
            </a:r>
            <a:r>
              <a:rPr lang="en-US" dirty="0" smtClean="0"/>
              <a:t>=2017-09-01&amp;end=2017-09-31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path parameter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77"/>
          <a:stretch/>
        </p:blipFill>
        <p:spPr>
          <a:xfrm>
            <a:off x="1787294" y="1504950"/>
            <a:ext cx="5146906" cy="3008183"/>
          </a:xfrm>
        </p:spPr>
      </p:pic>
      <p:sp>
        <p:nvSpPr>
          <p:cNvPr id="5" name="Rectangle 4"/>
          <p:cNvSpPr/>
          <p:nvPr/>
        </p:nvSpPr>
        <p:spPr>
          <a:xfrm>
            <a:off x="1787294" y="952653"/>
            <a:ext cx="489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 lvl="1"/>
            <a:r>
              <a:rPr lang="en-US" dirty="0" smtClean="0"/>
              <a:t>GET https</a:t>
            </a:r>
            <a:r>
              <a:rPr lang="en-US" dirty="0"/>
              <a:t>://</a:t>
            </a:r>
            <a:r>
              <a:rPr lang="en-US" dirty="0" err="1" smtClean="0"/>
              <a:t>api.example.com</a:t>
            </a:r>
            <a:r>
              <a:rPr lang="en-US" dirty="0" smtClean="0"/>
              <a:t>/photo/album/123456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3950"/>
            <a:ext cx="8229600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data type can have several values</a:t>
            </a:r>
            <a:endParaRPr lang="en-US" dirty="0"/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 smtClean="0"/>
              <a:t>array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9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headers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19350"/>
            <a:ext cx="4495800" cy="21078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 headers are treated as parameters</a:t>
            </a:r>
          </a:p>
          <a:p>
            <a:r>
              <a:rPr lang="en-US" dirty="0" smtClean="0"/>
              <a:t>Standard headers (authorization, content format) are handled elsewhere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50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35813</TotalTime>
  <Words>190</Words>
  <Application>Microsoft Office PowerPoint</Application>
  <PresentationFormat>On-screen Show (16:9)</PresentationFormat>
  <Paragraphs>61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Open API Specification Basics</vt:lpstr>
      <vt:lpstr>Introduction</vt:lpstr>
      <vt:lpstr>Open API Specification File</vt:lpstr>
      <vt:lpstr>Example</vt:lpstr>
      <vt:lpstr>Adding a Request</vt:lpstr>
      <vt:lpstr>Example with query parameters</vt:lpstr>
      <vt:lpstr>Example with path parameter</vt:lpstr>
      <vt:lpstr>Data types</vt:lpstr>
      <vt:lpstr>Custom headers</vt:lpstr>
      <vt:lpstr>Documentation</vt:lpstr>
      <vt:lpstr>Swagger Editor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245</cp:revision>
  <dcterms:created xsi:type="dcterms:W3CDTF">2014-12-23T16:50:33Z</dcterms:created>
  <dcterms:modified xsi:type="dcterms:W3CDTF">2017-08-01T00:08:25Z</dcterms:modified>
</cp:coreProperties>
</file>