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92" r:id="rId4"/>
    <p:sldId id="311" r:id="rId5"/>
    <p:sldId id="326" r:id="rId6"/>
    <p:sldId id="324" r:id="rId7"/>
    <p:sldId id="327" r:id="rId8"/>
    <p:sldId id="312" r:id="rId9"/>
    <p:sldId id="328" r:id="rId10"/>
    <p:sldId id="329" r:id="rId11"/>
    <p:sldId id="330" r:id="rId12"/>
    <p:sldId id="331" r:id="rId13"/>
    <p:sldId id="313" r:id="rId14"/>
    <p:sldId id="306" r:id="rId15"/>
    <p:sldId id="314" r:id="rId16"/>
    <p:sldId id="315" r:id="rId17"/>
    <p:sldId id="31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60"/>
    <p:restoredTop sz="94718"/>
  </p:normalViewPr>
  <p:slideViewPr>
    <p:cSldViewPr>
      <p:cViewPr varScale="1">
        <p:scale>
          <a:sx n="71" d="100"/>
          <a:sy n="71" d="100"/>
        </p:scale>
        <p:origin x="-96" y="-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3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36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4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20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API Specification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Security, errors, content types, and operation IDs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Learn Swagger and the Open </a:t>
            </a:r>
            <a:r>
              <a:rPr lang="en-US" sz="280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Specification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auth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/>
              <a:t>Put a security key in the </a:t>
            </a:r>
            <a:r>
              <a:rPr lang="en-US" b="1" dirty="0"/>
              <a:t>get</a:t>
            </a:r>
            <a:r>
              <a:rPr lang="en-US" dirty="0"/>
              <a:t> section and </a:t>
            </a:r>
            <a:r>
              <a:rPr lang="en-US" b="1" dirty="0" err="1"/>
              <a:t>securityDefinitions</a:t>
            </a:r>
            <a:r>
              <a:rPr lang="en-US" dirty="0"/>
              <a:t> at the end of the </a:t>
            </a:r>
            <a:r>
              <a:rPr lang="en-US" dirty="0" smtClean="0"/>
              <a:t>file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39" y="3346027"/>
            <a:ext cx="3277562" cy="118920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7" y="2012692"/>
            <a:ext cx="3394649" cy="94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0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OAuth is too complicated to explain here</a:t>
            </a:r>
          </a:p>
          <a:p>
            <a:r>
              <a:rPr lang="en-US" dirty="0" smtClean="0"/>
              <a:t>Add security key to request, like before</a:t>
            </a:r>
          </a:p>
          <a:p>
            <a:pPr lvl="1"/>
            <a:r>
              <a:rPr lang="en-US" dirty="0" smtClean="0"/>
              <a:t>However, now you add scopes in the array</a:t>
            </a:r>
          </a:p>
          <a:p>
            <a:r>
              <a:rPr lang="en-US" dirty="0" smtClean="0"/>
              <a:t>Add security definition</a:t>
            </a:r>
          </a:p>
          <a:p>
            <a:pPr lvl="1"/>
            <a:r>
              <a:rPr lang="en-US" dirty="0" smtClean="0"/>
              <a:t>Add definition for that name in </a:t>
            </a:r>
            <a:r>
              <a:rPr lang="en-US" dirty="0" err="1" smtClean="0"/>
              <a:t>securityDefinition</a:t>
            </a:r>
            <a:r>
              <a:rPr lang="en-US" dirty="0" smtClean="0"/>
              <a:t> section</a:t>
            </a:r>
          </a:p>
          <a:p>
            <a:pPr lvl="1"/>
            <a:r>
              <a:rPr lang="en-US" b="1" dirty="0" smtClean="0"/>
              <a:t>type: oauth2</a:t>
            </a:r>
          </a:p>
          <a:p>
            <a:pPr lvl="1"/>
            <a:r>
              <a:rPr lang="en-US" b="1" dirty="0" err="1" smtClean="0"/>
              <a:t>authorizationUrl</a:t>
            </a:r>
            <a:r>
              <a:rPr lang="en-US" b="1" dirty="0" smtClean="0"/>
              <a:t>: </a:t>
            </a:r>
            <a:r>
              <a:rPr lang="en-US" dirty="0" smtClean="0"/>
              <a:t>URL where credentials are entered</a:t>
            </a:r>
          </a:p>
          <a:p>
            <a:pPr lvl="1"/>
            <a:r>
              <a:rPr lang="en-US" b="1" dirty="0" err="1" smtClean="0"/>
              <a:t>tokenUrl</a:t>
            </a:r>
            <a:r>
              <a:rPr lang="en-US" b="1" dirty="0" smtClean="0"/>
              <a:t>:</a:t>
            </a:r>
            <a:r>
              <a:rPr lang="en-US" dirty="0" smtClean="0"/>
              <a:t> URL for the token</a:t>
            </a:r>
          </a:p>
          <a:p>
            <a:pPr lvl="1"/>
            <a:r>
              <a:rPr lang="en-US" b="1" dirty="0" smtClean="0"/>
              <a:t>flow: </a:t>
            </a:r>
            <a:r>
              <a:rPr lang="en-US" dirty="0"/>
              <a:t>OAuth 2 flow </a:t>
            </a:r>
            <a:r>
              <a:rPr lang="en-US" dirty="0" smtClean="0"/>
              <a:t>(</a:t>
            </a:r>
            <a:r>
              <a:rPr lang="en-US" b="1" dirty="0" smtClean="0"/>
              <a:t>implicit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b="1" dirty="0" smtClean="0"/>
              <a:t>password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b="1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or</a:t>
            </a:r>
            <a:r>
              <a:rPr lang="en-US" dirty="0"/>
              <a:t> </a:t>
            </a:r>
            <a:r>
              <a:rPr lang="en-US" b="1" dirty="0" err="1" smtClean="0"/>
              <a:t>accessCode</a:t>
            </a:r>
            <a:r>
              <a:rPr lang="en-US" dirty="0" smtClean="0"/>
              <a:t>.)</a:t>
            </a:r>
          </a:p>
          <a:p>
            <a:pPr lvl="1"/>
            <a:r>
              <a:rPr lang="en-US" b="1" dirty="0" smtClean="0"/>
              <a:t>scopes: </a:t>
            </a:r>
            <a:r>
              <a:rPr lang="en-US" dirty="0" smtClean="0"/>
              <a:t>list of scopes with descriptions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/>
              <a:t>Put a security key in the </a:t>
            </a:r>
            <a:r>
              <a:rPr lang="en-US" b="1" dirty="0"/>
              <a:t>get</a:t>
            </a:r>
            <a:r>
              <a:rPr lang="en-US" dirty="0"/>
              <a:t> section and </a:t>
            </a:r>
            <a:r>
              <a:rPr lang="en-US" b="1" dirty="0" err="1"/>
              <a:t>securityDefinitions</a:t>
            </a:r>
            <a:r>
              <a:rPr lang="en-US" dirty="0"/>
              <a:t> at the end of the </a:t>
            </a:r>
            <a:r>
              <a:rPr lang="en-US" dirty="0" smtClean="0"/>
              <a:t>file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3105151"/>
            <a:ext cx="5813078" cy="203835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1888868"/>
            <a:ext cx="3302982" cy="10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Errors are simply different response codes</a:t>
            </a:r>
          </a:p>
          <a:p>
            <a:r>
              <a:rPr lang="en-US" dirty="0" smtClean="0"/>
              <a:t>Often APIs return a special structure with errors</a:t>
            </a:r>
          </a:p>
          <a:p>
            <a:r>
              <a:rPr lang="en-US" dirty="0" smtClean="0"/>
              <a:t>Example 401 (Unauthorized) code returned</a:t>
            </a:r>
          </a:p>
          <a:p>
            <a:pPr marL="274320" lvl="1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{"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errorCode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": 13,  "message": "Username not found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"}</a:t>
            </a:r>
          </a:p>
          <a:p>
            <a:r>
              <a:rPr lang="en-US" dirty="0" smtClean="0"/>
              <a:t>Should include schema for </a:t>
            </a:r>
            <a:r>
              <a:rPr lang="en-US" dirty="0" smtClean="0"/>
              <a:t>every potential status code</a:t>
            </a:r>
            <a:endParaRPr lang="en-US" dirty="0" smtClean="0"/>
          </a:p>
          <a:p>
            <a:r>
              <a:rPr lang="en-US" dirty="0" smtClean="0"/>
              <a:t>Refer to this in response</a:t>
            </a:r>
          </a:p>
          <a:p>
            <a:endParaRPr lang="en-US" dirty="0"/>
          </a:p>
          <a:p>
            <a:pPr lvl="1"/>
            <a:endParaRPr lang="en-US" b="1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57250"/>
            <a:ext cx="5187098" cy="2362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3073400"/>
            <a:ext cx="4165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86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Content types indicate the format of the data in the request and response bodies</a:t>
            </a:r>
          </a:p>
          <a:p>
            <a:r>
              <a:rPr lang="en-US" dirty="0" smtClean="0"/>
              <a:t>This is done through the </a:t>
            </a:r>
            <a:r>
              <a:rPr lang="en-US" b="1" dirty="0" smtClean="0"/>
              <a:t>Content-Type</a:t>
            </a:r>
            <a:r>
              <a:rPr lang="en-US" dirty="0" smtClean="0"/>
              <a:t> header</a:t>
            </a:r>
          </a:p>
          <a:p>
            <a:r>
              <a:rPr lang="en-US" dirty="0" smtClean="0"/>
              <a:t>You can specify this for:</a:t>
            </a:r>
          </a:p>
          <a:p>
            <a:pPr lvl="1"/>
            <a:r>
              <a:rPr lang="en-US" dirty="0" smtClean="0"/>
              <a:t>The whole API</a:t>
            </a:r>
          </a:p>
          <a:p>
            <a:pPr lvl="1"/>
            <a:r>
              <a:rPr lang="en-US" dirty="0" smtClean="0"/>
              <a:t>Individual </a:t>
            </a:r>
            <a:r>
              <a:rPr lang="en-US" dirty="0" smtClean="0"/>
              <a:t>operations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smtClean="0"/>
              <a:t>consumes</a:t>
            </a:r>
            <a:r>
              <a:rPr lang="en-US" dirty="0" smtClean="0"/>
              <a:t> and </a:t>
            </a:r>
            <a:r>
              <a:rPr lang="en-US" b="1" dirty="0" smtClean="0"/>
              <a:t>produces </a:t>
            </a:r>
            <a:r>
              <a:rPr lang="en-US" dirty="0" smtClean="0"/>
              <a:t>keys</a:t>
            </a:r>
          </a:p>
          <a:p>
            <a:pPr lvl="1"/>
            <a:r>
              <a:rPr lang="en-US" b="1" dirty="0" smtClean="0"/>
              <a:t>consumes</a:t>
            </a:r>
            <a:r>
              <a:rPr lang="en-US" dirty="0" smtClean="0"/>
              <a:t> for requests, </a:t>
            </a:r>
            <a:r>
              <a:rPr lang="en-US" b="1" dirty="0" smtClean="0"/>
              <a:t>produces</a:t>
            </a:r>
            <a:r>
              <a:rPr lang="en-US" dirty="0" smtClean="0"/>
              <a:t> for responses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Content-Type</a:t>
            </a:r>
            <a:r>
              <a:rPr lang="en-US" dirty="0" smtClean="0"/>
              <a:t> value (for example, </a:t>
            </a:r>
            <a:r>
              <a:rPr lang="en-US" b="1" dirty="0" smtClean="0"/>
              <a:t>application/</a:t>
            </a:r>
            <a:r>
              <a:rPr lang="en-US" b="1" dirty="0" err="1" smtClean="0"/>
              <a:t>json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lvl="1"/>
            <a:endParaRPr lang="en-US" b="1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Content-Type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57250"/>
            <a:ext cx="3747977" cy="2912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19" y="2571750"/>
            <a:ext cx="5229223" cy="25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4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Although it doesn’t show up in the documentation, you can optionally add an operation ID to each request</a:t>
            </a:r>
          </a:p>
          <a:p>
            <a:r>
              <a:rPr lang="en-US" dirty="0" smtClean="0"/>
              <a:t>Some tools will use this</a:t>
            </a:r>
          </a:p>
          <a:p>
            <a:endParaRPr lang="en-US" dirty="0"/>
          </a:p>
          <a:p>
            <a:pPr lvl="1"/>
            <a:endParaRPr lang="en-US" b="1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70348"/>
            <a:ext cx="4191000" cy="23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Error Conditions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ontent types (JSON, JPEG, etc.)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peration </a:t>
            </a:r>
            <a:r>
              <a:rPr lang="en-US" dirty="0"/>
              <a:t>IDs</a:t>
            </a:r>
            <a:endParaRPr lang="en-US" b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Security means what kind of </a:t>
            </a:r>
            <a:r>
              <a:rPr lang="en-US" dirty="0"/>
              <a:t>authentication </a:t>
            </a:r>
            <a:r>
              <a:rPr lang="en-US" dirty="0" smtClean="0"/>
              <a:t>or </a:t>
            </a:r>
            <a:r>
              <a:rPr lang="en-US" dirty="0"/>
              <a:t>authorization </a:t>
            </a:r>
            <a:r>
              <a:rPr lang="en-US" dirty="0" smtClean="0"/>
              <a:t>is required</a:t>
            </a:r>
          </a:p>
          <a:p>
            <a:r>
              <a:rPr lang="en-US" dirty="0" smtClean="0"/>
              <a:t>Authentication: the user has correct username and password</a:t>
            </a:r>
          </a:p>
          <a:p>
            <a:r>
              <a:rPr lang="en-US" dirty="0" smtClean="0"/>
              <a:t>Authorization: the user has access to this API and data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None </a:t>
            </a:r>
          </a:p>
          <a:p>
            <a:pPr lvl="1"/>
            <a:r>
              <a:rPr lang="en-US" dirty="0" smtClean="0"/>
              <a:t>Used for getting publically available information</a:t>
            </a:r>
          </a:p>
          <a:p>
            <a:r>
              <a:rPr lang="en-US" dirty="0" smtClean="0"/>
              <a:t>API key</a:t>
            </a:r>
          </a:p>
          <a:p>
            <a:pPr lvl="1"/>
            <a:r>
              <a:rPr lang="en-US" dirty="0" smtClean="0"/>
              <a:t>Indicates that the app has permission to use the API</a:t>
            </a:r>
          </a:p>
          <a:p>
            <a:r>
              <a:rPr lang="en-US" dirty="0" smtClean="0"/>
              <a:t>Basic Authentication</a:t>
            </a:r>
          </a:p>
          <a:p>
            <a:pPr lvl="1"/>
            <a:r>
              <a:rPr lang="en-US" dirty="0" smtClean="0"/>
              <a:t>Username and password is included in a header</a:t>
            </a:r>
          </a:p>
          <a:p>
            <a:r>
              <a:rPr lang="en-US" dirty="0" smtClean="0"/>
              <a:t>OAuth</a:t>
            </a:r>
          </a:p>
          <a:p>
            <a:pPr lvl="1"/>
            <a:r>
              <a:rPr lang="en-US" dirty="0" smtClean="0"/>
              <a:t>Complex issuance of temporary token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security is indicated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</a:t>
            </a:r>
            <a:r>
              <a:rPr lang="en-US" dirty="0" smtClean="0"/>
              <a:t>operation has </a:t>
            </a:r>
            <a:r>
              <a:rPr lang="en-US" dirty="0" smtClean="0"/>
              <a:t>a security key</a:t>
            </a:r>
          </a:p>
          <a:p>
            <a:pPr lvl="1"/>
            <a:r>
              <a:rPr lang="en-US" dirty="0" smtClean="0"/>
              <a:t>Contains an array of security definition objects</a:t>
            </a:r>
          </a:p>
          <a:p>
            <a:pPr lvl="1"/>
            <a:r>
              <a:rPr lang="en-US" dirty="0" smtClean="0"/>
              <a:t>Often just one element in the array</a:t>
            </a:r>
          </a:p>
          <a:p>
            <a:r>
              <a:rPr lang="en-US" dirty="0" smtClean="0"/>
              <a:t>Security Definitions</a:t>
            </a:r>
          </a:p>
          <a:p>
            <a:pPr lvl="1"/>
            <a:r>
              <a:rPr lang="en-US" dirty="0" smtClean="0"/>
              <a:t>The file contains a </a:t>
            </a:r>
            <a:r>
              <a:rPr lang="en-US" b="1" dirty="0" err="1" smtClean="0"/>
              <a:t>securityDefinitions</a:t>
            </a:r>
            <a:r>
              <a:rPr lang="en-US" dirty="0" smtClean="0"/>
              <a:t> key</a:t>
            </a:r>
          </a:p>
          <a:p>
            <a:pPr lvl="1"/>
            <a:r>
              <a:rPr lang="en-US" dirty="0" smtClean="0"/>
              <a:t>Typically at the end</a:t>
            </a:r>
          </a:p>
          <a:p>
            <a:pPr lvl="1"/>
            <a:r>
              <a:rPr lang="en-US" dirty="0" smtClean="0"/>
              <a:t>Contains security objects</a:t>
            </a:r>
          </a:p>
          <a:p>
            <a:r>
              <a:rPr lang="en-US" dirty="0" smtClean="0"/>
              <a:t>Security object </a:t>
            </a:r>
          </a:p>
          <a:p>
            <a:pPr lvl="1"/>
            <a:r>
              <a:rPr lang="en-US" dirty="0" smtClean="0"/>
              <a:t>Contains information needed for that type of security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When you do not have security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you don’t need to do anything!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8000" dirty="0" smtClean="0"/>
              <a:t>😀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2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Add security key to </a:t>
            </a:r>
            <a:r>
              <a:rPr lang="en-US" dirty="0" smtClean="0"/>
              <a:t>each operation</a:t>
            </a:r>
            <a:endParaRPr lang="en-US" dirty="0" smtClean="0"/>
          </a:p>
          <a:p>
            <a:pPr lvl="1"/>
            <a:r>
              <a:rPr lang="en-US" dirty="0" smtClean="0"/>
              <a:t>Use dash to indicate an array</a:t>
            </a:r>
          </a:p>
          <a:p>
            <a:pPr lvl="1"/>
            <a:r>
              <a:rPr lang="en-US" dirty="0" smtClean="0"/>
              <a:t>Create name for definition and use empty bracket, since no data is needed</a:t>
            </a:r>
          </a:p>
          <a:p>
            <a:r>
              <a:rPr lang="en-US" dirty="0" smtClean="0"/>
              <a:t>Add security definition</a:t>
            </a:r>
          </a:p>
          <a:p>
            <a:pPr lvl="1"/>
            <a:r>
              <a:rPr lang="en-US" dirty="0" smtClean="0"/>
              <a:t>Add definition for that name in </a:t>
            </a:r>
            <a:r>
              <a:rPr lang="en-US" dirty="0" err="1" smtClean="0"/>
              <a:t>securityDefinition</a:t>
            </a:r>
            <a:r>
              <a:rPr lang="en-US" dirty="0" smtClean="0"/>
              <a:t> section</a:t>
            </a:r>
          </a:p>
          <a:p>
            <a:pPr lvl="1"/>
            <a:r>
              <a:rPr lang="en-US" b="1" dirty="0" smtClean="0"/>
              <a:t>type: </a:t>
            </a:r>
            <a:r>
              <a:rPr lang="en-US" b="1" dirty="0" err="1" smtClean="0"/>
              <a:t>apiKey</a:t>
            </a:r>
            <a:endParaRPr lang="en-US" b="1" dirty="0" smtClean="0"/>
          </a:p>
          <a:p>
            <a:pPr lvl="1"/>
            <a:r>
              <a:rPr lang="en-US" b="1" dirty="0" smtClean="0"/>
              <a:t>name:</a:t>
            </a:r>
            <a:r>
              <a:rPr lang="en-US" dirty="0" smtClean="0"/>
              <a:t> </a:t>
            </a:r>
            <a:r>
              <a:rPr lang="en-US" dirty="0"/>
              <a:t>name of the header or query parameter to be </a:t>
            </a:r>
            <a:r>
              <a:rPr lang="en-US" dirty="0" smtClean="0"/>
              <a:t>used</a:t>
            </a:r>
          </a:p>
          <a:p>
            <a:pPr lvl="1"/>
            <a:r>
              <a:rPr lang="en-US" b="1" dirty="0" smtClean="0"/>
              <a:t>in:</a:t>
            </a:r>
            <a:r>
              <a:rPr lang="en-US" dirty="0" smtClean="0"/>
              <a:t> </a:t>
            </a:r>
            <a:r>
              <a:rPr lang="en-US" b="1" dirty="0" smtClean="0"/>
              <a:t>query</a:t>
            </a:r>
            <a:r>
              <a:rPr lang="en-US" dirty="0" smtClean="0"/>
              <a:t> or </a:t>
            </a:r>
            <a:r>
              <a:rPr lang="en-US" b="1" dirty="0" smtClean="0"/>
              <a:t>header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key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Put a security key in the </a:t>
            </a:r>
            <a:r>
              <a:rPr lang="en-US" b="1" dirty="0" smtClean="0"/>
              <a:t>get</a:t>
            </a:r>
            <a:r>
              <a:rPr lang="en-US" dirty="0" smtClean="0"/>
              <a:t> section and </a:t>
            </a:r>
            <a:r>
              <a:rPr lang="en-US" b="1" dirty="0" err="1" smtClean="0"/>
              <a:t>securityDefinitions</a:t>
            </a:r>
            <a:r>
              <a:rPr lang="en-US" dirty="0" smtClean="0"/>
              <a:t> at the end of the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39" y="3184268"/>
            <a:ext cx="3277562" cy="1512721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9"/>
          <a:stretch/>
        </p:blipFill>
        <p:spPr>
          <a:xfrm>
            <a:off x="616968" y="2266950"/>
            <a:ext cx="3878832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172989"/>
            <a:ext cx="2921000" cy="152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79215" y="2647950"/>
            <a:ext cx="314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mr-IN" dirty="0" smtClean="0"/>
              <a:t>…</a:t>
            </a:r>
            <a:r>
              <a:rPr lang="en-US" dirty="0" smtClean="0"/>
              <a:t>?token=23a645ga2798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Add security key to </a:t>
            </a:r>
            <a:r>
              <a:rPr lang="en-US" dirty="0" smtClean="0"/>
              <a:t>an operation</a:t>
            </a:r>
            <a:endParaRPr lang="en-US" dirty="0" smtClean="0"/>
          </a:p>
          <a:p>
            <a:pPr lvl="1"/>
            <a:r>
              <a:rPr lang="en-US" dirty="0" smtClean="0"/>
              <a:t>Use dash to indicate an array</a:t>
            </a:r>
          </a:p>
          <a:p>
            <a:pPr lvl="1"/>
            <a:r>
              <a:rPr lang="en-US" dirty="0" smtClean="0"/>
              <a:t>Create name for definition and use empty bracket, since no data is needed</a:t>
            </a:r>
          </a:p>
          <a:p>
            <a:r>
              <a:rPr lang="en-US" dirty="0" smtClean="0"/>
              <a:t>Add security definition</a:t>
            </a:r>
          </a:p>
          <a:p>
            <a:pPr lvl="1"/>
            <a:r>
              <a:rPr lang="en-US" dirty="0" smtClean="0"/>
              <a:t>Add definition for that name in </a:t>
            </a:r>
            <a:r>
              <a:rPr lang="en-US" dirty="0" err="1" smtClean="0"/>
              <a:t>securityDefinition</a:t>
            </a:r>
            <a:r>
              <a:rPr lang="en-US" dirty="0" smtClean="0"/>
              <a:t> section</a:t>
            </a:r>
          </a:p>
          <a:p>
            <a:pPr lvl="1"/>
            <a:r>
              <a:rPr lang="en-US" b="1" dirty="0" smtClean="0"/>
              <a:t>type: basic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43857</TotalTime>
  <Words>556</Words>
  <Application>Microsoft Office PowerPoint</Application>
  <PresentationFormat>On-screen Show (16:9)</PresentationFormat>
  <Paragraphs>129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Open API Specification Continued</vt:lpstr>
      <vt:lpstr>Introduction</vt:lpstr>
      <vt:lpstr>Security</vt:lpstr>
      <vt:lpstr>Security types</vt:lpstr>
      <vt:lpstr>How security is indicated</vt:lpstr>
      <vt:lpstr>None</vt:lpstr>
      <vt:lpstr>API key</vt:lpstr>
      <vt:lpstr>API key example</vt:lpstr>
      <vt:lpstr>Basic authentication</vt:lpstr>
      <vt:lpstr>Basic auth example</vt:lpstr>
      <vt:lpstr>OAuth </vt:lpstr>
      <vt:lpstr>OAuth example</vt:lpstr>
      <vt:lpstr>Errors</vt:lpstr>
      <vt:lpstr>Error example</vt:lpstr>
      <vt:lpstr>Content Types</vt:lpstr>
      <vt:lpstr>Example Content-Type</vt:lpstr>
      <vt:lpstr>Operation 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283</cp:revision>
  <dcterms:created xsi:type="dcterms:W3CDTF">2014-12-23T16:50:33Z</dcterms:created>
  <dcterms:modified xsi:type="dcterms:W3CDTF">2017-08-03T15:10:28Z</dcterms:modified>
</cp:coreProperties>
</file>