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92" r:id="rId4"/>
    <p:sldId id="311" r:id="rId5"/>
    <p:sldId id="327" r:id="rId6"/>
    <p:sldId id="326" r:id="rId7"/>
    <p:sldId id="32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30"/>
  </p:normalViewPr>
  <p:slideViewPr>
    <p:cSldViewPr>
      <p:cViewPr varScale="1">
        <p:scale>
          <a:sx n="68" d="100"/>
          <a:sy n="68" d="100"/>
        </p:scale>
        <p:origin x="-114" y="-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2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1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Descriptions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Learn Swagger and the Open </a:t>
            </a:r>
            <a:r>
              <a:rPr lang="en-US" sz="280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Specification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</a:t>
            </a:r>
          </a:p>
          <a:p>
            <a:pPr lvl="1"/>
            <a:r>
              <a:rPr lang="en-US" dirty="0" smtClean="0"/>
              <a:t>What </a:t>
            </a:r>
            <a:r>
              <a:rPr lang="en-US" dirty="0" err="1" smtClean="0"/>
              <a:t>autogenerated</a:t>
            </a:r>
            <a:r>
              <a:rPr lang="en-US" dirty="0" smtClean="0"/>
              <a:t> documentation is</a:t>
            </a:r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autogenerated</a:t>
            </a:r>
            <a:r>
              <a:rPr lang="en-US" dirty="0" smtClean="0"/>
              <a:t> documentation looks </a:t>
            </a:r>
          </a:p>
          <a:p>
            <a:pPr lvl="1"/>
            <a:r>
              <a:rPr lang="en-US" dirty="0" smtClean="0"/>
              <a:t>How to add description tags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Autogenerated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Tools (including Swagger) take OAS files and generate HTML documentation to put on the web</a:t>
            </a:r>
          </a:p>
          <a:p>
            <a:r>
              <a:rPr lang="en-US" dirty="0" smtClean="0"/>
              <a:t>If the OAS file is kept up to date, then the documentation is likely to be more accurate than if you wrote the docs manually</a:t>
            </a:r>
          </a:p>
          <a:p>
            <a:r>
              <a:rPr lang="en-US" dirty="0" smtClean="0"/>
              <a:t>Autogenerated documentation allows you to try out requests from within the documentation 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Petstore</a:t>
            </a:r>
            <a:r>
              <a:rPr lang="en-US" dirty="0" smtClean="0"/>
              <a:t> Placeholder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472866"/>
            <a:ext cx="26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http://petstore.swagger.io/</a:t>
            </a:r>
          </a:p>
        </p:txBody>
      </p:sp>
    </p:spTree>
    <p:extLst>
      <p:ext uri="{BB962C8B-B14F-4D97-AF65-F5344CB8AC3E}">
        <p14:creationId xmlns:p14="http://schemas.microsoft.com/office/powerpoint/2010/main" val="10111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b="1" dirty="0" smtClean="0"/>
              <a:t>description</a:t>
            </a:r>
            <a:r>
              <a:rPr lang="en-US" dirty="0" smtClean="0"/>
              <a:t> key to add documentation</a:t>
            </a:r>
          </a:p>
          <a:p>
            <a:r>
              <a:rPr lang="en-US" dirty="0" smtClean="0"/>
              <a:t>Add description key to:</a:t>
            </a:r>
          </a:p>
          <a:p>
            <a:pPr lvl="1"/>
            <a:r>
              <a:rPr lang="en-US" dirty="0" smtClean="0"/>
              <a:t>API Info</a:t>
            </a:r>
          </a:p>
          <a:p>
            <a:pPr lvl="1"/>
            <a:r>
              <a:rPr lang="en-US" dirty="0" smtClean="0"/>
              <a:t>Operations (get, post, etc.)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Responses</a:t>
            </a:r>
          </a:p>
          <a:p>
            <a:pPr lvl="1"/>
            <a:r>
              <a:rPr lang="en-US" dirty="0" smtClean="0"/>
              <a:t>Schema definitions</a:t>
            </a:r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Swagger Editor </a:t>
            </a:r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Print out photo3</a:t>
            </a:r>
          </a:p>
          <a:p>
            <a:pPr lvl="1"/>
            <a:r>
              <a:rPr lang="en-US" dirty="0" smtClean="0"/>
              <a:t>Load photo2 and add descriptions.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In the description value, you can use Markdown</a:t>
            </a:r>
          </a:p>
          <a:p>
            <a:pPr lvl="1"/>
            <a:r>
              <a:rPr lang="en-US" dirty="0" smtClean="0"/>
              <a:t>Markdown is a simple Markup language</a:t>
            </a:r>
          </a:p>
          <a:p>
            <a:r>
              <a:rPr lang="en-US" dirty="0" smtClean="0"/>
              <a:t>Bold, italic, images, links, etc.</a:t>
            </a:r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45621</TotalTime>
  <Words>161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Documentation</vt:lpstr>
      <vt:lpstr>Introduction</vt:lpstr>
      <vt:lpstr>Autogenerated Documentation</vt:lpstr>
      <vt:lpstr>Petstore Placeholder</vt:lpstr>
      <vt:lpstr>description key</vt:lpstr>
      <vt:lpstr>Swagger Editor Placeholder</vt:lpstr>
      <vt:lpstr>Markdown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290</cp:revision>
  <dcterms:created xsi:type="dcterms:W3CDTF">2014-12-23T16:50:33Z</dcterms:created>
  <dcterms:modified xsi:type="dcterms:W3CDTF">2017-08-03T17:14:03Z</dcterms:modified>
</cp:coreProperties>
</file>