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326" r:id="rId4"/>
    <p:sldId id="329" r:id="rId5"/>
    <p:sldId id="33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0"/>
    <p:restoredTop sz="94630"/>
  </p:normalViewPr>
  <p:slideViewPr>
    <p:cSldViewPr>
      <p:cViewPr varScale="1">
        <p:scale>
          <a:sx n="116" d="100"/>
          <a:sy n="116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wagger.io/too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wagger.io/swagger-u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Swagger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Editor, </a:t>
            </a:r>
            <a:r>
              <a:rPr lang="en-US" dirty="0" err="1" smtClean="0"/>
              <a:t>CodeGen</a:t>
            </a:r>
            <a:r>
              <a:rPr lang="en-US" dirty="0" smtClean="0"/>
              <a:t>, UI, and  Core Tooling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smtClean="0"/>
              <a:t>Swagger </a:t>
            </a:r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Swagger </a:t>
            </a:r>
            <a:r>
              <a:rPr lang="en-US" dirty="0" err="1" smtClean="0"/>
              <a:t>CodeGen</a:t>
            </a:r>
            <a:endParaRPr lang="en-US" dirty="0" smtClean="0"/>
          </a:p>
          <a:p>
            <a:pPr lvl="1"/>
            <a:r>
              <a:rPr lang="en-US" dirty="0" smtClean="0"/>
              <a:t>Swagger UI (Autogenerated documentation)</a:t>
            </a:r>
          </a:p>
          <a:p>
            <a:pPr lvl="1"/>
            <a:r>
              <a:rPr lang="en-US" dirty="0" smtClean="0"/>
              <a:t>Core tooling</a:t>
            </a:r>
          </a:p>
          <a:p>
            <a:pPr lvl="1"/>
            <a:r>
              <a:rPr lang="en-US" dirty="0" err="1"/>
              <a:t>SwaggerHub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Tools Placeholder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https://swagger.io/tools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Autogenerated documentation</a:t>
            </a:r>
          </a:p>
          <a:p>
            <a:r>
              <a:rPr lang="en-US" dirty="0" smtClean="0"/>
              <a:t>For example, pet store documentation</a:t>
            </a:r>
          </a:p>
          <a:p>
            <a:r>
              <a:rPr lang="en-US" dirty="0" smtClean="0"/>
              <a:t>Other ways to create autogenerated documentation</a:t>
            </a:r>
          </a:p>
          <a:p>
            <a:pPr lvl="1"/>
            <a:r>
              <a:rPr lang="en-US" dirty="0" smtClean="0"/>
              <a:t>Later lesson</a:t>
            </a:r>
          </a:p>
          <a:p>
            <a:r>
              <a:rPr lang="en-US" dirty="0">
                <a:hlinkClick r:id="rId3"/>
              </a:rPr>
              <a:t>https://swagger.io/swagger-ui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SwaggerHub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Provides all of the tools on a hosted platform</a:t>
            </a:r>
          </a:p>
          <a:p>
            <a:r>
              <a:rPr lang="en-US" dirty="0" smtClean="0"/>
              <a:t>As of this video: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ree for one user</a:t>
            </a:r>
          </a:p>
          <a:p>
            <a:pPr lvl="1"/>
            <a:r>
              <a:rPr lang="en-US" dirty="0" smtClean="0"/>
              <a:t>$75/month for team of 5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Don’t have to install and host</a:t>
            </a:r>
          </a:p>
          <a:p>
            <a:pPr lvl="1"/>
            <a:r>
              <a:rPr lang="en-US" dirty="0" smtClean="0"/>
              <a:t>Designed for collaboration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48302</TotalTime>
  <Words>103</Words>
  <Application>Microsoft Macintosh PowerPoint</Application>
  <PresentationFormat>On-screen Show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Black</vt:lpstr>
      <vt:lpstr>Bookman Old Style</vt:lpstr>
      <vt:lpstr>Calibri</vt:lpstr>
      <vt:lpstr>Gill Sans MT</vt:lpstr>
      <vt:lpstr>Wingdings</vt:lpstr>
      <vt:lpstr>Wingdings 3</vt:lpstr>
      <vt:lpstr>Arial</vt:lpstr>
      <vt:lpstr>Origin</vt:lpstr>
      <vt:lpstr>Swagger Tools</vt:lpstr>
      <vt:lpstr>Introduction</vt:lpstr>
      <vt:lpstr>Swagger Tools Placeholder</vt:lpstr>
      <vt:lpstr>Swagger UI</vt:lpstr>
      <vt:lpstr>SwaggerHub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294</cp:revision>
  <dcterms:created xsi:type="dcterms:W3CDTF">2014-12-23T16:50:33Z</dcterms:created>
  <dcterms:modified xsi:type="dcterms:W3CDTF">2017-07-26T21:55:43Z</dcterms:modified>
</cp:coreProperties>
</file>