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329" r:id="rId4"/>
    <p:sldId id="330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0"/>
    <p:restoredTop sz="94630"/>
  </p:normalViewPr>
  <p:slideViewPr>
    <p:cSldViewPr>
      <p:cViewPr varScale="1">
        <p:scale>
          <a:sx n="71" d="100"/>
          <a:sy n="71" d="100"/>
        </p:scale>
        <p:origin x="-96" y="-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64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ary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pperdox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soleg/swagger-u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dme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oplight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ml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Swagger and OAS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306" y="3832058"/>
            <a:ext cx="7391400" cy="4000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Other autogenerated docs and other </a:t>
            </a:r>
            <a:r>
              <a:rPr lang="en-US" smtClean="0"/>
              <a:t>API definition formats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Learn Swagger and the Open </a:t>
            </a:r>
            <a:r>
              <a:rPr lang="en-US" sz="280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Specification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95120"/>
            <a:ext cx="4703118" cy="3867150"/>
          </a:xfrm>
        </p:spPr>
      </p:pic>
    </p:spTree>
    <p:extLst>
      <p:ext uri="{BB962C8B-B14F-4D97-AF65-F5344CB8AC3E}">
        <p14:creationId xmlns:p14="http://schemas.microsoft.com/office/powerpoint/2010/main" val="17986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Blueprint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Run by the company Apiary</a:t>
            </a:r>
          </a:p>
          <a:p>
            <a:r>
              <a:rPr lang="en-US" dirty="0" smtClean="0"/>
              <a:t>More </a:t>
            </a:r>
            <a:r>
              <a:rPr lang="en-US" dirty="0"/>
              <a:t>information at: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apiary.io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Markdown files with special formatting</a:t>
            </a:r>
          </a:p>
          <a:p>
            <a:r>
              <a:rPr lang="en-US" dirty="0" smtClean="0"/>
              <a:t>Not as popular as OAS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Apiary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71550"/>
            <a:ext cx="6654800" cy="37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 Thoughts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learned how to define </a:t>
            </a:r>
            <a:r>
              <a:rPr lang="en-US" dirty="0" err="1" smtClean="0"/>
              <a:t>RESTFul</a:t>
            </a:r>
            <a:r>
              <a:rPr lang="en-US" dirty="0" smtClean="0"/>
              <a:t> APIs using the Open API Specification</a:t>
            </a:r>
          </a:p>
          <a:p>
            <a:r>
              <a:rPr lang="en-US" dirty="0" smtClean="0"/>
              <a:t>You learned how to use Swagger, a set of open source tools that use the Open API Specification</a:t>
            </a:r>
          </a:p>
          <a:p>
            <a:r>
              <a:rPr lang="en-US" dirty="0" smtClean="0"/>
              <a:t>You learned about some alternatives to Swagger and OAS</a:t>
            </a:r>
          </a:p>
          <a:p>
            <a:pPr lvl="1"/>
            <a:r>
              <a:rPr lang="en-US" dirty="0" smtClean="0"/>
              <a:t>I expect to see more and better alternatives in the future</a:t>
            </a:r>
          </a:p>
          <a:p>
            <a:r>
              <a:rPr lang="en-US" dirty="0"/>
              <a:t>Links to the alternatives and other resources are </a:t>
            </a:r>
            <a:r>
              <a:rPr lang="en-US" dirty="0" smtClean="0"/>
              <a:t>in the next </a:t>
            </a:r>
            <a:r>
              <a:rPr lang="en-US" smtClean="0"/>
              <a:t>lessonO</a:t>
            </a:r>
            <a:endParaRPr lang="en-US" dirty="0"/>
          </a:p>
          <a:p>
            <a:r>
              <a:rPr lang="en-US" dirty="0" smtClean="0"/>
              <a:t>Thank you for taking this course</a:t>
            </a:r>
          </a:p>
          <a:p>
            <a:r>
              <a:rPr lang="en-US" dirty="0" smtClean="0"/>
              <a:t>Please check out my other courses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13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dirty="0" smtClean="0"/>
              <a:t>Alternatives to Swagger</a:t>
            </a:r>
          </a:p>
          <a:p>
            <a:pPr lvl="2"/>
            <a:r>
              <a:rPr lang="en-US" dirty="0" err="1" smtClean="0"/>
              <a:t>DapperDox</a:t>
            </a:r>
            <a:r>
              <a:rPr lang="en-US" dirty="0" smtClean="0"/>
              <a:t>, Swagger UI variants, </a:t>
            </a:r>
            <a:r>
              <a:rPr lang="en-US" dirty="0" err="1" smtClean="0"/>
              <a:t>ReadMe.io</a:t>
            </a:r>
            <a:r>
              <a:rPr lang="en-US" dirty="0" smtClean="0"/>
              <a:t>, </a:t>
            </a:r>
            <a:r>
              <a:rPr lang="en-US" dirty="0" err="1" smtClean="0"/>
              <a:t>StopLight.io</a:t>
            </a:r>
            <a:endParaRPr lang="en-US" dirty="0" smtClean="0"/>
          </a:p>
          <a:p>
            <a:pPr lvl="1"/>
            <a:r>
              <a:rPr lang="en-US" dirty="0" smtClean="0"/>
              <a:t>Alternatives to OAS</a:t>
            </a:r>
          </a:p>
          <a:p>
            <a:pPr lvl="2"/>
            <a:r>
              <a:rPr lang="en-US" dirty="0" smtClean="0"/>
              <a:t>RAML,  API </a:t>
            </a:r>
            <a:r>
              <a:rPr lang="en-US" dirty="0" smtClean="0"/>
              <a:t>Blueprint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Swagger is great, but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Some people think it could be better</a:t>
            </a:r>
          </a:p>
          <a:p>
            <a:pPr lvl="1"/>
            <a:r>
              <a:rPr lang="en-US" dirty="0" smtClean="0"/>
              <a:t>In particular, the autogenerated documentation</a:t>
            </a:r>
          </a:p>
          <a:p>
            <a:pPr lvl="1"/>
            <a:r>
              <a:rPr lang="en-US" dirty="0" smtClean="0"/>
              <a:t>Not “responsive”, not that pretty, etc.</a:t>
            </a:r>
          </a:p>
          <a:p>
            <a:r>
              <a:rPr lang="en-US" dirty="0" smtClean="0"/>
              <a:t>In theory, you can take OAS files and do whatever you want with them</a:t>
            </a:r>
          </a:p>
          <a:p>
            <a:r>
              <a:rPr lang="en-US" dirty="0" smtClean="0"/>
              <a:t>There are several alternatives to Swagger</a:t>
            </a:r>
          </a:p>
          <a:p>
            <a:r>
              <a:rPr lang="en-US" dirty="0" smtClean="0"/>
              <a:t>Disclaimer: I am not an expert in any of these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DapperDox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dapperdox.io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UI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github.com/jensoleg/swagger-ui</a:t>
            </a:r>
            <a:r>
              <a:rPr lang="en-US" dirty="0" smtClean="0"/>
              <a:t> 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ReadMe.io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readme.io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StopLight.io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stoplight.io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OAS is just one way to define an API</a:t>
            </a:r>
          </a:p>
          <a:p>
            <a:r>
              <a:rPr lang="en-US" dirty="0" smtClean="0"/>
              <a:t>There are other specifications that have been created</a:t>
            </a:r>
          </a:p>
          <a:p>
            <a:r>
              <a:rPr lang="en-US" dirty="0" smtClean="0"/>
              <a:t>Disclaimer: I am not an expert on these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RESTful API Modeling </a:t>
            </a:r>
            <a:r>
              <a:rPr lang="en-US" dirty="0" smtClean="0"/>
              <a:t>Language</a:t>
            </a:r>
          </a:p>
          <a:p>
            <a:r>
              <a:rPr lang="en-US" dirty="0"/>
              <a:t>More information at: </a:t>
            </a:r>
            <a:r>
              <a:rPr lang="en-US" dirty="0">
                <a:hlinkClick r:id="rId3"/>
              </a:rPr>
              <a:t>https://raml.org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Like Swagger, uses YAML</a:t>
            </a:r>
          </a:p>
          <a:p>
            <a:r>
              <a:rPr lang="en-US" dirty="0" smtClean="0"/>
              <a:t>Similar open source tools and some commercial tools</a:t>
            </a:r>
          </a:p>
          <a:p>
            <a:r>
              <a:rPr lang="en-US" dirty="0" smtClean="0"/>
              <a:t>Not as popular as OAS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50162</TotalTime>
  <Words>301</Words>
  <Application>Microsoft Office PowerPoint</Application>
  <PresentationFormat>On-screen Show (16:9)</PresentationFormat>
  <Paragraphs>90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Alternatives to Swagger and OAS</vt:lpstr>
      <vt:lpstr>Introduction</vt:lpstr>
      <vt:lpstr>Alternatives to Swagger</vt:lpstr>
      <vt:lpstr>DapperDox</vt:lpstr>
      <vt:lpstr>Swagger UI Variants</vt:lpstr>
      <vt:lpstr>ReadMe.io</vt:lpstr>
      <vt:lpstr>StopLight.io</vt:lpstr>
      <vt:lpstr>Alternatives to OAS</vt:lpstr>
      <vt:lpstr>RAML</vt:lpstr>
      <vt:lpstr>RAML example</vt:lpstr>
      <vt:lpstr>API Blueprint</vt:lpstr>
      <vt:lpstr>Apiary example</vt:lpstr>
      <vt:lpstr>Final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318</cp:revision>
  <dcterms:created xsi:type="dcterms:W3CDTF">2014-12-23T16:50:33Z</dcterms:created>
  <dcterms:modified xsi:type="dcterms:W3CDTF">2017-08-04T23:55:31Z</dcterms:modified>
</cp:coreProperties>
</file>