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EDC0221-F35E-4BD1-914A-279EF95048C5}"/>
              </a:ext>
            </a:extLst>
          </p:cNvPr>
          <p:cNvSpPr/>
          <p:nvPr/>
        </p:nvSpPr>
        <p:spPr>
          <a:xfrm>
            <a:off x="5719066" y="5629166"/>
            <a:ext cx="1472628" cy="46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9A41A1-1BBB-488B-A656-4F4321CF4CAE}"/>
              </a:ext>
            </a:extLst>
          </p:cNvPr>
          <p:cNvSpPr/>
          <p:nvPr/>
        </p:nvSpPr>
        <p:spPr>
          <a:xfrm>
            <a:off x="2011808" y="5629167"/>
            <a:ext cx="121577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4CC88-F428-4916-B21E-E5E191A58FFF}"/>
              </a:ext>
            </a:extLst>
          </p:cNvPr>
          <p:cNvSpPr/>
          <p:nvPr/>
        </p:nvSpPr>
        <p:spPr>
          <a:xfrm>
            <a:off x="5136864" y="791751"/>
            <a:ext cx="1181528" cy="419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0F0EF3-057F-4193-9FE8-E1ED64640F55}"/>
              </a:ext>
            </a:extLst>
          </p:cNvPr>
          <p:cNvSpPr/>
          <p:nvPr/>
        </p:nvSpPr>
        <p:spPr>
          <a:xfrm>
            <a:off x="1523786" y="766066"/>
            <a:ext cx="1181528" cy="419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DBB74-EF64-4361-BDB9-444F5A1A8962}"/>
              </a:ext>
            </a:extLst>
          </p:cNvPr>
          <p:cNvSpPr/>
          <p:nvPr/>
        </p:nvSpPr>
        <p:spPr>
          <a:xfrm>
            <a:off x="10063533" y="2937978"/>
            <a:ext cx="1585232" cy="794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6F28E1-62A7-41C8-8FBC-CB876CF706FE}"/>
              </a:ext>
            </a:extLst>
          </p:cNvPr>
          <p:cNvCxnSpPr>
            <a:cxnSpLocks/>
          </p:cNvCxnSpPr>
          <p:nvPr/>
        </p:nvCxnSpPr>
        <p:spPr>
          <a:xfrm flipV="1">
            <a:off x="964059" y="3363930"/>
            <a:ext cx="9099474" cy="87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F68237-5041-49FB-97F8-BD77F9FE3688}"/>
              </a:ext>
            </a:extLst>
          </p:cNvPr>
          <p:cNvSpPr txBox="1"/>
          <p:nvPr/>
        </p:nvSpPr>
        <p:spPr>
          <a:xfrm>
            <a:off x="10049528" y="2928333"/>
            <a:ext cx="16109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Delay in process of Hotel Reservation</a:t>
            </a:r>
            <a:endParaRPr lang="en-US" sz="1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D21B7-0F47-4AD1-9765-879730E9959E}"/>
              </a:ext>
            </a:extLst>
          </p:cNvPr>
          <p:cNvCxnSpPr/>
          <p:nvPr/>
        </p:nvCxnSpPr>
        <p:spPr>
          <a:xfrm>
            <a:off x="2074953" y="1214490"/>
            <a:ext cx="1993184" cy="2207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88A16F-AE2F-44C8-9A4F-AE691C35AAA5}"/>
              </a:ext>
            </a:extLst>
          </p:cNvPr>
          <p:cNvCxnSpPr>
            <a:cxnSpLocks/>
          </p:cNvCxnSpPr>
          <p:nvPr/>
        </p:nvCxnSpPr>
        <p:spPr>
          <a:xfrm>
            <a:off x="5585290" y="1214490"/>
            <a:ext cx="1984623" cy="2164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A056CF-8777-49F7-80EB-F4A92ACEFD3F}"/>
              </a:ext>
            </a:extLst>
          </p:cNvPr>
          <p:cNvCxnSpPr>
            <a:cxnSpLocks/>
          </p:cNvCxnSpPr>
          <p:nvPr/>
        </p:nvCxnSpPr>
        <p:spPr>
          <a:xfrm flipV="1">
            <a:off x="2699963" y="3413158"/>
            <a:ext cx="1744893" cy="2193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26BB80-A0EC-43DC-9B94-69F58580B442}"/>
              </a:ext>
            </a:extLst>
          </p:cNvPr>
          <p:cNvCxnSpPr>
            <a:cxnSpLocks/>
          </p:cNvCxnSpPr>
          <p:nvPr/>
        </p:nvCxnSpPr>
        <p:spPr>
          <a:xfrm flipV="1">
            <a:off x="6261670" y="3413157"/>
            <a:ext cx="1744893" cy="2193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CD1963-7A7F-4A9F-8B67-A24FED48AE6F}"/>
              </a:ext>
            </a:extLst>
          </p:cNvPr>
          <p:cNvCxnSpPr>
            <a:cxnSpLocks/>
          </p:cNvCxnSpPr>
          <p:nvPr/>
        </p:nvCxnSpPr>
        <p:spPr>
          <a:xfrm flipH="1" flipV="1">
            <a:off x="2595508" y="1769292"/>
            <a:ext cx="1910991" cy="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A89D10-465D-41E8-A03A-A616E23EB3AC}"/>
              </a:ext>
            </a:extLst>
          </p:cNvPr>
          <p:cNvCxnSpPr>
            <a:cxnSpLocks/>
          </p:cNvCxnSpPr>
          <p:nvPr/>
        </p:nvCxnSpPr>
        <p:spPr>
          <a:xfrm flipH="1">
            <a:off x="3426001" y="2721364"/>
            <a:ext cx="1611331" cy="15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94BE5A-4439-4D55-833E-710E1E2CF283}"/>
              </a:ext>
            </a:extLst>
          </p:cNvPr>
          <p:cNvCxnSpPr>
            <a:cxnSpLocks/>
          </p:cNvCxnSpPr>
          <p:nvPr/>
        </p:nvCxnSpPr>
        <p:spPr>
          <a:xfrm flipH="1" flipV="1">
            <a:off x="5977417" y="1683673"/>
            <a:ext cx="1988050" cy="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1D319B-64D8-4889-869E-6B4A0C7894F9}"/>
              </a:ext>
            </a:extLst>
          </p:cNvPr>
          <p:cNvCxnSpPr>
            <a:cxnSpLocks/>
          </p:cNvCxnSpPr>
          <p:nvPr/>
        </p:nvCxnSpPr>
        <p:spPr>
          <a:xfrm flipH="1" flipV="1">
            <a:off x="7076323" y="2828171"/>
            <a:ext cx="1774005" cy="10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691C22-E20B-49D6-8112-B1DD9DCF69DB}"/>
              </a:ext>
            </a:extLst>
          </p:cNvPr>
          <p:cNvCxnSpPr>
            <a:cxnSpLocks/>
          </p:cNvCxnSpPr>
          <p:nvPr/>
        </p:nvCxnSpPr>
        <p:spPr>
          <a:xfrm flipH="1" flipV="1">
            <a:off x="4010915" y="3969958"/>
            <a:ext cx="1876745" cy="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27ED77-8AAD-4B37-A910-A7B70DBDA190}"/>
              </a:ext>
            </a:extLst>
          </p:cNvPr>
          <p:cNvCxnSpPr>
            <a:cxnSpLocks/>
          </p:cNvCxnSpPr>
          <p:nvPr/>
        </p:nvCxnSpPr>
        <p:spPr>
          <a:xfrm flipH="1" flipV="1">
            <a:off x="3152023" y="5022773"/>
            <a:ext cx="1825377" cy="1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23D5E-EFF6-45F8-8146-8F5F4816FB35}"/>
              </a:ext>
            </a:extLst>
          </p:cNvPr>
          <p:cNvCxnSpPr>
            <a:cxnSpLocks/>
          </p:cNvCxnSpPr>
          <p:nvPr/>
        </p:nvCxnSpPr>
        <p:spPr>
          <a:xfrm flipH="1">
            <a:off x="7469381" y="4057004"/>
            <a:ext cx="1868186" cy="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B6850-B08F-45C2-A676-BC373106564F}"/>
              </a:ext>
            </a:extLst>
          </p:cNvPr>
          <p:cNvCxnSpPr>
            <a:cxnSpLocks/>
          </p:cNvCxnSpPr>
          <p:nvPr/>
        </p:nvCxnSpPr>
        <p:spPr>
          <a:xfrm flipH="1" flipV="1">
            <a:off x="6653798" y="5074144"/>
            <a:ext cx="2056545" cy="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2D2207-1256-4E38-9F46-239E01880045}"/>
              </a:ext>
            </a:extLst>
          </p:cNvPr>
          <p:cNvCxnSpPr>
            <a:cxnSpLocks/>
          </p:cNvCxnSpPr>
          <p:nvPr/>
        </p:nvCxnSpPr>
        <p:spPr>
          <a:xfrm flipV="1">
            <a:off x="1253019" y="2351493"/>
            <a:ext cx="1847634" cy="10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77A744-B1F4-4CEF-9293-796B844EE214}"/>
              </a:ext>
            </a:extLst>
          </p:cNvPr>
          <p:cNvCxnSpPr>
            <a:cxnSpLocks/>
          </p:cNvCxnSpPr>
          <p:nvPr/>
        </p:nvCxnSpPr>
        <p:spPr>
          <a:xfrm flipV="1">
            <a:off x="4814727" y="2188818"/>
            <a:ext cx="1659274" cy="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8E4F1E-1165-4C26-92C2-8A7AF3DF37BB}"/>
              </a:ext>
            </a:extLst>
          </p:cNvPr>
          <p:cNvCxnSpPr>
            <a:cxnSpLocks/>
          </p:cNvCxnSpPr>
          <p:nvPr/>
        </p:nvCxnSpPr>
        <p:spPr>
          <a:xfrm>
            <a:off x="1783851" y="4450846"/>
            <a:ext cx="1847633" cy="6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586FE-B3BE-47E2-B553-C0F24B09BE5D}"/>
              </a:ext>
            </a:extLst>
          </p:cNvPr>
          <p:cNvCxnSpPr>
            <a:cxnSpLocks/>
          </p:cNvCxnSpPr>
          <p:nvPr/>
        </p:nvCxnSpPr>
        <p:spPr>
          <a:xfrm>
            <a:off x="5285625" y="4442284"/>
            <a:ext cx="1847634" cy="23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0F899-A4D3-4CDB-A4BA-3F972F080A76}"/>
              </a:ext>
            </a:extLst>
          </p:cNvPr>
          <p:cNvSpPr txBox="1"/>
          <p:nvPr/>
        </p:nvSpPr>
        <p:spPr>
          <a:xfrm>
            <a:off x="1545298" y="834668"/>
            <a:ext cx="1356188" cy="3723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E3740-2600-4945-A28C-FFF6FE0BB387}"/>
              </a:ext>
            </a:extLst>
          </p:cNvPr>
          <p:cNvSpPr txBox="1"/>
          <p:nvPr/>
        </p:nvSpPr>
        <p:spPr>
          <a:xfrm>
            <a:off x="5089881" y="834668"/>
            <a:ext cx="1356188" cy="3723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Manpower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A03BF4-007F-42F8-BA0F-0BD56471E9A2}"/>
              </a:ext>
            </a:extLst>
          </p:cNvPr>
          <p:cNvSpPr txBox="1"/>
          <p:nvPr/>
        </p:nvSpPr>
        <p:spPr>
          <a:xfrm>
            <a:off x="2007634" y="5672084"/>
            <a:ext cx="1356188" cy="3723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Machine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CEB5F-3A7B-4638-8D98-72DDD49FCA3C}"/>
              </a:ext>
            </a:extLst>
          </p:cNvPr>
          <p:cNvSpPr txBox="1"/>
          <p:nvPr/>
        </p:nvSpPr>
        <p:spPr>
          <a:xfrm>
            <a:off x="5680645" y="5612150"/>
            <a:ext cx="14760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Materials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D98071-38E6-4B19-AEC2-E74129B14B7B}"/>
              </a:ext>
            </a:extLst>
          </p:cNvPr>
          <p:cNvSpPr txBox="1"/>
          <p:nvPr/>
        </p:nvSpPr>
        <p:spPr>
          <a:xfrm>
            <a:off x="7242103" y="1471450"/>
            <a:ext cx="133906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Capture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51FE1-760C-4B9E-8AA3-78B2B2803387}"/>
              </a:ext>
            </a:extLst>
          </p:cNvPr>
          <p:cNvSpPr txBox="1"/>
          <p:nvPr/>
        </p:nvSpPr>
        <p:spPr>
          <a:xfrm>
            <a:off x="7678540" y="2597861"/>
            <a:ext cx="16130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Skills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60FF94-362B-460B-A6B8-1802ECE69CF4}"/>
              </a:ext>
            </a:extLst>
          </p:cNvPr>
          <p:cNvSpPr txBox="1"/>
          <p:nvPr/>
        </p:nvSpPr>
        <p:spPr>
          <a:xfrm>
            <a:off x="4784867" y="2019405"/>
            <a:ext cx="14075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Turnover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2794B-0F19-42F4-B88A-8FD018B84A3A}"/>
              </a:ext>
            </a:extLst>
          </p:cNvPr>
          <p:cNvSpPr txBox="1"/>
          <p:nvPr/>
        </p:nvSpPr>
        <p:spPr>
          <a:xfrm>
            <a:off x="5033158" y="3757449"/>
            <a:ext cx="16130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Disruptions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DAC5F7-2765-4161-9759-42352C0D8B42}"/>
              </a:ext>
            </a:extLst>
          </p:cNvPr>
          <p:cNvSpPr txBox="1"/>
          <p:nvPr/>
        </p:nvSpPr>
        <p:spPr>
          <a:xfrm>
            <a:off x="4228348" y="4819112"/>
            <a:ext cx="147605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Breakdown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188CC-8E09-4683-A9EF-9C5A6F22B725}"/>
              </a:ext>
            </a:extLst>
          </p:cNvPr>
          <p:cNvSpPr txBox="1"/>
          <p:nvPr/>
        </p:nvSpPr>
        <p:spPr>
          <a:xfrm>
            <a:off x="1402956" y="4202662"/>
            <a:ext cx="16130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Old Computers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C22642-A7BA-4D84-9BAD-7A74B6604E13}"/>
              </a:ext>
            </a:extLst>
          </p:cNvPr>
          <p:cNvSpPr txBox="1"/>
          <p:nvPr/>
        </p:nvSpPr>
        <p:spPr>
          <a:xfrm>
            <a:off x="1009112" y="2122145"/>
            <a:ext cx="11050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Entry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AD3748-F9C6-44BE-81F8-54C196B7DA1E}"/>
              </a:ext>
            </a:extLst>
          </p:cNvPr>
          <p:cNvSpPr txBox="1"/>
          <p:nvPr/>
        </p:nvSpPr>
        <p:spPr>
          <a:xfrm>
            <a:off x="8823074" y="3870393"/>
            <a:ext cx="9399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00EF9A-9A26-455D-A10E-ACDBF557618B}"/>
              </a:ext>
            </a:extLst>
          </p:cNvPr>
          <p:cNvCxnSpPr>
            <a:cxnSpLocks/>
          </p:cNvCxnSpPr>
          <p:nvPr/>
        </p:nvCxnSpPr>
        <p:spPr>
          <a:xfrm flipH="1">
            <a:off x="6998588" y="1273723"/>
            <a:ext cx="551348" cy="412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B2B9D7-B99E-4AA6-8530-2C0166790E1C}"/>
              </a:ext>
            </a:extLst>
          </p:cNvPr>
          <p:cNvCxnSpPr>
            <a:cxnSpLocks/>
          </p:cNvCxnSpPr>
          <p:nvPr/>
        </p:nvCxnSpPr>
        <p:spPr>
          <a:xfrm flipH="1">
            <a:off x="4521868" y="3687159"/>
            <a:ext cx="317274" cy="263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56261B-DCE7-4DDD-B56A-3EE584D1A58B}"/>
              </a:ext>
            </a:extLst>
          </p:cNvPr>
          <p:cNvSpPr txBox="1"/>
          <p:nvPr/>
        </p:nvSpPr>
        <p:spPr>
          <a:xfrm>
            <a:off x="3565525" y="4600575"/>
            <a:ext cx="17653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Prone to hackers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E01B85-D155-44B4-A28C-FDBEB0BA258B}"/>
              </a:ext>
            </a:extLst>
          </p:cNvPr>
          <p:cNvCxnSpPr>
            <a:cxnSpLocks/>
          </p:cNvCxnSpPr>
          <p:nvPr/>
        </p:nvCxnSpPr>
        <p:spPr>
          <a:xfrm flipH="1">
            <a:off x="3620168" y="4798408"/>
            <a:ext cx="222024" cy="21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99C3FD-85C1-4BC8-B0A1-5146EC2EBC8E}"/>
              </a:ext>
            </a:extLst>
          </p:cNvPr>
          <p:cNvSpPr txBox="1"/>
          <p:nvPr/>
        </p:nvSpPr>
        <p:spPr>
          <a:xfrm>
            <a:off x="4600575" y="3489324"/>
            <a:ext cx="17653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Power Failures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51C025-44DB-4F6F-9DF1-D1ECE19A9FA3}"/>
              </a:ext>
            </a:extLst>
          </p:cNvPr>
          <p:cNvCxnSpPr>
            <a:cxnSpLocks/>
          </p:cNvCxnSpPr>
          <p:nvPr/>
        </p:nvCxnSpPr>
        <p:spPr>
          <a:xfrm flipH="1" flipV="1">
            <a:off x="3817018" y="5036074"/>
            <a:ext cx="304574" cy="181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BF8E8B-EA2B-46C1-AEBB-EF536DC948A4}"/>
              </a:ext>
            </a:extLst>
          </p:cNvPr>
          <p:cNvSpPr txBox="1"/>
          <p:nvPr/>
        </p:nvSpPr>
        <p:spPr>
          <a:xfrm>
            <a:off x="3832225" y="5191125"/>
            <a:ext cx="17653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Virus Attacks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5C3CC-9057-4800-9967-321C572F674C}"/>
              </a:ext>
            </a:extLst>
          </p:cNvPr>
          <p:cNvCxnSpPr>
            <a:cxnSpLocks/>
          </p:cNvCxnSpPr>
          <p:nvPr/>
        </p:nvCxnSpPr>
        <p:spPr>
          <a:xfrm flipH="1" flipV="1">
            <a:off x="4217068" y="3962925"/>
            <a:ext cx="323624" cy="17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48871E1-E4B8-4327-8AA6-BAECB208EADF}"/>
              </a:ext>
            </a:extLst>
          </p:cNvPr>
          <p:cNvSpPr txBox="1"/>
          <p:nvPr/>
        </p:nvSpPr>
        <p:spPr>
          <a:xfrm>
            <a:off x="4473574" y="4003673"/>
            <a:ext cx="17653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Slow internet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6786DC-F7E7-48C1-9BA5-FC649C7850B7}"/>
              </a:ext>
            </a:extLst>
          </p:cNvPr>
          <p:cNvCxnSpPr>
            <a:cxnSpLocks/>
          </p:cNvCxnSpPr>
          <p:nvPr/>
        </p:nvCxnSpPr>
        <p:spPr>
          <a:xfrm>
            <a:off x="2794442" y="4195158"/>
            <a:ext cx="368526" cy="24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5208C1-9AA7-4C64-BA54-3F940EA0CE50}"/>
              </a:ext>
            </a:extLst>
          </p:cNvPr>
          <p:cNvSpPr txBox="1"/>
          <p:nvPr/>
        </p:nvSpPr>
        <p:spPr>
          <a:xfrm>
            <a:off x="1781174" y="3997325"/>
            <a:ext cx="17653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Limited Computers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928951-4B6D-4CDE-A732-1AB57D714A33}"/>
              </a:ext>
            </a:extLst>
          </p:cNvPr>
          <p:cNvCxnSpPr>
            <a:cxnSpLocks/>
          </p:cNvCxnSpPr>
          <p:nvPr/>
        </p:nvCxnSpPr>
        <p:spPr>
          <a:xfrm flipV="1">
            <a:off x="2515042" y="4483624"/>
            <a:ext cx="451076" cy="187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054DEF-04EC-48F9-BEDC-FCBEF08F5007}"/>
              </a:ext>
            </a:extLst>
          </p:cNvPr>
          <p:cNvSpPr txBox="1"/>
          <p:nvPr/>
        </p:nvSpPr>
        <p:spPr>
          <a:xfrm>
            <a:off x="1622423" y="4638675"/>
            <a:ext cx="17653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Slow Computers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8464A5-C948-4F71-B98F-036B1E5E1DA1}"/>
              </a:ext>
            </a:extLst>
          </p:cNvPr>
          <p:cNvSpPr txBox="1"/>
          <p:nvPr/>
        </p:nvSpPr>
        <p:spPr>
          <a:xfrm>
            <a:off x="3707862" y="1537944"/>
            <a:ext cx="8637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AAD216-0373-4F7F-8180-389C9ED1CDC9}"/>
              </a:ext>
            </a:extLst>
          </p:cNvPr>
          <p:cNvCxnSpPr>
            <a:cxnSpLocks/>
          </p:cNvCxnSpPr>
          <p:nvPr/>
        </p:nvCxnSpPr>
        <p:spPr>
          <a:xfrm flipH="1" flipV="1">
            <a:off x="3238949" y="1765608"/>
            <a:ext cx="433107" cy="264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423CD87-B5B1-45C6-8A79-B38C5FA1C3BF}"/>
              </a:ext>
            </a:extLst>
          </p:cNvPr>
          <p:cNvSpPr txBox="1"/>
          <p:nvPr/>
        </p:nvSpPr>
        <p:spPr>
          <a:xfrm>
            <a:off x="3364962" y="1995144"/>
            <a:ext cx="11939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Broken links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A1D255-D7B9-4E0E-9D5E-C39D4C5F296E}"/>
              </a:ext>
            </a:extLst>
          </p:cNvPr>
          <p:cNvCxnSpPr>
            <a:cxnSpLocks/>
          </p:cNvCxnSpPr>
          <p:nvPr/>
        </p:nvCxnSpPr>
        <p:spPr>
          <a:xfrm flipV="1">
            <a:off x="5784635" y="2212954"/>
            <a:ext cx="502752" cy="29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68C767-5CEC-4771-AF25-AA2D190924AD}"/>
              </a:ext>
            </a:extLst>
          </p:cNvPr>
          <p:cNvSpPr txBox="1"/>
          <p:nvPr/>
        </p:nvSpPr>
        <p:spPr>
          <a:xfrm>
            <a:off x="5572052" y="2423950"/>
            <a:ext cx="133906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Lack of Training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A3E684-3AE4-4DE0-AA5D-B97A93D0DB7B}"/>
              </a:ext>
            </a:extLst>
          </p:cNvPr>
          <p:cNvSpPr txBox="1"/>
          <p:nvPr/>
        </p:nvSpPr>
        <p:spPr>
          <a:xfrm>
            <a:off x="7813602" y="2106450"/>
            <a:ext cx="133906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Inexperienced Staff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BA05B0-01F1-4BE6-8DBD-1A49EFEEED4B}"/>
              </a:ext>
            </a:extLst>
          </p:cNvPr>
          <p:cNvCxnSpPr>
            <a:cxnSpLocks/>
          </p:cNvCxnSpPr>
          <p:nvPr/>
        </p:nvCxnSpPr>
        <p:spPr>
          <a:xfrm flipH="1">
            <a:off x="7462136" y="2448472"/>
            <a:ext cx="456098" cy="36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39B41F-1289-4C75-B0D6-91E1BE8047C1}"/>
              </a:ext>
            </a:extLst>
          </p:cNvPr>
          <p:cNvCxnSpPr>
            <a:cxnSpLocks/>
          </p:cNvCxnSpPr>
          <p:nvPr/>
        </p:nvCxnSpPr>
        <p:spPr>
          <a:xfrm flipH="1" flipV="1">
            <a:off x="7652636" y="2822552"/>
            <a:ext cx="392598" cy="273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36096E9-2000-4237-991B-645668D26C52}"/>
              </a:ext>
            </a:extLst>
          </p:cNvPr>
          <p:cNvSpPr txBox="1"/>
          <p:nvPr/>
        </p:nvSpPr>
        <p:spPr>
          <a:xfrm>
            <a:off x="7966001" y="2912900"/>
            <a:ext cx="165021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Lack of analytical skills</a:t>
            </a:r>
            <a:endParaRPr lang="en-US" sz="11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8BB492D-45F7-4237-8E9A-8B48A9133CD0}"/>
              </a:ext>
            </a:extLst>
          </p:cNvPr>
          <p:cNvCxnSpPr>
            <a:cxnSpLocks/>
          </p:cNvCxnSpPr>
          <p:nvPr/>
        </p:nvCxnSpPr>
        <p:spPr>
          <a:xfrm flipH="1" flipV="1">
            <a:off x="8496967" y="4089925"/>
            <a:ext cx="552224" cy="232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F2F60AB-7E71-41F2-9863-C053E40903E3}"/>
              </a:ext>
            </a:extLst>
          </p:cNvPr>
          <p:cNvSpPr txBox="1"/>
          <p:nvPr/>
        </p:nvSpPr>
        <p:spPr>
          <a:xfrm>
            <a:off x="8835773" y="4270443"/>
            <a:ext cx="18225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Takes a Lot of 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FBFE3D-3CCF-4F4B-B1F5-3B62711FF4BA}"/>
              </a:ext>
            </a:extLst>
          </p:cNvPr>
          <p:cNvCxnSpPr>
            <a:cxnSpLocks/>
          </p:cNvCxnSpPr>
          <p:nvPr/>
        </p:nvCxnSpPr>
        <p:spPr>
          <a:xfrm flipV="1">
            <a:off x="1963906" y="2368857"/>
            <a:ext cx="462243" cy="270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C48A1C1-2F4B-484A-A7F1-60538000693D}"/>
              </a:ext>
            </a:extLst>
          </p:cNvPr>
          <p:cNvSpPr txBox="1"/>
          <p:nvPr/>
        </p:nvSpPr>
        <p:spPr>
          <a:xfrm>
            <a:off x="1352012" y="2598394"/>
            <a:ext cx="126379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Takes a lot of 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0352CD-2908-4EB2-A423-10DBA188F91B}"/>
              </a:ext>
            </a:extLst>
          </p:cNvPr>
          <p:cNvSpPr txBox="1"/>
          <p:nvPr/>
        </p:nvSpPr>
        <p:spPr>
          <a:xfrm>
            <a:off x="4279362" y="2534894"/>
            <a:ext cx="12637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C21C8A-4AF0-4F63-AB97-5775AE8CC309}"/>
              </a:ext>
            </a:extLst>
          </p:cNvPr>
          <p:cNvCxnSpPr>
            <a:cxnSpLocks/>
          </p:cNvCxnSpPr>
          <p:nvPr/>
        </p:nvCxnSpPr>
        <p:spPr>
          <a:xfrm flipH="1">
            <a:off x="3721549" y="2487228"/>
            <a:ext cx="356907" cy="224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E1A8ACA-DA91-457D-A34F-8AAE5881617C}"/>
              </a:ext>
            </a:extLst>
          </p:cNvPr>
          <p:cNvSpPr txBox="1"/>
          <p:nvPr/>
        </p:nvSpPr>
        <p:spPr>
          <a:xfrm>
            <a:off x="3580862" y="2293594"/>
            <a:ext cx="17527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encoding</a:t>
            </a:r>
            <a:endParaRPr lang="en-US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859C2A-E05C-4CC3-B371-75FB148A9565}"/>
              </a:ext>
            </a:extLst>
          </p:cNvPr>
          <p:cNvCxnSpPr>
            <a:cxnSpLocks/>
          </p:cNvCxnSpPr>
          <p:nvPr/>
        </p:nvCxnSpPr>
        <p:spPr>
          <a:xfrm flipH="1" flipV="1">
            <a:off x="3969199" y="2743507"/>
            <a:ext cx="344207" cy="226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599CF02-2435-47C0-900F-F4D6B7A14930}"/>
              </a:ext>
            </a:extLst>
          </p:cNvPr>
          <p:cNvSpPr txBox="1"/>
          <p:nvPr/>
        </p:nvSpPr>
        <p:spPr>
          <a:xfrm>
            <a:off x="3974562" y="2934944"/>
            <a:ext cx="17527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Wrong Information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B84381-941E-4B64-B2AB-167C2FF4DEBC}"/>
              </a:ext>
            </a:extLst>
          </p:cNvPr>
          <p:cNvSpPr txBox="1"/>
          <p:nvPr/>
        </p:nvSpPr>
        <p:spPr>
          <a:xfrm>
            <a:off x="7299252" y="1077750"/>
            <a:ext cx="169466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Encoding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B24805-91C0-4A97-8601-0941FF6CBD0F}"/>
              </a:ext>
            </a:extLst>
          </p:cNvPr>
          <p:cNvSpPr txBox="1"/>
          <p:nvPr/>
        </p:nvSpPr>
        <p:spPr>
          <a:xfrm>
            <a:off x="7940422" y="4848293"/>
            <a:ext cx="10097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Supplies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4C5E17-64DB-4B4F-B5CF-5C1951031EF6}"/>
              </a:ext>
            </a:extLst>
          </p:cNvPr>
          <p:cNvCxnSpPr>
            <a:cxnSpLocks/>
          </p:cNvCxnSpPr>
          <p:nvPr/>
        </p:nvCxnSpPr>
        <p:spPr>
          <a:xfrm flipH="1">
            <a:off x="7315867" y="4728558"/>
            <a:ext cx="577624" cy="320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9FBB833-3B05-405F-99E3-1FE58CD6B742}"/>
              </a:ext>
            </a:extLst>
          </p:cNvPr>
          <p:cNvSpPr txBox="1"/>
          <p:nvPr/>
        </p:nvSpPr>
        <p:spPr>
          <a:xfrm>
            <a:off x="7559422" y="4365693"/>
            <a:ext cx="100979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Storage Devices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AAA4ACC-8990-449C-A273-B6BD65A35D24}"/>
              </a:ext>
            </a:extLst>
          </p:cNvPr>
          <p:cNvCxnSpPr>
            <a:cxnSpLocks/>
          </p:cNvCxnSpPr>
          <p:nvPr/>
        </p:nvCxnSpPr>
        <p:spPr>
          <a:xfrm flipH="1" flipV="1">
            <a:off x="7461917" y="5086874"/>
            <a:ext cx="539524" cy="333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59BCE5-DEA8-4CFA-8B6F-CB921B4E3BD6}"/>
              </a:ext>
            </a:extLst>
          </p:cNvPr>
          <p:cNvSpPr txBox="1"/>
          <p:nvPr/>
        </p:nvSpPr>
        <p:spPr>
          <a:xfrm>
            <a:off x="7978522" y="5286443"/>
            <a:ext cx="100979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Lack of 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supplies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65933A-3217-4F3A-8F3E-860100B03621}"/>
              </a:ext>
            </a:extLst>
          </p:cNvPr>
          <p:cNvSpPr txBox="1"/>
          <p:nvPr/>
        </p:nvSpPr>
        <p:spPr>
          <a:xfrm>
            <a:off x="5260722" y="4416493"/>
            <a:ext cx="100979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Existing Programs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56C5A5-1989-4298-920F-16A837FF5E8E}"/>
              </a:ext>
            </a:extLst>
          </p:cNvPr>
          <p:cNvCxnSpPr>
            <a:cxnSpLocks/>
          </p:cNvCxnSpPr>
          <p:nvPr/>
        </p:nvCxnSpPr>
        <p:spPr>
          <a:xfrm flipH="1">
            <a:off x="5868067" y="4188807"/>
            <a:ext cx="539524" cy="250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194917C-89AB-40E0-8FE7-2B797963DBE0}"/>
              </a:ext>
            </a:extLst>
          </p:cNvPr>
          <p:cNvSpPr txBox="1"/>
          <p:nvPr/>
        </p:nvSpPr>
        <p:spPr>
          <a:xfrm>
            <a:off x="6314822" y="3844993"/>
            <a:ext cx="100979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Limited 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523</cp:revision>
  <dcterms:created xsi:type="dcterms:W3CDTF">2013-07-15T20:26:40Z</dcterms:created>
  <dcterms:modified xsi:type="dcterms:W3CDTF">2019-07-21T06:11:17Z</dcterms:modified>
</cp:coreProperties>
</file>