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268" r:id="rId3"/>
    <p:sldId id="266" r:id="rId4"/>
    <p:sldId id="26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22296-5DE3-4C7B-8E97-DF1AAE50B856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1804A-89C9-44DD-9F06-29DBE7DCD5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63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49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072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488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33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B4E32-9339-4EDB-8A3C-D51849C38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0AD0FB-7EA4-4B78-B0C0-9EA6B102F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4DBC85-C221-4CD4-85F0-BE38EA8E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039D-0F34-480E-84EB-5858D80C13C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D8E067-4D26-4400-A520-1890AA4C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981C9A-EC0B-42CC-AE3C-E430BEF0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01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BBE32-CE11-4BA4-90D1-AE28938A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46FFC6-3044-4020-8502-8142689FB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339B9B-9967-4CA8-BD15-BE29BF33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039D-0F34-480E-84EB-5858D80C13C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2771D4-741B-4F62-B809-3EE13F90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A09028-60F8-4335-A18C-F70E4631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67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58FEEA-FA67-40B8-BD47-1EDC8DAA5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576F75-FBFE-4ED7-859D-07952AC2F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7722DF-7D45-4E23-B933-5BA31F3C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039D-0F34-480E-84EB-5858D80C13C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C93FBB-11EF-44FA-9786-8AA5614D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A6CB02-0DDC-40F8-A030-0D984562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396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70" name="Google Shape;70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0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53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0570C-315C-4827-8E79-4735B042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57B447-6403-4460-BFC2-4770B93B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2801A8-3BA6-4295-A0BD-191A6875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039D-0F34-480E-84EB-5858D80C13C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AD65E9-3684-498D-8C0C-B320E5B9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5B3640-04F5-4A08-BEBE-207F639A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98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F3763-7CFF-4DC1-B2B4-6FB580E7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4BEB6F-A54A-48BC-8DB6-1ED48CE33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30AE19-19DC-4140-8C13-D671B40F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039D-0F34-480E-84EB-5858D80C13C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F1AF90-BA09-4C1E-9088-A972162F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0D1FA2-839E-482D-AAE4-5F73224D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70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2C8FF-4EAF-40E6-907E-3D9C7035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A8FFB5-6948-4F02-ABFC-FE0E00816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32FD95-9B7F-4547-A153-3BE856259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A10D69-BA3A-4E20-BB1B-111192BB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039D-0F34-480E-84EB-5858D80C13C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332F2C-D9A6-492B-8976-8DFEF817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D55C2A-AC48-491E-A750-84199CE7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17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AA600-232C-4822-8E3C-E08B2B7FF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0F2DFA-01C5-4092-A062-F00C4787F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D65315-F567-4A12-A0DB-9EDBEBBAB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C5B506F-53B0-4AA4-9093-CA493B9F6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76F8E7-1CA6-43DD-91BB-1D3A2768E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41BC54-9538-4E5C-A7EB-47E12326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039D-0F34-480E-84EB-5858D80C13C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C62AF2A-4887-477C-84E2-E004916B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38FF73A-DC1A-4535-8D18-CA86E3CE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63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5CBBC-A825-420C-B6F7-1E251413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D76476-46F6-40F2-B4C3-CFB701A3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039D-0F34-480E-84EB-5858D80C13C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D33708-1FFB-4331-9776-AF16E760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4E09A1-A019-4EB5-8AA5-11CBEFB3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23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51F586-E1F5-4490-9D65-F602D6A8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039D-0F34-480E-84EB-5858D80C13C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484EAA-C2E4-4F51-988C-65A94F9C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BE4E03-51C3-45BD-A46D-53F24FFA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54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D17ED-B9D0-466A-83A9-8F826485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00A517-90F3-404A-B35D-2DDF8D51C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76249C-C3C5-441D-BA20-9B4334AA1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5AFC0D-3151-4260-85FB-E58B39B9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039D-0F34-480E-84EB-5858D80C13C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0D0A13-E372-4CBC-8D5B-436CC2A6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2556F1-1483-4419-8D0B-1BD850B8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72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7F3DE-4A4F-4151-856C-280E0CCA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9466EC-BF65-45A0-823C-950F47A42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87B622-F471-44F8-9259-6712009FE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198F98-74FD-4CBA-BE2D-7C73FF71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039D-0F34-480E-84EB-5858D80C13C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F15ABC-1A15-4007-891F-31D86A60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BFA693-39FE-489C-8147-2852FAA1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83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585B071-06CE-40DA-A435-417A4475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2683D8-E0FC-4622-A614-E58FBAB1F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4A7DEF-E338-469E-9BC2-F1DC5D42E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6039D-0F34-480E-84EB-5858D80C13C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0F08C3-859F-4E7C-AAC2-AE6022F88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F5F77B-4F09-4F09-92F9-03075785C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6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thsdornelas/curso_qgis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hyperlink" Target="https://www.qgis.org/pt_BR/site/forusers/download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7533" y="6116371"/>
            <a:ext cx="1254867" cy="662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600" y="6116371"/>
            <a:ext cx="1073843" cy="7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67;p14">
            <a:extLst>
              <a:ext uri="{FF2B5EF4-FFF2-40B4-BE49-F238E27FC236}">
                <a16:creationId xmlns:a16="http://schemas.microsoft.com/office/drawing/2014/main" id="{670D5E9C-D128-4F54-A298-0C110CE06162}"/>
              </a:ext>
            </a:extLst>
          </p:cNvPr>
          <p:cNvSpPr txBox="1">
            <a:spLocks/>
          </p:cNvSpPr>
          <p:nvPr/>
        </p:nvSpPr>
        <p:spPr>
          <a:xfrm>
            <a:off x="1616521" y="971437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800"/>
              <a:buFont typeface="Maven Pro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Maven Pro"/>
                <a:sym typeface="Maven Pro"/>
              </a:rPr>
              <a:t>Acesso ao material do curso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20DA3F6-AE43-4043-B303-8001ADD6B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200" y="2078447"/>
            <a:ext cx="6737350" cy="403792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36CBB48-B021-40D9-8C07-6CD90893DCC2}"/>
              </a:ext>
            </a:extLst>
          </p:cNvPr>
          <p:cNvSpPr txBox="1"/>
          <p:nvPr/>
        </p:nvSpPr>
        <p:spPr>
          <a:xfrm>
            <a:off x="933450" y="2796466"/>
            <a:ext cx="3486852" cy="13451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>
                <a:latin typeface="Nunito" panose="020B0604020202020204" charset="0"/>
              </a:rPr>
              <a:t>Todo o conteúdo do minicurso </a:t>
            </a:r>
          </a:p>
          <a:p>
            <a:pPr>
              <a:lnSpc>
                <a:spcPct val="150000"/>
              </a:lnSpc>
            </a:pPr>
            <a:r>
              <a:rPr lang="pt-BR" sz="1400" dirty="0">
                <a:latin typeface="Nunito" panose="020B0604020202020204" charset="0"/>
              </a:rPr>
              <a:t>está disponível em </a:t>
            </a:r>
          </a:p>
          <a:p>
            <a:pPr>
              <a:lnSpc>
                <a:spcPct val="150000"/>
              </a:lnSpc>
            </a:pPr>
            <a:r>
              <a:rPr lang="pt-BR" sz="1400" dirty="0">
                <a:latin typeface="Nunito" panose="020B0604020202020204" charset="0"/>
                <a:hlinkClick r:id="rId6"/>
              </a:rPr>
              <a:t>https://github.com/thsdornelas/curso_qgis</a:t>
            </a:r>
            <a:endParaRPr lang="pt-BR" sz="1400" dirty="0">
              <a:latin typeface="Nunito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pt-BR" sz="1400" dirty="0">
                <a:latin typeface="Nunito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833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7533" y="6116371"/>
            <a:ext cx="1254867" cy="662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600" y="6116371"/>
            <a:ext cx="1073843" cy="7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7048A07-6A53-4A6D-966D-4D3FA19096C5}"/>
              </a:ext>
            </a:extLst>
          </p:cNvPr>
          <p:cNvPicPr/>
          <p:nvPr/>
        </p:nvPicPr>
        <p:blipFill rotWithShape="1">
          <a:blip r:embed="rId5"/>
          <a:srcRect r="41097" b="24925"/>
          <a:stretch/>
        </p:blipFill>
        <p:spPr>
          <a:xfrm>
            <a:off x="2232105" y="142205"/>
            <a:ext cx="3310993" cy="228348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116341D-0E9C-49EE-8C20-C7096862EB24}"/>
              </a:ext>
            </a:extLst>
          </p:cNvPr>
          <p:cNvSpPr/>
          <p:nvPr/>
        </p:nvSpPr>
        <p:spPr>
          <a:xfrm>
            <a:off x="3732305" y="1262313"/>
            <a:ext cx="1392072" cy="77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7410EB-A170-4AAF-BEAB-15083E087243}"/>
              </a:ext>
            </a:extLst>
          </p:cNvPr>
          <p:cNvSpPr txBox="1"/>
          <p:nvPr/>
        </p:nvSpPr>
        <p:spPr>
          <a:xfrm>
            <a:off x="2989913" y="1469303"/>
            <a:ext cx="2348279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900" dirty="0">
                <a:solidFill>
                  <a:srgbClr val="FF0000"/>
                </a:solidFill>
              </a:rPr>
              <a:t>Verifique o tipo de sistema operacional do seu  computador (32 ou 64 bits) para fazer o download da versão correta do QGIS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91CDF4-07DF-4D2C-8DF0-E749B79A8C0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096000" y="142205"/>
            <a:ext cx="3816268" cy="257798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DC4EFD7-EC48-4AFA-A7B2-B8E08E456C89}"/>
              </a:ext>
            </a:extLst>
          </p:cNvPr>
          <p:cNvSpPr txBox="1"/>
          <p:nvPr/>
        </p:nvSpPr>
        <p:spPr>
          <a:xfrm>
            <a:off x="6748899" y="1016484"/>
            <a:ext cx="25027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</a:rPr>
              <a:t>Acesse o site oficial do QGIS: </a:t>
            </a:r>
            <a:r>
              <a:rPr lang="pt-BR" sz="900" dirty="0">
                <a:solidFill>
                  <a:srgbClr val="FF0000"/>
                </a:solidFill>
                <a:hlinkClick r:id="rId7"/>
              </a:rPr>
              <a:t>https://www.qgis.org/pt_BR/site/forusers/download.html</a:t>
            </a:r>
            <a:r>
              <a:rPr lang="pt-BR" sz="900" dirty="0">
                <a:solidFill>
                  <a:srgbClr val="FF0000"/>
                </a:solidFill>
              </a:rPr>
              <a:t>.</a:t>
            </a:r>
          </a:p>
          <a:p>
            <a:r>
              <a:rPr lang="pt-BR" sz="900" dirty="0">
                <a:solidFill>
                  <a:srgbClr val="FF0000"/>
                </a:solidFill>
              </a:rPr>
              <a:t>Selecione o instalador do QGIS 3.10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C3A9BB5-5B36-4B4B-ABA7-BF6EFFC89883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418532" y="2989913"/>
            <a:ext cx="3596400" cy="29052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8121709-F746-4D40-BCEB-B5331D2EA68E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6765735" y="2989913"/>
            <a:ext cx="3596400" cy="2905200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5B72CADF-BE41-4379-AD73-7EBFA4B386FB}"/>
              </a:ext>
            </a:extLst>
          </p:cNvPr>
          <p:cNvSpPr/>
          <p:nvPr/>
        </p:nvSpPr>
        <p:spPr>
          <a:xfrm>
            <a:off x="5543098" y="4296031"/>
            <a:ext cx="710214" cy="2929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58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7533" y="6116371"/>
            <a:ext cx="1254867" cy="662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600" y="6116371"/>
            <a:ext cx="1073843" cy="7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6E54820-11ED-48A6-8F27-44D2896C650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938235" y="228121"/>
            <a:ext cx="3596639" cy="2903647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48EBCC4E-1BC5-4FFE-AAC3-9E80735153C8}"/>
              </a:ext>
            </a:extLst>
          </p:cNvPr>
          <p:cNvSpPr/>
          <p:nvPr/>
        </p:nvSpPr>
        <p:spPr>
          <a:xfrm>
            <a:off x="5661683" y="1533462"/>
            <a:ext cx="710214" cy="2929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5F3E556-FC01-4ECF-A0B7-48DD8D5FEB1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476342" y="228121"/>
            <a:ext cx="3596400" cy="29052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1F318F2-543E-463B-B45E-AEE061DD8CD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938235" y="3211171"/>
            <a:ext cx="3596400" cy="290364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B0B4A44-AA61-43E1-A721-8719CA67C7BF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76342" y="3211171"/>
            <a:ext cx="3596400" cy="2905200"/>
          </a:xfrm>
          <a:prstGeom prst="rect">
            <a:avLst/>
          </a:prstGeom>
        </p:spPr>
      </p:pic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5DF9F882-09A7-40A1-B105-2F4461189EC8}"/>
              </a:ext>
            </a:extLst>
          </p:cNvPr>
          <p:cNvSpPr/>
          <p:nvPr/>
        </p:nvSpPr>
        <p:spPr>
          <a:xfrm>
            <a:off x="5661683" y="4516512"/>
            <a:ext cx="710214" cy="2929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12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7533" y="6116371"/>
            <a:ext cx="1254867" cy="662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600" y="6116371"/>
            <a:ext cx="1073843" cy="7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4E0C71C-6107-471E-8D4D-FAFC21BBF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720" y="2094655"/>
            <a:ext cx="7020560" cy="3949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2C64FCB-C8AE-4D44-B474-123BB9082A49}"/>
              </a:ext>
            </a:extLst>
          </p:cNvPr>
          <p:cNvSpPr txBox="1"/>
          <p:nvPr/>
        </p:nvSpPr>
        <p:spPr>
          <a:xfrm>
            <a:off x="3036711" y="1602212"/>
            <a:ext cx="6118577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300" dirty="0"/>
              <a:t>Faça o download da </a:t>
            </a:r>
            <a:r>
              <a:rPr lang="pt-BR" sz="1300" dirty="0" err="1"/>
              <a:t>Orfeo</a:t>
            </a:r>
            <a:r>
              <a:rPr lang="pt-BR" sz="1300" dirty="0"/>
              <a:t> Toolbox compatível com a versão do seu sistema operacional. </a:t>
            </a:r>
            <a:r>
              <a:rPr lang="pt-BR" sz="1300" dirty="0" err="1"/>
              <a:t>Obs</a:t>
            </a:r>
            <a:r>
              <a:rPr lang="pt-BR" sz="1300" dirty="0"/>
              <a:t>: A configuração vai ser realizada na aula</a:t>
            </a:r>
          </a:p>
        </p:txBody>
      </p:sp>
    </p:spTree>
    <p:extLst>
      <p:ext uri="{BB962C8B-B14F-4D97-AF65-F5344CB8AC3E}">
        <p14:creationId xmlns:p14="http://schemas.microsoft.com/office/powerpoint/2010/main" val="1567684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106</Words>
  <Application>Microsoft Office PowerPoint</Application>
  <PresentationFormat>Widescreen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Maven Pro</vt:lpstr>
      <vt:lpstr>Nunito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Thais Dornelas</dc:creator>
  <cp:lastModifiedBy>Thais Dornelas</cp:lastModifiedBy>
  <cp:revision>5</cp:revision>
  <dcterms:created xsi:type="dcterms:W3CDTF">2020-11-06T14:41:17Z</dcterms:created>
  <dcterms:modified xsi:type="dcterms:W3CDTF">2020-11-06T17:52:34Z</dcterms:modified>
</cp:coreProperties>
</file>