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69" r:id="rId2"/>
    <p:sldId id="265" r:id="rId3"/>
    <p:sldId id="268" r:id="rId4"/>
    <p:sldId id="266" r:id="rId5"/>
    <p:sldId id="26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2296-5DE3-4C7B-8E97-DF1AAE50B856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804A-89C9-44DD-9F06-29DBE7DCD5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7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8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vjgeotec_curso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6734" y="227768"/>
            <a:ext cx="5012933" cy="337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1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6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5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5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1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4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913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github.com/thsdornelas/curso_qgi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qgis.org/pt_BR/site/forusers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61;p13">
            <a:extLst>
              <a:ext uri="{FF2B5EF4-FFF2-40B4-BE49-F238E27FC236}">
                <a16:creationId xmlns:a16="http://schemas.microsoft.com/office/drawing/2014/main" id="{4282DF81-20F8-4507-BD62-291B9DE6F71A}"/>
              </a:ext>
            </a:extLst>
          </p:cNvPr>
          <p:cNvSpPr txBox="1">
            <a:spLocks/>
          </p:cNvSpPr>
          <p:nvPr/>
        </p:nvSpPr>
        <p:spPr>
          <a:xfrm>
            <a:off x="1840500" y="2492550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dirty="0"/>
              <a:t>Orientação para instalação do QGIS 3.10</a:t>
            </a:r>
          </a:p>
        </p:txBody>
      </p:sp>
    </p:spTree>
    <p:extLst>
      <p:ext uri="{BB962C8B-B14F-4D97-AF65-F5344CB8AC3E}">
        <p14:creationId xmlns:p14="http://schemas.microsoft.com/office/powerpoint/2010/main" val="38696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67;p14">
            <a:extLst>
              <a:ext uri="{FF2B5EF4-FFF2-40B4-BE49-F238E27FC236}">
                <a16:creationId xmlns:a16="http://schemas.microsoft.com/office/drawing/2014/main" id="{670D5E9C-D128-4F54-A298-0C110CE06162}"/>
              </a:ext>
            </a:extLst>
          </p:cNvPr>
          <p:cNvSpPr txBox="1">
            <a:spLocks/>
          </p:cNvSpPr>
          <p:nvPr/>
        </p:nvSpPr>
        <p:spPr>
          <a:xfrm>
            <a:off x="1616521" y="971437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Maven Pro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/>
                <a:sym typeface="Maven Pro"/>
              </a:rPr>
              <a:t>Acesso ao material do curso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36CBB48-B021-40D9-8C07-6CD90893DCC2}"/>
              </a:ext>
            </a:extLst>
          </p:cNvPr>
          <p:cNvSpPr txBox="1"/>
          <p:nvPr/>
        </p:nvSpPr>
        <p:spPr>
          <a:xfrm>
            <a:off x="933450" y="2796466"/>
            <a:ext cx="3486852" cy="1345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Todo o conteúdo do minicurso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está disponível em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  <a:hlinkClick r:id="rId5"/>
              </a:rPr>
              <a:t>https://github.com/thsdornelas/curso_qgis</a:t>
            </a:r>
            <a:endParaRPr lang="pt-BR" sz="1400" dirty="0">
              <a:latin typeface="Nunit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Nunit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CE8CF7-6586-47DA-817F-FC468231A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240" y="2149193"/>
            <a:ext cx="6619310" cy="3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7048A07-6A53-4A6D-966D-4D3FA19096C5}"/>
              </a:ext>
            </a:extLst>
          </p:cNvPr>
          <p:cNvPicPr/>
          <p:nvPr/>
        </p:nvPicPr>
        <p:blipFill rotWithShape="1">
          <a:blip r:embed="rId5"/>
          <a:srcRect r="41097" b="24925"/>
          <a:stretch/>
        </p:blipFill>
        <p:spPr>
          <a:xfrm>
            <a:off x="2232105" y="142205"/>
            <a:ext cx="3310993" cy="22834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16341D-0E9C-49EE-8C20-C7096862EB24}"/>
              </a:ext>
            </a:extLst>
          </p:cNvPr>
          <p:cNvSpPr/>
          <p:nvPr/>
        </p:nvSpPr>
        <p:spPr>
          <a:xfrm>
            <a:off x="3732305" y="1262313"/>
            <a:ext cx="1392072" cy="7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7410EB-A170-4AAF-BEAB-15083E087243}"/>
              </a:ext>
            </a:extLst>
          </p:cNvPr>
          <p:cNvSpPr txBox="1"/>
          <p:nvPr/>
        </p:nvSpPr>
        <p:spPr>
          <a:xfrm>
            <a:off x="2989913" y="1469303"/>
            <a:ext cx="234827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900" dirty="0">
                <a:solidFill>
                  <a:srgbClr val="FF0000"/>
                </a:solidFill>
              </a:rPr>
              <a:t>Verifique o tipo de sistema operacional do seu  computador (32 ou 64 bits) para fazer o download da versão correta do QGIS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1CDF4-07DF-4D2C-8DF0-E749B79A8C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142205"/>
            <a:ext cx="3816268" cy="25779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C4EFD7-EC48-4AFA-A7B2-B8E08E456C89}"/>
              </a:ext>
            </a:extLst>
          </p:cNvPr>
          <p:cNvSpPr txBox="1"/>
          <p:nvPr/>
        </p:nvSpPr>
        <p:spPr>
          <a:xfrm>
            <a:off x="6748899" y="1016484"/>
            <a:ext cx="2502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Acesse o site oficial do QGIS: </a:t>
            </a:r>
            <a:r>
              <a:rPr lang="pt-BR" sz="900" dirty="0">
                <a:solidFill>
                  <a:srgbClr val="FF0000"/>
                </a:solidFill>
                <a:hlinkClick r:id="rId7"/>
              </a:rPr>
              <a:t>https://www.qgis.org/pt_BR/site/forusers/download.html</a:t>
            </a:r>
            <a:r>
              <a:rPr lang="pt-BR" sz="900" dirty="0">
                <a:solidFill>
                  <a:srgbClr val="FF0000"/>
                </a:solidFill>
              </a:rPr>
              <a:t>.</a:t>
            </a:r>
          </a:p>
          <a:p>
            <a:r>
              <a:rPr lang="pt-BR" sz="900" dirty="0">
                <a:solidFill>
                  <a:srgbClr val="FF0000"/>
                </a:solidFill>
              </a:rPr>
              <a:t>Selecione o instalador do QGIS 3.10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3A9BB5-5B36-4B4B-ABA7-BF6EFFC8988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418532" y="2989913"/>
            <a:ext cx="3596400" cy="2905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121709-F746-4D40-BCEB-B5331D2EA6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765735" y="2989913"/>
            <a:ext cx="3596400" cy="29052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B72CADF-BE41-4379-AD73-7EBFA4B386FB}"/>
              </a:ext>
            </a:extLst>
          </p:cNvPr>
          <p:cNvSpPr/>
          <p:nvPr/>
        </p:nvSpPr>
        <p:spPr>
          <a:xfrm>
            <a:off x="5543098" y="4296031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8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E54820-11ED-48A6-8F27-44D2896C65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38235" y="228121"/>
            <a:ext cx="3596639" cy="29036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EBCC4E-1BC5-4FFE-AAC3-9E80735153C8}"/>
              </a:ext>
            </a:extLst>
          </p:cNvPr>
          <p:cNvSpPr/>
          <p:nvPr/>
        </p:nvSpPr>
        <p:spPr>
          <a:xfrm>
            <a:off x="5661683" y="153346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F3E556-FC01-4ECF-A0B7-48DD8D5FEB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76342" y="228121"/>
            <a:ext cx="3596400" cy="2905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F318F2-543E-463B-B45E-AEE061DD8C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38235" y="3211171"/>
            <a:ext cx="3596400" cy="29036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B0B4A44-AA61-43E1-A721-8719CA67C7B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76342" y="3211171"/>
            <a:ext cx="3596400" cy="290520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DF9F882-09A7-40A1-B105-2F4461189EC8}"/>
              </a:ext>
            </a:extLst>
          </p:cNvPr>
          <p:cNvSpPr/>
          <p:nvPr/>
        </p:nvSpPr>
        <p:spPr>
          <a:xfrm>
            <a:off x="5661683" y="451651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E0C71C-6107-471E-8D4D-FAFC21BB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720" y="2094655"/>
            <a:ext cx="7020560" cy="3949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C64FCB-C8AE-4D44-B474-123BB9082A49}"/>
              </a:ext>
            </a:extLst>
          </p:cNvPr>
          <p:cNvSpPr txBox="1"/>
          <p:nvPr/>
        </p:nvSpPr>
        <p:spPr>
          <a:xfrm>
            <a:off x="3036711" y="1602212"/>
            <a:ext cx="6118577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Faça o download da </a:t>
            </a:r>
            <a:r>
              <a:rPr lang="pt-BR" sz="1300" dirty="0" err="1"/>
              <a:t>Orfeo</a:t>
            </a:r>
            <a:r>
              <a:rPr lang="pt-BR" sz="1300" dirty="0"/>
              <a:t> Toolbox compatível com a versão do seu sistema operacional. </a:t>
            </a:r>
            <a:r>
              <a:rPr lang="pt-BR" sz="1300" dirty="0" err="1"/>
              <a:t>Obs</a:t>
            </a:r>
            <a:r>
              <a:rPr lang="pt-BR" sz="1300" dirty="0"/>
              <a:t>: A configuração vai ser realizada na aula</a:t>
            </a:r>
          </a:p>
        </p:txBody>
      </p:sp>
    </p:spTree>
    <p:extLst>
      <p:ext uri="{BB962C8B-B14F-4D97-AF65-F5344CB8AC3E}">
        <p14:creationId xmlns:p14="http://schemas.microsoft.com/office/powerpoint/2010/main" val="1567684424"/>
      </p:ext>
    </p:extLst>
  </p:cSld>
  <p:clrMapOvr>
    <a:masterClrMapping/>
  </p:clrMapOvr>
</p:sld>
</file>

<file path=ppt/theme/theme1.xml><?xml version="1.0" encoding="utf-8"?>
<a:theme xmlns:a="http://schemas.openxmlformats.org/drawingml/2006/main" name="teste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e" id="{519B3726-94EB-4801-9437-95928D57ED73}" vid="{F9A276BE-538A-403A-B33D-F25054DC84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112</Words>
  <Application>Microsoft Office PowerPoint</Application>
  <PresentationFormat>Widescreen</PresentationFormat>
  <Paragraphs>10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Maven Pro</vt:lpstr>
      <vt:lpstr>Nunito</vt:lpstr>
      <vt:lpstr>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Orientações para instalação do QGIS 3.10</dc:title>
  <dc:creator>Thais Dornelas</dc:creator>
  <cp:lastModifiedBy>Thais Dornelas</cp:lastModifiedBy>
  <cp:revision>2</cp:revision>
  <dcterms:created xsi:type="dcterms:W3CDTF">2020-11-06T18:06:11Z</dcterms:created>
  <dcterms:modified xsi:type="dcterms:W3CDTF">2020-11-06T18:14:05Z</dcterms:modified>
</cp:coreProperties>
</file>