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b0372e4d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b0372e4d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b0372e4d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b0372e4d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jgeotec_curso" type="title">
  <p:cSld name="TITLE">
    <p:bg>
      <p:bgPr>
        <a:solidFill>
          <a:srgbClr val="1155C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" name="Google Shape;29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" name="Google Shape;3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0050" y="170825"/>
            <a:ext cx="3759700" cy="2532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27" name="Google Shape;127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28" name="Google Shape;128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" name="Google Shape;132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33" name="Google Shape;133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39" name="Google Shape;13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" name="Google Shape;147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48" name="Google Shape;148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54" name="Google Shape;154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59" name="Google Shape;159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" name="Google Shape;162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63" name="Google Shape;163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69" name="Google Shape;169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74" name="Google Shape;174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83" name="Google Shape;183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88" name="Google Shape;188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93" name="Google Shape;193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08" name="Google Shape;208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13" name="Google Shape;213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19" name="Google Shape;219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28" name="Google Shape;228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" name="Google Shape;233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34" name="Google Shape;234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39" name="Google Shape;239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48" name="Google Shape;248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2" name="Google Shape;252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35" name="Google Shape;35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6" name="Google Shape;36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" name="Google Shape;38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9" name="Google Shape;39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43" name="Google Shape;43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" name="Google Shape;47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48" name="Google Shape;48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" name="Google Shape;66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0" name="Google Shape;70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7" name="Google Shape;77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5" name="Google Shape;85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1" name="Google Shape;91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" name="Google Shape;95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98" name="Google Shape;98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99" name="Google Shape;99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" name="Google Shape;102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03" name="Google Shape;103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07" name="Google Shape;107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9" name="Google Shape;109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3" name="Google Shape;113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7" name="Google Shape;117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21" name="Google Shape;12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4" name="Google Shape;124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Curso de QGIS: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Básico</a:t>
            </a:r>
            <a:endParaRPr/>
          </a:p>
        </p:txBody>
      </p:sp>
      <p:sp>
        <p:nvSpPr>
          <p:cNvPr id="262" name="Google Shape;262;p13"/>
          <p:cNvSpPr txBox="1"/>
          <p:nvPr>
            <p:ph idx="1" type="subTitle"/>
          </p:nvPr>
        </p:nvSpPr>
        <p:spPr>
          <a:xfrm>
            <a:off x="824000" y="3596300"/>
            <a:ext cx="33297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Instrutora: Thaís da Silva Dornelas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/>
              <a:t>doutoranda em geografia</a:t>
            </a:r>
            <a:endParaRPr i="1"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 ao material do curso</a:t>
            </a:r>
            <a:endParaRPr/>
          </a:p>
        </p:txBody>
      </p:sp>
      <p:sp>
        <p:nvSpPr>
          <p:cNvPr id="268" name="Google Shape;268;p1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Adicionar o link para as apresentações e materiais suplementares</a:t>
            </a:r>
            <a:endParaRPr/>
          </a:p>
        </p:txBody>
      </p:sp>
      <p:grpSp>
        <p:nvGrpSpPr>
          <p:cNvPr id="269" name="Google Shape;269;p14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70" name="Google Shape;27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Ementa</a:t>
            </a:r>
            <a:endParaRPr/>
          </a:p>
        </p:txBody>
      </p:sp>
      <p:sp>
        <p:nvSpPr>
          <p:cNvPr id="278" name="Google Shape;278;p15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Instalação do QGIS;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Apresentação da interface e instalação de plugins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Trabalhando com dados vetoriais e matriciais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Seleção de feições e operadores lógicos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Sistema de coordenadas e datum em projetos SIG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Operações e edições vetoriais básicas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Exercícios</a:t>
            </a:r>
            <a:endParaRPr/>
          </a:p>
        </p:txBody>
      </p:sp>
      <p:grpSp>
        <p:nvGrpSpPr>
          <p:cNvPr id="279" name="Google Shape;279;p15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80" name="Google Shape;28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6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1155CC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