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0372e4d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0372e4d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0372e4d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0372e4d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jgeotec_curso" type="title">
  <p:cSld name="TITL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0050" y="170825"/>
            <a:ext cx="3759700" cy="253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sdornela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QGIS: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Básico</a:t>
            </a:r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3329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Instrutora: Thaís da Silva Dornelas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/>
              <a:t>doutoranda em geografia</a:t>
            </a:r>
            <a:endParaRPr sz="11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ao material do curso</a:t>
            </a:r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Essa apresentações e os materiais suplementares: </a:t>
            </a:r>
            <a:r>
              <a:rPr lang="pt-BR" dirty="0">
                <a:hlinkClick r:id="rId3"/>
              </a:rPr>
              <a:t>https://thsdornelas.github.io/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Instalação do QGIS;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Apresentação da interface e instalação de plugins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Trabalhando com dados vetoriais e matriciais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Seleção de feições e operadores lógicos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Sistema de coordenadas e datum em projetos SIG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Operações e edições vetoriais básicas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Exercícios</a:t>
            </a:r>
            <a:endParaRPr/>
          </a:p>
        </p:txBody>
      </p:sp>
      <p:grpSp>
        <p:nvGrpSpPr>
          <p:cNvPr id="279" name="Google Shape;279;p15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80" name="Google Shape;2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Apresentação na tela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Maven Pro</vt:lpstr>
      <vt:lpstr>Nunito</vt:lpstr>
      <vt:lpstr>Arial</vt:lpstr>
      <vt:lpstr>Momentum</vt:lpstr>
      <vt:lpstr>Curso de QGIS: Básico</vt:lpstr>
      <vt:lpstr>Acesso ao material do curso</vt:lpstr>
      <vt:lpstr>Ementa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QGIS: Básico</dc:title>
  <cp:lastModifiedBy>Thais Dornelas</cp:lastModifiedBy>
  <cp:revision>1</cp:revision>
  <dcterms:modified xsi:type="dcterms:W3CDTF">2020-09-27T21:01:35Z</dcterms:modified>
</cp:coreProperties>
</file>