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2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EBCA6-6D2D-459B-884B-87B667C78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0BE1B-194F-4F6E-9F46-CF691B16C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BDA3B-18EA-4288-B4BE-90F9AFA3B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B8-D801-496D-B15F-C17730C5B050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EFFBB-5D77-4E7E-B850-8A818580D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89587-1009-465E-A45F-0DF22617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C365-4990-4666-9E43-5DED7B221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41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1D97-3E4A-431B-9EA2-47B749F4D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DBC23-F1E5-4027-88D3-E83C36DA3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21149-1CB1-489F-8838-489FA97BC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B8-D801-496D-B15F-C17730C5B050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0AF8C-D344-4131-A2E9-43D59A594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BDA13-A318-4568-8D45-AA0740904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C365-4990-4666-9E43-5DED7B221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1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751A0D-552B-447E-B4B4-5F172482DA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B087D-155B-4E6C-B889-8F4FCF532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D83C3-A721-4700-A970-E28BB1ADF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B8-D801-496D-B15F-C17730C5B050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79539-F20A-41DD-9850-DA35D8FC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9C82E-67DE-4706-8C8B-E24E0247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C365-4990-4666-9E43-5DED7B221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36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BB-FBF0-4956-AD15-B062AA5BB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2323C-F087-45BE-AF1C-509BB3315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31C3A-9478-47CF-A4D5-A7F403E8D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B8-D801-496D-B15F-C17730C5B050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23660-FB2D-422A-839B-9934B0D59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B4BC1-4DFA-4B50-9B00-C0D68A445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C365-4990-4666-9E43-5DED7B221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D809-1B17-4427-A445-1BD396B26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088FB-E58C-4F60-A205-609137C11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501F1-DCBB-4D20-8840-3347CD2D2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B8-D801-496D-B15F-C17730C5B050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AC89D-51DE-4C85-B929-B63391D5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49B6E-B25D-4286-A647-F42B98FE2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C365-4990-4666-9E43-5DED7B221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0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8EA2A-C0A4-4A28-8E35-5FF36BB0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51814-CCA1-4EB4-B847-EB7960835C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DA6F1F-8389-4431-93F3-67536C810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8A5FF-8EC0-4233-99EF-1D102426E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B8-D801-496D-B15F-C17730C5B050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A3C88-C1A8-4250-988F-FE9907EC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BC40D-4844-4CE6-95DA-586E75D3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C365-4990-4666-9E43-5DED7B221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7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46776-0C0B-4A33-8FD1-C22979C33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4995B-B988-4584-9D2F-1DBC3774D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B1458-B1D3-4B16-A7B8-B330C0797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13B534-D60D-47CA-9C00-15C7D6264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B009C-4B76-44A6-892B-263D335B6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D0CDF6-1B20-4F13-8511-71FA6F4EE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B8-D801-496D-B15F-C17730C5B050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C1C906-140D-4543-A2F4-A1FDF1E6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A691B-3BC4-480A-9783-D6337A499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C365-4990-4666-9E43-5DED7B221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8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2B8A1-FE6D-46A1-B71F-62A992857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F2F64A-EF46-4313-8F6D-2EBBA086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B8-D801-496D-B15F-C17730C5B050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B050AD-EFD2-4E0C-B8DA-6D53EC13B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97790-78AF-4AE4-A181-CDC21535D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C365-4990-4666-9E43-5DED7B221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3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531705-DA66-47E4-91ED-EEA9BB3E8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B8-D801-496D-B15F-C17730C5B050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F75D9-0A1B-49D4-8DC1-3AA13C6B7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1FFCF-96E3-42F5-BF94-1E6608F9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C365-4990-4666-9E43-5DED7B221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6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AF562-F3C1-4874-9D27-61D07D8C2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130D5-DF6D-4F66-BA23-AE7797D9A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62EB3-CC67-4252-9F90-6DD1F3FF6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2D0FC-7CA0-4DAE-B1EE-B5608058C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B8-D801-496D-B15F-C17730C5B050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2F090-780C-40F4-AB2B-E6CDECDD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07FC9-D373-477B-8EF7-37321B3D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C365-4990-4666-9E43-5DED7B221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9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56D4-0090-45AA-8CA4-2D2218B6A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22959-8BD2-4CE1-94A2-8E293118D4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FDA6-5E3E-439D-B07F-497C543B9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1B3BF-F711-4F50-842B-CF064FD4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B8-D801-496D-B15F-C17730C5B050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2FAD4-9611-45BB-899D-27B697F6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EA8C8-6AC1-4B30-BB63-FDE5AE39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C365-4990-4666-9E43-5DED7B221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9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167A69-5123-4F87-B537-0C9059F3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91C71-15A2-43DB-BCE9-1A7E7B2D0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8CC07-9A42-4B78-AFFC-9F000D6477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A54B8-D801-496D-B15F-C17730C5B050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EDD94-8100-4D46-8BFC-8F62EF64B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041EE-837E-4FD2-97C5-E9094174E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1C365-4990-4666-9E43-5DED7B221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6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37.png"/><Relationship Id="rId21" Type="http://schemas.openxmlformats.org/officeDocument/2006/relationships/image" Target="../media/image55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58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15.png"/><Relationship Id="rId7" Type="http://schemas.openxmlformats.org/officeDocument/2006/relationships/image" Target="../media/image6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16.png"/><Relationship Id="rId9" Type="http://schemas.openxmlformats.org/officeDocument/2006/relationships/image" Target="../media/image6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26" Type="http://schemas.openxmlformats.org/officeDocument/2006/relationships/image" Target="../media/image90.png"/><Relationship Id="rId3" Type="http://schemas.openxmlformats.org/officeDocument/2006/relationships/image" Target="../media/image67.png"/><Relationship Id="rId21" Type="http://schemas.openxmlformats.org/officeDocument/2006/relationships/image" Target="../media/image85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5" Type="http://schemas.openxmlformats.org/officeDocument/2006/relationships/image" Target="../media/image89.png"/><Relationship Id="rId2" Type="http://schemas.openxmlformats.org/officeDocument/2006/relationships/image" Target="../media/image66.png"/><Relationship Id="rId16" Type="http://schemas.openxmlformats.org/officeDocument/2006/relationships/image" Target="../media/image80.png"/><Relationship Id="rId20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24" Type="http://schemas.openxmlformats.org/officeDocument/2006/relationships/image" Target="../media/image88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23" Type="http://schemas.openxmlformats.org/officeDocument/2006/relationships/image" Target="../media/image87.png"/><Relationship Id="rId10" Type="http://schemas.openxmlformats.org/officeDocument/2006/relationships/image" Target="../media/image74.png"/><Relationship Id="rId19" Type="http://schemas.openxmlformats.org/officeDocument/2006/relationships/image" Target="../media/image83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Relationship Id="rId22" Type="http://schemas.openxmlformats.org/officeDocument/2006/relationships/image" Target="../media/image8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3" Type="http://schemas.openxmlformats.org/officeDocument/2006/relationships/image" Target="../media/image67.png"/><Relationship Id="rId21" Type="http://schemas.openxmlformats.org/officeDocument/2006/relationships/image" Target="../media/image85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image" Target="../media/image66.png"/><Relationship Id="rId16" Type="http://schemas.openxmlformats.org/officeDocument/2006/relationships/image" Target="../media/image80.png"/><Relationship Id="rId20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19" Type="http://schemas.openxmlformats.org/officeDocument/2006/relationships/image" Target="../media/image83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Relationship Id="rId22" Type="http://schemas.openxmlformats.org/officeDocument/2006/relationships/image" Target="../media/image8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18" Type="http://schemas.openxmlformats.org/officeDocument/2006/relationships/image" Target="../media/image107.png"/><Relationship Id="rId26" Type="http://schemas.openxmlformats.org/officeDocument/2006/relationships/image" Target="../media/image115.png"/><Relationship Id="rId3" Type="http://schemas.openxmlformats.org/officeDocument/2006/relationships/image" Target="../media/image92.png"/><Relationship Id="rId21" Type="http://schemas.openxmlformats.org/officeDocument/2006/relationships/image" Target="../media/image110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17" Type="http://schemas.openxmlformats.org/officeDocument/2006/relationships/image" Target="../media/image106.png"/><Relationship Id="rId25" Type="http://schemas.openxmlformats.org/officeDocument/2006/relationships/image" Target="../media/image114.png"/><Relationship Id="rId2" Type="http://schemas.openxmlformats.org/officeDocument/2006/relationships/image" Target="../media/image91.png"/><Relationship Id="rId16" Type="http://schemas.openxmlformats.org/officeDocument/2006/relationships/image" Target="../media/image105.png"/><Relationship Id="rId20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24" Type="http://schemas.openxmlformats.org/officeDocument/2006/relationships/image" Target="../media/image113.png"/><Relationship Id="rId5" Type="http://schemas.openxmlformats.org/officeDocument/2006/relationships/image" Target="../media/image94.png"/><Relationship Id="rId15" Type="http://schemas.openxmlformats.org/officeDocument/2006/relationships/image" Target="../media/image104.png"/><Relationship Id="rId23" Type="http://schemas.openxmlformats.org/officeDocument/2006/relationships/image" Target="../media/image112.png"/><Relationship Id="rId28" Type="http://schemas.openxmlformats.org/officeDocument/2006/relationships/image" Target="../media/image117.png"/><Relationship Id="rId10" Type="http://schemas.openxmlformats.org/officeDocument/2006/relationships/image" Target="../media/image99.png"/><Relationship Id="rId19" Type="http://schemas.openxmlformats.org/officeDocument/2006/relationships/image" Target="../media/image108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Relationship Id="rId22" Type="http://schemas.openxmlformats.org/officeDocument/2006/relationships/image" Target="../media/image111.png"/><Relationship Id="rId27" Type="http://schemas.openxmlformats.org/officeDocument/2006/relationships/image" Target="../media/image1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73582BB-0559-442C-ADEA-4D073EB392F2}"/>
              </a:ext>
            </a:extLst>
          </p:cNvPr>
          <p:cNvGrpSpPr/>
          <p:nvPr/>
        </p:nvGrpSpPr>
        <p:grpSpPr>
          <a:xfrm>
            <a:off x="2786434" y="374263"/>
            <a:ext cx="2823708" cy="707886"/>
            <a:chOff x="2794958" y="1036165"/>
            <a:chExt cx="2823708" cy="70788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D8FD94D-377D-4954-8F49-DEE2DB8B385C}"/>
                </a:ext>
              </a:extLst>
            </p:cNvPr>
            <p:cNvSpPr/>
            <p:nvPr/>
          </p:nvSpPr>
          <p:spPr>
            <a:xfrm>
              <a:off x="2794958" y="1337094"/>
              <a:ext cx="276046" cy="26741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6C36A4-579C-48C9-A971-B29A7E38D1C5}"/>
                </a:ext>
              </a:extLst>
            </p:cNvPr>
            <p:cNvSpPr/>
            <p:nvPr/>
          </p:nvSpPr>
          <p:spPr>
            <a:xfrm>
              <a:off x="3499446" y="1351472"/>
              <a:ext cx="276046" cy="26741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AE57989-DDB4-49A6-BCDA-6349CBE75DF9}"/>
                </a:ext>
              </a:extLst>
            </p:cNvPr>
            <p:cNvSpPr/>
            <p:nvPr/>
          </p:nvSpPr>
          <p:spPr>
            <a:xfrm>
              <a:off x="5342620" y="1339972"/>
              <a:ext cx="276046" cy="26741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5D1FE55-7858-4D8D-9A3E-02E2A71A548B}"/>
                </a:ext>
              </a:extLst>
            </p:cNvPr>
            <p:cNvSpPr txBox="1"/>
            <p:nvPr/>
          </p:nvSpPr>
          <p:spPr>
            <a:xfrm>
              <a:off x="4298730" y="1036165"/>
              <a:ext cx="9459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….</a:t>
              </a:r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75C69F80-84C1-4F69-8088-C53578D291FF}"/>
              </a:ext>
            </a:extLst>
          </p:cNvPr>
          <p:cNvSpPr/>
          <p:nvPr/>
        </p:nvSpPr>
        <p:spPr>
          <a:xfrm>
            <a:off x="2789703" y="2036027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F997A2B-F489-4EE8-A397-3FEF430B2ADB}"/>
              </a:ext>
            </a:extLst>
          </p:cNvPr>
          <p:cNvSpPr/>
          <p:nvPr/>
        </p:nvSpPr>
        <p:spPr>
          <a:xfrm>
            <a:off x="3494191" y="2050405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7913F5B-34AF-42BD-B341-F372E7EECEEB}"/>
              </a:ext>
            </a:extLst>
          </p:cNvPr>
          <p:cNvSpPr/>
          <p:nvPr/>
        </p:nvSpPr>
        <p:spPr>
          <a:xfrm>
            <a:off x="5337365" y="2038905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EEEDA1-7FC3-4A54-B232-74DE2145C33C}"/>
              </a:ext>
            </a:extLst>
          </p:cNvPr>
          <p:cNvSpPr txBox="1"/>
          <p:nvPr/>
        </p:nvSpPr>
        <p:spPr>
          <a:xfrm>
            <a:off x="4293475" y="1735098"/>
            <a:ext cx="945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….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76C72C6-8584-4EDE-B9CA-F209076F3A7D}"/>
              </a:ext>
            </a:extLst>
          </p:cNvPr>
          <p:cNvSpPr/>
          <p:nvPr/>
        </p:nvSpPr>
        <p:spPr>
          <a:xfrm>
            <a:off x="2759759" y="3163343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E008582-288E-4205-9BBE-38580AF2DF80}"/>
              </a:ext>
            </a:extLst>
          </p:cNvPr>
          <p:cNvSpPr/>
          <p:nvPr/>
        </p:nvSpPr>
        <p:spPr>
          <a:xfrm>
            <a:off x="3464247" y="3177721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72AEC0E-06BC-4ED3-8049-BA88CF29DE3D}"/>
              </a:ext>
            </a:extLst>
          </p:cNvPr>
          <p:cNvSpPr/>
          <p:nvPr/>
        </p:nvSpPr>
        <p:spPr>
          <a:xfrm>
            <a:off x="5307421" y="3166221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86CFE0-87BA-4256-B6AD-089C29BBD812}"/>
              </a:ext>
            </a:extLst>
          </p:cNvPr>
          <p:cNvSpPr txBox="1"/>
          <p:nvPr/>
        </p:nvSpPr>
        <p:spPr>
          <a:xfrm>
            <a:off x="4282117" y="2840712"/>
            <a:ext cx="945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….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F93328D-F120-44D5-AA5D-CE412AD43515}"/>
              </a:ext>
            </a:extLst>
          </p:cNvPr>
          <p:cNvSpPr/>
          <p:nvPr/>
        </p:nvSpPr>
        <p:spPr>
          <a:xfrm>
            <a:off x="2737154" y="4800241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94C4E70-3A38-41B3-9496-BC73032F594D}"/>
              </a:ext>
            </a:extLst>
          </p:cNvPr>
          <p:cNvSpPr/>
          <p:nvPr/>
        </p:nvSpPr>
        <p:spPr>
          <a:xfrm>
            <a:off x="3441642" y="4814619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DFDFA1F-AB89-43F3-9277-392838840A34}"/>
              </a:ext>
            </a:extLst>
          </p:cNvPr>
          <p:cNvSpPr/>
          <p:nvPr/>
        </p:nvSpPr>
        <p:spPr>
          <a:xfrm>
            <a:off x="5284816" y="4803119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CFDCEB-B969-4C0E-B980-97605909F7A3}"/>
              </a:ext>
            </a:extLst>
          </p:cNvPr>
          <p:cNvSpPr txBox="1"/>
          <p:nvPr/>
        </p:nvSpPr>
        <p:spPr>
          <a:xfrm>
            <a:off x="4240926" y="4499312"/>
            <a:ext cx="945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….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8DF07F8-AEE6-4034-8DC0-4AB89A828212}"/>
              </a:ext>
            </a:extLst>
          </p:cNvPr>
          <p:cNvSpPr/>
          <p:nvPr/>
        </p:nvSpPr>
        <p:spPr>
          <a:xfrm>
            <a:off x="4007811" y="6092691"/>
            <a:ext cx="364494" cy="349449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95DD4FD-8941-4867-92D8-C4F31B4F2D73}"/>
              </a:ext>
            </a:extLst>
          </p:cNvPr>
          <p:cNvCxnSpPr/>
          <p:nvPr/>
        </p:nvCxnSpPr>
        <p:spPr>
          <a:xfrm>
            <a:off x="2921876" y="1197516"/>
            <a:ext cx="0" cy="7363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E01B9E4-1367-4D77-821B-809340CAE448}"/>
              </a:ext>
            </a:extLst>
          </p:cNvPr>
          <p:cNvCxnSpPr/>
          <p:nvPr/>
        </p:nvCxnSpPr>
        <p:spPr>
          <a:xfrm>
            <a:off x="3620814" y="1197516"/>
            <a:ext cx="0" cy="7363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E4765A-B9D0-4A21-91F7-5D56D0EC8B97}"/>
              </a:ext>
            </a:extLst>
          </p:cNvPr>
          <p:cNvCxnSpPr/>
          <p:nvPr/>
        </p:nvCxnSpPr>
        <p:spPr>
          <a:xfrm>
            <a:off x="5465380" y="1197516"/>
            <a:ext cx="0" cy="7363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8B7F31A-A199-4238-A3D3-0ED3215EFA05}"/>
              </a:ext>
            </a:extLst>
          </p:cNvPr>
          <p:cNvCxnSpPr>
            <a:cxnSpLocks/>
          </p:cNvCxnSpPr>
          <p:nvPr/>
        </p:nvCxnSpPr>
        <p:spPr>
          <a:xfrm>
            <a:off x="3065749" y="1072356"/>
            <a:ext cx="412676" cy="8615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CB6C99C-2B8F-483D-86F2-07743C7CAC93}"/>
              </a:ext>
            </a:extLst>
          </p:cNvPr>
          <p:cNvCxnSpPr>
            <a:cxnSpLocks/>
          </p:cNvCxnSpPr>
          <p:nvPr/>
        </p:nvCxnSpPr>
        <p:spPr>
          <a:xfrm flipH="1">
            <a:off x="3065749" y="1072356"/>
            <a:ext cx="407421" cy="8615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DCF461D-EF94-416D-9DB2-42CEE9320A11}"/>
              </a:ext>
            </a:extLst>
          </p:cNvPr>
          <p:cNvCxnSpPr>
            <a:cxnSpLocks/>
          </p:cNvCxnSpPr>
          <p:nvPr/>
        </p:nvCxnSpPr>
        <p:spPr>
          <a:xfrm>
            <a:off x="3808414" y="1072356"/>
            <a:ext cx="1509321" cy="8615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06578D6-FFC1-4891-AE12-C852CC00AC79}"/>
              </a:ext>
            </a:extLst>
          </p:cNvPr>
          <p:cNvCxnSpPr>
            <a:cxnSpLocks/>
          </p:cNvCxnSpPr>
          <p:nvPr/>
        </p:nvCxnSpPr>
        <p:spPr>
          <a:xfrm flipH="1">
            <a:off x="3828146" y="1095634"/>
            <a:ext cx="1509220" cy="7864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A30947C-E5D5-4A5B-AF3F-3022771BE694}"/>
              </a:ext>
            </a:extLst>
          </p:cNvPr>
          <p:cNvSpPr txBox="1"/>
          <p:nvPr/>
        </p:nvSpPr>
        <p:spPr>
          <a:xfrm rot="5400000">
            <a:off x="3278383" y="3886489"/>
            <a:ext cx="945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….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E0F901E-5167-4650-93D2-33141F89B126}"/>
              </a:ext>
            </a:extLst>
          </p:cNvPr>
          <p:cNvCxnSpPr/>
          <p:nvPr/>
        </p:nvCxnSpPr>
        <p:spPr>
          <a:xfrm>
            <a:off x="2906109" y="2421968"/>
            <a:ext cx="0" cy="7363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3ABB6F5-72A0-407B-B4C8-67C4EE23BC01}"/>
              </a:ext>
            </a:extLst>
          </p:cNvPr>
          <p:cNvCxnSpPr/>
          <p:nvPr/>
        </p:nvCxnSpPr>
        <p:spPr>
          <a:xfrm>
            <a:off x="3605047" y="2421968"/>
            <a:ext cx="0" cy="7363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4B0F1B7-BD05-41DE-9A26-A9514DB47437}"/>
              </a:ext>
            </a:extLst>
          </p:cNvPr>
          <p:cNvCxnSpPr/>
          <p:nvPr/>
        </p:nvCxnSpPr>
        <p:spPr>
          <a:xfrm>
            <a:off x="5449613" y="2421968"/>
            <a:ext cx="0" cy="7363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732D612-F508-4D0C-B39E-232CE9C0E2EE}"/>
              </a:ext>
            </a:extLst>
          </p:cNvPr>
          <p:cNvCxnSpPr>
            <a:cxnSpLocks/>
          </p:cNvCxnSpPr>
          <p:nvPr/>
        </p:nvCxnSpPr>
        <p:spPr>
          <a:xfrm>
            <a:off x="3049982" y="2296808"/>
            <a:ext cx="412676" cy="8615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22126F7-FC63-4A7B-9AD0-1329AF623EA1}"/>
              </a:ext>
            </a:extLst>
          </p:cNvPr>
          <p:cNvCxnSpPr>
            <a:cxnSpLocks/>
          </p:cNvCxnSpPr>
          <p:nvPr/>
        </p:nvCxnSpPr>
        <p:spPr>
          <a:xfrm flipH="1">
            <a:off x="3049982" y="2296808"/>
            <a:ext cx="407421" cy="8615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FBCDDF6-CB55-40FD-9E98-0D1BEC089CE8}"/>
              </a:ext>
            </a:extLst>
          </p:cNvPr>
          <p:cNvCxnSpPr>
            <a:cxnSpLocks/>
          </p:cNvCxnSpPr>
          <p:nvPr/>
        </p:nvCxnSpPr>
        <p:spPr>
          <a:xfrm>
            <a:off x="3792647" y="2296808"/>
            <a:ext cx="1509321" cy="8615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37318D9-642F-4122-A6BF-0C9D3B7A22BA}"/>
              </a:ext>
            </a:extLst>
          </p:cNvPr>
          <p:cNvCxnSpPr>
            <a:cxnSpLocks/>
          </p:cNvCxnSpPr>
          <p:nvPr/>
        </p:nvCxnSpPr>
        <p:spPr>
          <a:xfrm flipH="1">
            <a:off x="3812379" y="2320086"/>
            <a:ext cx="1509220" cy="7864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67549CD-97A3-466A-BE9C-2F32E5093BED}"/>
              </a:ext>
            </a:extLst>
          </p:cNvPr>
          <p:cNvCxnSpPr>
            <a:cxnSpLocks/>
          </p:cNvCxnSpPr>
          <p:nvPr/>
        </p:nvCxnSpPr>
        <p:spPr>
          <a:xfrm>
            <a:off x="2998074" y="5159909"/>
            <a:ext cx="943305" cy="9630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705EA4E-8CAE-41F9-86ED-E6B54CF40C5F}"/>
              </a:ext>
            </a:extLst>
          </p:cNvPr>
          <p:cNvCxnSpPr>
            <a:cxnSpLocks/>
          </p:cNvCxnSpPr>
          <p:nvPr/>
        </p:nvCxnSpPr>
        <p:spPr>
          <a:xfrm>
            <a:off x="3599791" y="5159909"/>
            <a:ext cx="505501" cy="8549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3CD7A9-F371-48AA-8AB0-47A0EE172C12}"/>
              </a:ext>
            </a:extLst>
          </p:cNvPr>
          <p:cNvCxnSpPr>
            <a:cxnSpLocks/>
          </p:cNvCxnSpPr>
          <p:nvPr/>
        </p:nvCxnSpPr>
        <p:spPr>
          <a:xfrm flipH="1">
            <a:off x="4403835" y="5193360"/>
            <a:ext cx="880981" cy="9295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0B11633-DBFC-4250-8260-62E87C754780}"/>
                  </a:ext>
                </a:extLst>
              </p:cNvPr>
              <p:cNvSpPr txBox="1"/>
              <p:nvPr/>
            </p:nvSpPr>
            <p:spPr>
              <a:xfrm>
                <a:off x="6047918" y="451207"/>
                <a:ext cx="207100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0B11633-DBFC-4250-8260-62E87C754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918" y="451207"/>
                <a:ext cx="2071000" cy="553998"/>
              </a:xfrm>
              <a:prstGeom prst="rect">
                <a:avLst/>
              </a:prstGeom>
              <a:blipFill>
                <a:blip r:embed="rId2"/>
                <a:stretch>
                  <a:fillRect r="-9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8C2D7CC-DD6E-4FB0-84AD-1FD8DD379FC3}"/>
                  </a:ext>
                </a:extLst>
              </p:cNvPr>
              <p:cNvSpPr txBox="1"/>
              <p:nvPr/>
            </p:nvSpPr>
            <p:spPr>
              <a:xfrm>
                <a:off x="6084704" y="1759743"/>
                <a:ext cx="2071000" cy="5603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8C2D7CC-DD6E-4FB0-84AD-1FD8DD379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704" y="1759743"/>
                <a:ext cx="2071000" cy="560346"/>
              </a:xfrm>
              <a:prstGeom prst="rect">
                <a:avLst/>
              </a:prstGeom>
              <a:blipFill>
                <a:blip r:embed="rId3"/>
                <a:stretch>
                  <a:fillRect r="-1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E81A9D9-C291-4F3A-85FB-99DBB85C957A}"/>
                  </a:ext>
                </a:extLst>
              </p:cNvPr>
              <p:cNvSpPr txBox="1"/>
              <p:nvPr/>
            </p:nvSpPr>
            <p:spPr>
              <a:xfrm>
                <a:off x="6131999" y="2900113"/>
                <a:ext cx="2071000" cy="561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E81A9D9-C291-4F3A-85FB-99DBB85C9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999" y="2900113"/>
                <a:ext cx="2071000" cy="561436"/>
              </a:xfrm>
              <a:prstGeom prst="rect">
                <a:avLst/>
              </a:prstGeom>
              <a:blipFill>
                <a:blip r:embed="rId4"/>
                <a:stretch>
                  <a:fillRect r="-17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B2BF317-4A5F-4158-8B50-A358F51265D2}"/>
                  </a:ext>
                </a:extLst>
              </p:cNvPr>
              <p:cNvSpPr txBox="1"/>
              <p:nvPr/>
            </p:nvSpPr>
            <p:spPr>
              <a:xfrm>
                <a:off x="6131999" y="4668155"/>
                <a:ext cx="2071000" cy="5618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B2BF317-4A5F-4158-8B50-A358F5126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999" y="4668155"/>
                <a:ext cx="2071000" cy="561820"/>
              </a:xfrm>
              <a:prstGeom prst="rect">
                <a:avLst/>
              </a:prstGeom>
              <a:blipFill>
                <a:blip r:embed="rId5"/>
                <a:stretch>
                  <a:fillRect r="-17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E57D4F3-2C79-4671-B6F6-36C12B96D5B9}"/>
                  </a:ext>
                </a:extLst>
              </p:cNvPr>
              <p:cNvSpPr txBox="1"/>
              <p:nvPr/>
            </p:nvSpPr>
            <p:spPr>
              <a:xfrm>
                <a:off x="4372305" y="6122912"/>
                <a:ext cx="534925" cy="5618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E57D4F3-2C79-4671-B6F6-36C12B96D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305" y="6122912"/>
                <a:ext cx="534925" cy="5618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50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4CBBDB0-4046-4351-BCCF-6F7F49F0D6CB}"/>
              </a:ext>
            </a:extLst>
          </p:cNvPr>
          <p:cNvGrpSpPr/>
          <p:nvPr/>
        </p:nvGrpSpPr>
        <p:grpSpPr>
          <a:xfrm>
            <a:off x="1882545" y="500387"/>
            <a:ext cx="2823708" cy="707886"/>
            <a:chOff x="2794958" y="1036165"/>
            <a:chExt cx="2823708" cy="70788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28D6A17-17E1-4FFB-A409-94EEEE048B4D}"/>
                </a:ext>
              </a:extLst>
            </p:cNvPr>
            <p:cNvSpPr/>
            <p:nvPr/>
          </p:nvSpPr>
          <p:spPr>
            <a:xfrm>
              <a:off x="2794958" y="1337094"/>
              <a:ext cx="276046" cy="26741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43B4B1A-F9CC-456B-A43B-8718BA64C424}"/>
                </a:ext>
              </a:extLst>
            </p:cNvPr>
            <p:cNvSpPr/>
            <p:nvPr/>
          </p:nvSpPr>
          <p:spPr>
            <a:xfrm>
              <a:off x="3499446" y="1351472"/>
              <a:ext cx="276046" cy="26741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1A3D468-3955-40C7-9DDB-896C7E7AEF56}"/>
                </a:ext>
              </a:extLst>
            </p:cNvPr>
            <p:cNvSpPr/>
            <p:nvPr/>
          </p:nvSpPr>
          <p:spPr>
            <a:xfrm>
              <a:off x="5342620" y="1339972"/>
              <a:ext cx="276046" cy="26741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D42571-F17E-4BEA-9761-479530DB8DE9}"/>
                </a:ext>
              </a:extLst>
            </p:cNvPr>
            <p:cNvSpPr txBox="1"/>
            <p:nvPr/>
          </p:nvSpPr>
          <p:spPr>
            <a:xfrm>
              <a:off x="4298730" y="1036165"/>
              <a:ext cx="9459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….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380F9344-28E9-4DA1-B124-88A4829E4227}"/>
              </a:ext>
            </a:extLst>
          </p:cNvPr>
          <p:cNvSpPr/>
          <p:nvPr/>
        </p:nvSpPr>
        <p:spPr>
          <a:xfrm>
            <a:off x="6661670" y="2215165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47B106-ADD2-4FF8-821F-C1E8861E2ACE}"/>
              </a:ext>
            </a:extLst>
          </p:cNvPr>
          <p:cNvSpPr txBox="1"/>
          <p:nvPr/>
        </p:nvSpPr>
        <p:spPr>
          <a:xfrm>
            <a:off x="3389586" y="1861222"/>
            <a:ext cx="945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….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08CFF10-2699-48B0-ACCB-AD7A8D3D4FFF}"/>
              </a:ext>
            </a:extLst>
          </p:cNvPr>
          <p:cNvSpPr/>
          <p:nvPr/>
        </p:nvSpPr>
        <p:spPr>
          <a:xfrm>
            <a:off x="822438" y="4088924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182B7AA-6A56-47AA-A03F-6E039289E92E}"/>
              </a:ext>
            </a:extLst>
          </p:cNvPr>
          <p:cNvSpPr/>
          <p:nvPr/>
        </p:nvSpPr>
        <p:spPr>
          <a:xfrm>
            <a:off x="2820148" y="4183998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5DF6E4-AF6B-437D-B7C6-8B59D2A775EB}"/>
              </a:ext>
            </a:extLst>
          </p:cNvPr>
          <p:cNvSpPr/>
          <p:nvPr/>
        </p:nvSpPr>
        <p:spPr>
          <a:xfrm>
            <a:off x="6306208" y="3991344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8BE02F-8E13-401A-A602-4251D396A599}"/>
              </a:ext>
            </a:extLst>
          </p:cNvPr>
          <p:cNvSpPr txBox="1"/>
          <p:nvPr/>
        </p:nvSpPr>
        <p:spPr>
          <a:xfrm>
            <a:off x="3619432" y="3868691"/>
            <a:ext cx="945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….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33D1171-B9B3-4BA9-9501-ECA39C6129B8}"/>
              </a:ext>
            </a:extLst>
          </p:cNvPr>
          <p:cNvSpPr/>
          <p:nvPr/>
        </p:nvSpPr>
        <p:spPr>
          <a:xfrm>
            <a:off x="3386317" y="5462070"/>
            <a:ext cx="364494" cy="349449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A0923BA-D9FD-4BFE-9428-7E96E69950E9}"/>
              </a:ext>
            </a:extLst>
          </p:cNvPr>
          <p:cNvCxnSpPr>
            <a:cxnSpLocks/>
          </p:cNvCxnSpPr>
          <p:nvPr/>
        </p:nvCxnSpPr>
        <p:spPr>
          <a:xfrm flipH="1">
            <a:off x="747233" y="1146606"/>
            <a:ext cx="1101651" cy="9134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7F9EA4-ADD5-4F59-99E3-E03A5AF9AECF}"/>
              </a:ext>
            </a:extLst>
          </p:cNvPr>
          <p:cNvCxnSpPr>
            <a:cxnSpLocks/>
          </p:cNvCxnSpPr>
          <p:nvPr/>
        </p:nvCxnSpPr>
        <p:spPr>
          <a:xfrm flipH="1">
            <a:off x="1545021" y="1323640"/>
            <a:ext cx="1171904" cy="7363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A9C7AA0-E118-4CF8-9640-F285E25A01E2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601445" y="1221758"/>
            <a:ext cx="2100651" cy="10325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9EE79EB-3E69-4AFF-B22E-A20823E81C07}"/>
              </a:ext>
            </a:extLst>
          </p:cNvPr>
          <p:cNvCxnSpPr>
            <a:cxnSpLocks/>
          </p:cNvCxnSpPr>
          <p:nvPr/>
        </p:nvCxnSpPr>
        <p:spPr>
          <a:xfrm flipH="1">
            <a:off x="1431942" y="1221758"/>
            <a:ext cx="511506" cy="8382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D987BE-3C1F-4624-9F6F-53BF5A515731}"/>
              </a:ext>
            </a:extLst>
          </p:cNvPr>
          <p:cNvCxnSpPr>
            <a:cxnSpLocks/>
          </p:cNvCxnSpPr>
          <p:nvPr/>
        </p:nvCxnSpPr>
        <p:spPr>
          <a:xfrm flipH="1">
            <a:off x="950297" y="1198480"/>
            <a:ext cx="1618985" cy="809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CA7CB69-0ECA-41C8-A2E6-EC394DCFF0FB}"/>
              </a:ext>
            </a:extLst>
          </p:cNvPr>
          <p:cNvCxnSpPr>
            <a:cxnSpLocks/>
          </p:cNvCxnSpPr>
          <p:nvPr/>
        </p:nvCxnSpPr>
        <p:spPr>
          <a:xfrm>
            <a:off x="2904525" y="1198480"/>
            <a:ext cx="3401683" cy="10673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8D1DB04-9CF4-455B-B9AC-3B0F91EB45C9}"/>
              </a:ext>
            </a:extLst>
          </p:cNvPr>
          <p:cNvCxnSpPr>
            <a:cxnSpLocks/>
          </p:cNvCxnSpPr>
          <p:nvPr/>
        </p:nvCxnSpPr>
        <p:spPr>
          <a:xfrm flipH="1">
            <a:off x="1833265" y="1221758"/>
            <a:ext cx="2600212" cy="872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7746C6C-2D5A-486F-AF29-F62D7FAAAFC8}"/>
              </a:ext>
            </a:extLst>
          </p:cNvPr>
          <p:cNvCxnSpPr>
            <a:cxnSpLocks/>
          </p:cNvCxnSpPr>
          <p:nvPr/>
        </p:nvCxnSpPr>
        <p:spPr>
          <a:xfrm>
            <a:off x="1098484" y="4356343"/>
            <a:ext cx="2221401" cy="11359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4529B81-78CE-4C65-A7B5-5C6755E6D0DD}"/>
              </a:ext>
            </a:extLst>
          </p:cNvPr>
          <p:cNvCxnSpPr>
            <a:cxnSpLocks/>
          </p:cNvCxnSpPr>
          <p:nvPr/>
        </p:nvCxnSpPr>
        <p:spPr>
          <a:xfrm>
            <a:off x="2978297" y="4529288"/>
            <a:ext cx="505501" cy="8549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58F7FC8-5CEE-4970-A8B7-DD137FBB523F}"/>
              </a:ext>
            </a:extLst>
          </p:cNvPr>
          <p:cNvCxnSpPr>
            <a:cxnSpLocks/>
          </p:cNvCxnSpPr>
          <p:nvPr/>
        </p:nvCxnSpPr>
        <p:spPr>
          <a:xfrm flipH="1">
            <a:off x="3782342" y="4258763"/>
            <a:ext cx="2397187" cy="12335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7B8F3A3-60B1-496B-8C7F-0D4147571C10}"/>
                  </a:ext>
                </a:extLst>
              </p:cNvPr>
              <p:cNvSpPr txBox="1"/>
              <p:nvPr/>
            </p:nvSpPr>
            <p:spPr>
              <a:xfrm>
                <a:off x="5144029" y="577331"/>
                <a:ext cx="207100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7B8F3A3-60B1-496B-8C7F-0D4147571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029" y="577331"/>
                <a:ext cx="2071000" cy="553998"/>
              </a:xfrm>
              <a:prstGeom prst="rect">
                <a:avLst/>
              </a:prstGeom>
              <a:blipFill>
                <a:blip r:embed="rId2"/>
                <a:stretch>
                  <a:fillRect r="-9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E492371-4ACD-4187-9631-41343B24673E}"/>
                  </a:ext>
                </a:extLst>
              </p:cNvPr>
              <p:cNvSpPr txBox="1"/>
              <p:nvPr/>
            </p:nvSpPr>
            <p:spPr>
              <a:xfrm>
                <a:off x="3750811" y="5492291"/>
                <a:ext cx="534925" cy="5618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E492371-4ACD-4187-9631-41343B246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811" y="5492291"/>
                <a:ext cx="534925" cy="5618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61F98282-A8B2-4ED0-98CE-C8D616824C38}"/>
              </a:ext>
            </a:extLst>
          </p:cNvPr>
          <p:cNvSpPr/>
          <p:nvPr/>
        </p:nvSpPr>
        <p:spPr>
          <a:xfrm>
            <a:off x="471187" y="2111924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0694BAE-6B49-46FE-A2A4-83BC74542348}"/>
              </a:ext>
            </a:extLst>
          </p:cNvPr>
          <p:cNvSpPr/>
          <p:nvPr/>
        </p:nvSpPr>
        <p:spPr>
          <a:xfrm>
            <a:off x="1181525" y="2150553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535373D-C35F-4764-A7B7-D531847D13F1}"/>
                  </a:ext>
                </a:extLst>
              </p:cNvPr>
              <p:cNvSpPr txBox="1"/>
              <p:nvPr/>
            </p:nvSpPr>
            <p:spPr>
              <a:xfrm>
                <a:off x="471187" y="2451859"/>
                <a:ext cx="318870" cy="310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535373D-C35F-4764-A7B7-D531847D1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87" y="2451859"/>
                <a:ext cx="318870" cy="310726"/>
              </a:xfrm>
              <a:prstGeom prst="rect">
                <a:avLst/>
              </a:prstGeom>
              <a:blipFill>
                <a:blip r:embed="rId4"/>
                <a:stretch>
                  <a:fillRect l="-18868" r="-5660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BFCA861-3A96-4926-B355-E746130FDB92}"/>
                  </a:ext>
                </a:extLst>
              </p:cNvPr>
              <p:cNvSpPr txBox="1"/>
              <p:nvPr/>
            </p:nvSpPr>
            <p:spPr>
              <a:xfrm>
                <a:off x="1180802" y="2508496"/>
                <a:ext cx="318870" cy="3146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BFCA861-3A96-4926-B355-E746130FD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802" y="2508496"/>
                <a:ext cx="318870" cy="314638"/>
              </a:xfrm>
              <a:prstGeom prst="rect">
                <a:avLst/>
              </a:prstGeom>
              <a:blipFill>
                <a:blip r:embed="rId5"/>
                <a:stretch>
                  <a:fillRect l="-19231" r="-25000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5820F47-2C32-4297-8B87-7824DE16E181}"/>
                  </a:ext>
                </a:extLst>
              </p:cNvPr>
              <p:cNvSpPr txBox="1"/>
              <p:nvPr/>
            </p:nvSpPr>
            <p:spPr>
              <a:xfrm>
                <a:off x="6040092" y="2503396"/>
                <a:ext cx="1910459" cy="336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5820F47-2C32-4297-8B87-7824DE16E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092" y="2503396"/>
                <a:ext cx="1910459" cy="336118"/>
              </a:xfrm>
              <a:prstGeom prst="rect">
                <a:avLst/>
              </a:prstGeom>
              <a:blipFill>
                <a:blip r:embed="rId6"/>
                <a:stretch>
                  <a:fillRect l="-2875" r="-4792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BCD3BFE-BDB8-4AA3-A05A-7B21C661C962}"/>
              </a:ext>
            </a:extLst>
          </p:cNvPr>
          <p:cNvCxnSpPr>
            <a:cxnSpLocks/>
          </p:cNvCxnSpPr>
          <p:nvPr/>
        </p:nvCxnSpPr>
        <p:spPr>
          <a:xfrm>
            <a:off x="731847" y="2952976"/>
            <a:ext cx="207986" cy="9936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7A08E5F-9E19-4E14-BFCC-C359F8D7DC9D}"/>
              </a:ext>
            </a:extLst>
          </p:cNvPr>
          <p:cNvCxnSpPr>
            <a:cxnSpLocks/>
          </p:cNvCxnSpPr>
          <p:nvPr/>
        </p:nvCxnSpPr>
        <p:spPr>
          <a:xfrm flipH="1">
            <a:off x="1078490" y="2918732"/>
            <a:ext cx="2017704" cy="10175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C428BE1-2E2F-4694-8B50-453563A77DF9}"/>
              </a:ext>
            </a:extLst>
          </p:cNvPr>
          <p:cNvCxnSpPr>
            <a:cxnSpLocks/>
          </p:cNvCxnSpPr>
          <p:nvPr/>
        </p:nvCxnSpPr>
        <p:spPr>
          <a:xfrm>
            <a:off x="2465888" y="2930644"/>
            <a:ext cx="399863" cy="1167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E758607-F9F5-41A5-9B16-E86DBDB388EB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6541828" y="2930644"/>
            <a:ext cx="167105" cy="10998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C645942-D569-4E07-9B0C-7819A916EFA8}"/>
                  </a:ext>
                </a:extLst>
              </p:cNvPr>
              <p:cNvSpPr txBox="1"/>
              <p:nvPr/>
            </p:nvSpPr>
            <p:spPr>
              <a:xfrm>
                <a:off x="8642291" y="2348874"/>
                <a:ext cx="2543530" cy="508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2.2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/>
                  <a:t> neurons</a:t>
                </a: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C645942-D569-4E07-9B0C-7819A916E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2291" y="2348874"/>
                <a:ext cx="2543530" cy="508281"/>
              </a:xfrm>
              <a:prstGeom prst="rect">
                <a:avLst/>
              </a:prstGeom>
              <a:blipFill>
                <a:blip r:embed="rId7"/>
                <a:stretch>
                  <a:fillRect l="-240" r="-1199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98DA684-10B3-4B27-A6D0-A438DFB2105C}"/>
                  </a:ext>
                </a:extLst>
              </p:cNvPr>
              <p:cNvSpPr txBox="1"/>
              <p:nvPr/>
            </p:nvSpPr>
            <p:spPr>
              <a:xfrm>
                <a:off x="8428031" y="3943853"/>
                <a:ext cx="1747556" cy="3206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−1)  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neurons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98DA684-10B3-4B27-A6D0-A438DFB21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031" y="3943853"/>
                <a:ext cx="1747556" cy="320601"/>
              </a:xfrm>
              <a:prstGeom prst="rect">
                <a:avLst/>
              </a:prstGeom>
              <a:blipFill>
                <a:blip r:embed="rId8"/>
                <a:stretch>
                  <a:fillRect l="-5245" t="-7547" r="-7343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B530E03-9B88-43A0-9658-A09EF146C3AB}"/>
                  </a:ext>
                </a:extLst>
              </p:cNvPr>
              <p:cNvSpPr txBox="1"/>
              <p:nvPr/>
            </p:nvSpPr>
            <p:spPr>
              <a:xfrm>
                <a:off x="3991618" y="2577214"/>
                <a:ext cx="1844479" cy="3463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B530E03-9B88-43A0-9658-A09EF146C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618" y="2577214"/>
                <a:ext cx="1844479" cy="346377"/>
              </a:xfrm>
              <a:prstGeom prst="rect">
                <a:avLst/>
              </a:prstGeom>
              <a:blipFill>
                <a:blip r:embed="rId9"/>
                <a:stretch>
                  <a:fillRect l="-2980" r="-4967"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82D4CA16-838E-4A35-B0CB-AFCAB38F0B61}"/>
              </a:ext>
            </a:extLst>
          </p:cNvPr>
          <p:cNvSpPr/>
          <p:nvPr/>
        </p:nvSpPr>
        <p:spPr>
          <a:xfrm>
            <a:off x="4758106" y="2241077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1D4363-EDE0-4AAE-AC29-AFC9EAC2C9D6}"/>
              </a:ext>
            </a:extLst>
          </p:cNvPr>
          <p:cNvSpPr txBox="1"/>
          <p:nvPr/>
        </p:nvSpPr>
        <p:spPr>
          <a:xfrm>
            <a:off x="5370786" y="1881542"/>
            <a:ext cx="945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370000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06C9FB3-A6FF-403D-B306-09C60C4C9734}"/>
              </a:ext>
            </a:extLst>
          </p:cNvPr>
          <p:cNvSpPr/>
          <p:nvPr/>
        </p:nvSpPr>
        <p:spPr>
          <a:xfrm>
            <a:off x="4061454" y="1899393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86F7BE-95ED-451B-A21D-11A655517A74}"/>
              </a:ext>
            </a:extLst>
          </p:cNvPr>
          <p:cNvSpPr/>
          <p:nvPr/>
        </p:nvSpPr>
        <p:spPr>
          <a:xfrm>
            <a:off x="4031510" y="3026709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AE3A859-5AAA-47EC-80A0-0234B603B35B}"/>
              </a:ext>
            </a:extLst>
          </p:cNvPr>
          <p:cNvSpPr/>
          <p:nvPr/>
        </p:nvSpPr>
        <p:spPr>
          <a:xfrm>
            <a:off x="4039837" y="4282054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BE84513-0589-49EA-9D54-A3B798C2AC09}"/>
              </a:ext>
            </a:extLst>
          </p:cNvPr>
          <p:cNvSpPr/>
          <p:nvPr/>
        </p:nvSpPr>
        <p:spPr>
          <a:xfrm>
            <a:off x="4002552" y="5577340"/>
            <a:ext cx="364494" cy="349449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903479-E6A6-4ACD-AD4B-62AE392AE242}"/>
              </a:ext>
            </a:extLst>
          </p:cNvPr>
          <p:cNvCxnSpPr/>
          <p:nvPr/>
        </p:nvCxnSpPr>
        <p:spPr>
          <a:xfrm>
            <a:off x="4193627" y="1060882"/>
            <a:ext cx="0" cy="7363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E8E01D-28D1-4B23-A1A6-9D7A353B5F84}"/>
              </a:ext>
            </a:extLst>
          </p:cNvPr>
          <p:cNvCxnSpPr/>
          <p:nvPr/>
        </p:nvCxnSpPr>
        <p:spPr>
          <a:xfrm>
            <a:off x="4177860" y="2285334"/>
            <a:ext cx="0" cy="7363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C501DD-67ED-4D5A-A186-CD37ECCCD1C6}"/>
                  </a:ext>
                </a:extLst>
              </p:cNvPr>
              <p:cNvSpPr txBox="1"/>
              <p:nvPr/>
            </p:nvSpPr>
            <p:spPr>
              <a:xfrm>
                <a:off x="4623774" y="1717699"/>
                <a:ext cx="463241" cy="5603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C501DD-67ED-4D5A-A186-CD37ECCCD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774" y="1717699"/>
                <a:ext cx="463241" cy="5603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8B84BB4-FB20-451E-803A-86C4A8576BAB}"/>
                  </a:ext>
                </a:extLst>
              </p:cNvPr>
              <p:cNvSpPr txBox="1"/>
              <p:nvPr/>
            </p:nvSpPr>
            <p:spPr>
              <a:xfrm>
                <a:off x="3961637" y="5964203"/>
                <a:ext cx="534925" cy="5618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8B84BB4-FB20-451E-803A-86C4A8576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637" y="5964203"/>
                <a:ext cx="534925" cy="5618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8D6938E2-5ED0-4C81-8B4E-9CB5B49159BA}"/>
              </a:ext>
            </a:extLst>
          </p:cNvPr>
          <p:cNvSpPr/>
          <p:nvPr/>
        </p:nvSpPr>
        <p:spPr>
          <a:xfrm>
            <a:off x="4058185" y="538558"/>
            <a:ext cx="276046" cy="267419"/>
          </a:xfrm>
          <a:prstGeom prst="ellipse">
            <a:avLst/>
          </a:prstGeom>
          <a:solidFill>
            <a:srgbClr val="FF00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0F8F8A5-657E-4ACF-8B39-DD9C5EC28715}"/>
                  </a:ext>
                </a:extLst>
              </p:cNvPr>
              <p:cNvSpPr txBox="1"/>
              <p:nvPr/>
            </p:nvSpPr>
            <p:spPr>
              <a:xfrm>
                <a:off x="4427458" y="374248"/>
                <a:ext cx="74176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0F8F8A5-657E-4ACF-8B39-DD9C5EC28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458" y="374248"/>
                <a:ext cx="741765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6259301-FAE6-4B57-B2E2-D270DC6E59F3}"/>
              </a:ext>
            </a:extLst>
          </p:cNvPr>
          <p:cNvCxnSpPr/>
          <p:nvPr/>
        </p:nvCxnSpPr>
        <p:spPr>
          <a:xfrm>
            <a:off x="4172607" y="3467748"/>
            <a:ext cx="0" cy="7363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0E8FDF5-DF4B-428C-B6FE-86C155D8E9B7}"/>
              </a:ext>
            </a:extLst>
          </p:cNvPr>
          <p:cNvCxnSpPr/>
          <p:nvPr/>
        </p:nvCxnSpPr>
        <p:spPr>
          <a:xfrm>
            <a:off x="4188373" y="4723731"/>
            <a:ext cx="0" cy="7363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87098BC-3059-460A-B01D-FA4E3D1A64F2}"/>
                  </a:ext>
                </a:extLst>
              </p:cNvPr>
              <p:cNvSpPr txBox="1"/>
              <p:nvPr/>
            </p:nvSpPr>
            <p:spPr>
              <a:xfrm>
                <a:off x="4629028" y="2847559"/>
                <a:ext cx="463241" cy="5605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87098BC-3059-460A-B01D-FA4E3D1A6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028" y="2847559"/>
                <a:ext cx="463241" cy="5605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F285F3A-D5F5-45A2-BC24-96F686B20142}"/>
                  </a:ext>
                </a:extLst>
              </p:cNvPr>
              <p:cNvSpPr txBox="1"/>
              <p:nvPr/>
            </p:nvSpPr>
            <p:spPr>
              <a:xfrm>
                <a:off x="4634283" y="4061503"/>
                <a:ext cx="463241" cy="5631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F285F3A-D5F5-45A2-BC24-96F686B20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283" y="4061503"/>
                <a:ext cx="463241" cy="5631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77952CC-E686-42AD-8BD9-6D84B872671D}"/>
                  </a:ext>
                </a:extLst>
              </p:cNvPr>
              <p:cNvSpPr txBox="1"/>
              <p:nvPr/>
            </p:nvSpPr>
            <p:spPr>
              <a:xfrm>
                <a:off x="6492741" y="2606420"/>
                <a:ext cx="404913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=3,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77952CC-E686-42AD-8BD9-6D84B8726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741" y="2606420"/>
                <a:ext cx="4049135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EE43BFE-478E-4B1F-B60F-36F0FFAAEB3C}"/>
                  </a:ext>
                </a:extLst>
              </p:cNvPr>
              <p:cNvSpPr txBox="1"/>
              <p:nvPr/>
            </p:nvSpPr>
            <p:spPr>
              <a:xfrm>
                <a:off x="3798711" y="4802482"/>
                <a:ext cx="46324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EE43BFE-478E-4B1F-B60F-36F0FFAAE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711" y="4802482"/>
                <a:ext cx="463241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5619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A85ADAE-36DD-4EA0-9B9F-D9FD668D9C48}"/>
              </a:ext>
            </a:extLst>
          </p:cNvPr>
          <p:cNvSpPr/>
          <p:nvPr/>
        </p:nvSpPr>
        <p:spPr>
          <a:xfrm>
            <a:off x="4734115" y="1857353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3D15638-B9F4-4314-AC27-401A06BEFC63}"/>
              </a:ext>
            </a:extLst>
          </p:cNvPr>
          <p:cNvCxnSpPr>
            <a:cxnSpLocks/>
          </p:cNvCxnSpPr>
          <p:nvPr/>
        </p:nvCxnSpPr>
        <p:spPr>
          <a:xfrm flipH="1">
            <a:off x="5010161" y="907226"/>
            <a:ext cx="719167" cy="8374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6781317-9C2A-424E-9A1B-C081FF77D416}"/>
              </a:ext>
            </a:extLst>
          </p:cNvPr>
          <p:cNvSpPr/>
          <p:nvPr/>
        </p:nvSpPr>
        <p:spPr>
          <a:xfrm>
            <a:off x="5729328" y="517538"/>
            <a:ext cx="276046" cy="267419"/>
          </a:xfrm>
          <a:prstGeom prst="ellipse">
            <a:avLst/>
          </a:prstGeom>
          <a:solidFill>
            <a:srgbClr val="FF00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C54756-BB7A-4B26-886F-A1DDCF22053C}"/>
                  </a:ext>
                </a:extLst>
              </p:cNvPr>
              <p:cNvSpPr txBox="1"/>
              <p:nvPr/>
            </p:nvSpPr>
            <p:spPr>
              <a:xfrm>
                <a:off x="6098601" y="353228"/>
                <a:ext cx="74176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C54756-BB7A-4B26-886F-A1DDCF220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601" y="353228"/>
                <a:ext cx="74176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A772D2BD-3C77-45AD-A6FE-30E0E35ABC91}"/>
              </a:ext>
            </a:extLst>
          </p:cNvPr>
          <p:cNvSpPr/>
          <p:nvPr/>
        </p:nvSpPr>
        <p:spPr>
          <a:xfrm>
            <a:off x="6631229" y="1894140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0FCA13-F14A-45B4-A1FC-B988C13035C7}"/>
              </a:ext>
            </a:extLst>
          </p:cNvPr>
          <p:cNvCxnSpPr>
            <a:cxnSpLocks/>
          </p:cNvCxnSpPr>
          <p:nvPr/>
        </p:nvCxnSpPr>
        <p:spPr>
          <a:xfrm>
            <a:off x="6005374" y="907226"/>
            <a:ext cx="625855" cy="8374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E94690E-911D-498C-A95E-E7156083A1A5}"/>
              </a:ext>
            </a:extLst>
          </p:cNvPr>
          <p:cNvSpPr/>
          <p:nvPr/>
        </p:nvSpPr>
        <p:spPr>
          <a:xfrm>
            <a:off x="4371511" y="3292012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6CA825-F40E-401E-A884-473FC1F0C8E3}"/>
              </a:ext>
            </a:extLst>
          </p:cNvPr>
          <p:cNvCxnSpPr>
            <a:cxnSpLocks/>
          </p:cNvCxnSpPr>
          <p:nvPr/>
        </p:nvCxnSpPr>
        <p:spPr>
          <a:xfrm flipH="1">
            <a:off x="4508942" y="2341885"/>
            <a:ext cx="248184" cy="8374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52C23E6F-231F-48F8-A74A-1C29CE47CEBF}"/>
              </a:ext>
            </a:extLst>
          </p:cNvPr>
          <p:cNvSpPr/>
          <p:nvPr/>
        </p:nvSpPr>
        <p:spPr>
          <a:xfrm>
            <a:off x="5196573" y="3297269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7CCBCDA-FE2D-4E8B-AF86-A492BF6A80D7}"/>
              </a:ext>
            </a:extLst>
          </p:cNvPr>
          <p:cNvCxnSpPr>
            <a:cxnSpLocks/>
          </p:cNvCxnSpPr>
          <p:nvPr/>
        </p:nvCxnSpPr>
        <p:spPr>
          <a:xfrm>
            <a:off x="5033171" y="2341885"/>
            <a:ext cx="162665" cy="4976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6DB49BD-47C7-46A0-8B5F-59FC7C340EF0}"/>
              </a:ext>
            </a:extLst>
          </p:cNvPr>
          <p:cNvSpPr/>
          <p:nvPr/>
        </p:nvSpPr>
        <p:spPr>
          <a:xfrm>
            <a:off x="6268625" y="3307782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B42EEB2-6427-4A9B-BA06-C97D520A9CDE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6544671" y="2357655"/>
            <a:ext cx="109570" cy="56562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C99B85F8-DE15-4C35-8C5C-069D6BFC64C9}"/>
              </a:ext>
            </a:extLst>
          </p:cNvPr>
          <p:cNvSpPr/>
          <p:nvPr/>
        </p:nvSpPr>
        <p:spPr>
          <a:xfrm>
            <a:off x="7093687" y="3313039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6004CD4-FEB1-481B-85F6-06BD0162F95B}"/>
              </a:ext>
            </a:extLst>
          </p:cNvPr>
          <p:cNvCxnSpPr>
            <a:cxnSpLocks/>
          </p:cNvCxnSpPr>
          <p:nvPr/>
        </p:nvCxnSpPr>
        <p:spPr>
          <a:xfrm>
            <a:off x="6930285" y="2357655"/>
            <a:ext cx="311709" cy="8374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FE4FEB2F-2A44-4FB4-BB2C-A8B09CDF6D45}"/>
              </a:ext>
            </a:extLst>
          </p:cNvPr>
          <p:cNvSpPr/>
          <p:nvPr/>
        </p:nvSpPr>
        <p:spPr>
          <a:xfrm>
            <a:off x="4040043" y="4622873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924F3C6-62AD-4920-87D1-587E43B9F145}"/>
              </a:ext>
            </a:extLst>
          </p:cNvPr>
          <p:cNvCxnSpPr>
            <a:cxnSpLocks/>
          </p:cNvCxnSpPr>
          <p:nvPr/>
        </p:nvCxnSpPr>
        <p:spPr>
          <a:xfrm flipH="1">
            <a:off x="4237657" y="3668110"/>
            <a:ext cx="134646" cy="8460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A1CF207E-BCB9-4352-91A2-BD487E7552BA}"/>
              </a:ext>
            </a:extLst>
          </p:cNvPr>
          <p:cNvSpPr/>
          <p:nvPr/>
        </p:nvSpPr>
        <p:spPr>
          <a:xfrm>
            <a:off x="4576467" y="4632086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66ED693-AFD0-4D48-BDFD-657D465247D0}"/>
              </a:ext>
            </a:extLst>
          </p:cNvPr>
          <p:cNvCxnSpPr>
            <a:cxnSpLocks/>
          </p:cNvCxnSpPr>
          <p:nvPr/>
        </p:nvCxnSpPr>
        <p:spPr>
          <a:xfrm>
            <a:off x="4576467" y="3672066"/>
            <a:ext cx="148307" cy="842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1A6C45C-CD9A-4539-AF00-C3B2D0969872}"/>
              </a:ext>
            </a:extLst>
          </p:cNvPr>
          <p:cNvSpPr/>
          <p:nvPr/>
        </p:nvSpPr>
        <p:spPr>
          <a:xfrm>
            <a:off x="4949186" y="4638638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884D470-1487-4FBA-9B55-C6A7398AB741}"/>
              </a:ext>
            </a:extLst>
          </p:cNvPr>
          <p:cNvCxnSpPr>
            <a:cxnSpLocks/>
          </p:cNvCxnSpPr>
          <p:nvPr/>
        </p:nvCxnSpPr>
        <p:spPr>
          <a:xfrm flipH="1">
            <a:off x="5146800" y="3683875"/>
            <a:ext cx="134646" cy="8460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A3453124-8701-4D58-816D-EDC66B0B3DEF}"/>
              </a:ext>
            </a:extLst>
          </p:cNvPr>
          <p:cNvSpPr/>
          <p:nvPr/>
        </p:nvSpPr>
        <p:spPr>
          <a:xfrm>
            <a:off x="5485610" y="4647851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FC94693-49B4-4D0F-B473-4C36801289A4}"/>
              </a:ext>
            </a:extLst>
          </p:cNvPr>
          <p:cNvCxnSpPr>
            <a:cxnSpLocks/>
          </p:cNvCxnSpPr>
          <p:nvPr/>
        </p:nvCxnSpPr>
        <p:spPr>
          <a:xfrm>
            <a:off x="5485610" y="3687831"/>
            <a:ext cx="148307" cy="842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3E7AB10F-523F-4F98-8A3D-251F312C49C8}"/>
              </a:ext>
            </a:extLst>
          </p:cNvPr>
          <p:cNvSpPr/>
          <p:nvPr/>
        </p:nvSpPr>
        <p:spPr>
          <a:xfrm>
            <a:off x="5963433" y="4643893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81FE4EA-F995-40C8-B142-0FF04CEFB7EE}"/>
              </a:ext>
            </a:extLst>
          </p:cNvPr>
          <p:cNvCxnSpPr>
            <a:cxnSpLocks/>
          </p:cNvCxnSpPr>
          <p:nvPr/>
        </p:nvCxnSpPr>
        <p:spPr>
          <a:xfrm flipH="1">
            <a:off x="6161047" y="3689130"/>
            <a:ext cx="134646" cy="84608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AFD3777-16F3-42F5-8623-A3C013897EF8}"/>
              </a:ext>
            </a:extLst>
          </p:cNvPr>
          <p:cNvSpPr/>
          <p:nvPr/>
        </p:nvSpPr>
        <p:spPr>
          <a:xfrm>
            <a:off x="6499857" y="4653106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FBED189-07A7-4E64-B5E6-665E740E79EB}"/>
              </a:ext>
            </a:extLst>
          </p:cNvPr>
          <p:cNvCxnSpPr>
            <a:cxnSpLocks/>
          </p:cNvCxnSpPr>
          <p:nvPr/>
        </p:nvCxnSpPr>
        <p:spPr>
          <a:xfrm>
            <a:off x="6499857" y="3693086"/>
            <a:ext cx="148307" cy="842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F44CE6EF-7EC1-4F23-872E-F712F1024431}"/>
              </a:ext>
            </a:extLst>
          </p:cNvPr>
          <p:cNvSpPr/>
          <p:nvPr/>
        </p:nvSpPr>
        <p:spPr>
          <a:xfrm>
            <a:off x="6872576" y="4649149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18A92EA-8530-4DC2-B30B-1B8A15BCD677}"/>
              </a:ext>
            </a:extLst>
          </p:cNvPr>
          <p:cNvCxnSpPr>
            <a:cxnSpLocks/>
          </p:cNvCxnSpPr>
          <p:nvPr/>
        </p:nvCxnSpPr>
        <p:spPr>
          <a:xfrm flipH="1">
            <a:off x="7070190" y="3694386"/>
            <a:ext cx="134646" cy="8460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C61BB0AB-4531-48A2-92BB-4BAF32B30371}"/>
              </a:ext>
            </a:extLst>
          </p:cNvPr>
          <p:cNvSpPr/>
          <p:nvPr/>
        </p:nvSpPr>
        <p:spPr>
          <a:xfrm>
            <a:off x="7409000" y="4658362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2C39FC5-70CA-4840-9C43-10BDD6CF5632}"/>
              </a:ext>
            </a:extLst>
          </p:cNvPr>
          <p:cNvCxnSpPr>
            <a:cxnSpLocks/>
          </p:cNvCxnSpPr>
          <p:nvPr/>
        </p:nvCxnSpPr>
        <p:spPr>
          <a:xfrm>
            <a:off x="7409000" y="3698342"/>
            <a:ext cx="148307" cy="842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976396B-DC77-4E9E-B8E7-F53EA844E905}"/>
                  </a:ext>
                </a:extLst>
              </p:cNvPr>
              <p:cNvSpPr txBox="1"/>
              <p:nvPr/>
            </p:nvSpPr>
            <p:spPr>
              <a:xfrm>
                <a:off x="4323220" y="1815985"/>
                <a:ext cx="318870" cy="3146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976396B-DC77-4E9E-B8E7-F53EA844E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220" y="1815985"/>
                <a:ext cx="318870" cy="314638"/>
              </a:xfrm>
              <a:prstGeom prst="rect">
                <a:avLst/>
              </a:prstGeom>
              <a:blipFill>
                <a:blip r:embed="rId3"/>
                <a:stretch>
                  <a:fillRect l="-19231" t="-1923" r="-2692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6711166-6DE0-4EF0-89E1-6DB2ED9A5501}"/>
                  </a:ext>
                </a:extLst>
              </p:cNvPr>
              <p:cNvSpPr txBox="1"/>
              <p:nvPr/>
            </p:nvSpPr>
            <p:spPr>
              <a:xfrm>
                <a:off x="6251863" y="1852770"/>
                <a:ext cx="318870" cy="310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6711166-6DE0-4EF0-89E1-6DB2ED9A5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863" y="1852770"/>
                <a:ext cx="318870" cy="310726"/>
              </a:xfrm>
              <a:prstGeom prst="rect">
                <a:avLst/>
              </a:prstGeom>
              <a:blipFill>
                <a:blip r:embed="rId4"/>
                <a:stretch>
                  <a:fillRect l="-19231" r="-7692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5FEEEF8-DE5B-4D70-88DB-AB9A02D60131}"/>
                  </a:ext>
                </a:extLst>
              </p:cNvPr>
              <p:cNvSpPr txBox="1"/>
              <p:nvPr/>
            </p:nvSpPr>
            <p:spPr>
              <a:xfrm>
                <a:off x="5037327" y="2892612"/>
                <a:ext cx="696281" cy="3113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(∅)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5FEEEF8-DE5B-4D70-88DB-AB9A02D60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327" y="2892612"/>
                <a:ext cx="696281" cy="311367"/>
              </a:xfrm>
              <a:prstGeom prst="rect">
                <a:avLst/>
              </a:prstGeom>
              <a:blipFill>
                <a:blip r:embed="rId5"/>
                <a:stretch>
                  <a:fillRect l="-8696" t="-3922" r="-12174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8AA7014-3938-471C-9EFB-2AE0775A1EAA}"/>
                  </a:ext>
                </a:extLst>
              </p:cNvPr>
              <p:cNvSpPr txBox="1"/>
              <p:nvPr/>
            </p:nvSpPr>
            <p:spPr>
              <a:xfrm>
                <a:off x="7547023" y="3292012"/>
                <a:ext cx="877420" cy="3117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({1})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8AA7014-3938-471C-9EFB-2AE0775A1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023" y="3292012"/>
                <a:ext cx="877420" cy="311752"/>
              </a:xfrm>
              <a:prstGeom prst="rect">
                <a:avLst/>
              </a:prstGeom>
              <a:blipFill>
                <a:blip r:embed="rId6"/>
                <a:stretch>
                  <a:fillRect l="-6944" t="-1961" r="-9722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836ABF5-E2B8-4BCD-B5C8-4E822DD2BEC9}"/>
                  </a:ext>
                </a:extLst>
              </p:cNvPr>
              <p:cNvSpPr txBox="1"/>
              <p:nvPr/>
            </p:nvSpPr>
            <p:spPr>
              <a:xfrm>
                <a:off x="3619809" y="3244793"/>
                <a:ext cx="696280" cy="3146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(∅)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836ABF5-E2B8-4BCD-B5C8-4E822DD2B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809" y="3244793"/>
                <a:ext cx="696280" cy="314638"/>
              </a:xfrm>
              <a:prstGeom prst="rect">
                <a:avLst/>
              </a:prstGeom>
              <a:blipFill>
                <a:blip r:embed="rId7"/>
                <a:stretch>
                  <a:fillRect l="-8772" t="-1923" r="-13158" b="-32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BA76146-5915-44EF-A3B3-5709CE8F7D26}"/>
                  </a:ext>
                </a:extLst>
              </p:cNvPr>
              <p:cNvSpPr txBox="1"/>
              <p:nvPr/>
            </p:nvSpPr>
            <p:spPr>
              <a:xfrm>
                <a:off x="6105961" y="2923280"/>
                <a:ext cx="877420" cy="315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({1})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BA76146-5915-44EF-A3B3-5709CE8F7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961" y="2923280"/>
                <a:ext cx="877420" cy="315023"/>
              </a:xfrm>
              <a:prstGeom prst="rect">
                <a:avLst/>
              </a:prstGeom>
              <a:blipFill>
                <a:blip r:embed="rId8"/>
                <a:stretch>
                  <a:fillRect l="-6944" t="-1961" r="-9722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3076525-ABD7-4E98-89D9-668BDD415F07}"/>
                  </a:ext>
                </a:extLst>
              </p:cNvPr>
              <p:cNvSpPr txBox="1"/>
              <p:nvPr/>
            </p:nvSpPr>
            <p:spPr>
              <a:xfrm rot="5400000">
                <a:off x="4155512" y="5419056"/>
                <a:ext cx="952248" cy="312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(∅,∅)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3076525-ABD7-4E98-89D9-668BDD415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155512" y="5419056"/>
                <a:ext cx="952248" cy="312843"/>
              </a:xfrm>
              <a:prstGeom prst="rect">
                <a:avLst/>
              </a:prstGeom>
              <a:blipFill>
                <a:blip r:embed="rId9"/>
                <a:stretch>
                  <a:fillRect l="-35294" t="-6410" r="-3922" b="-8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FC104CA-59EB-4221-AABE-63AADC9F36ED}"/>
                  </a:ext>
                </a:extLst>
              </p:cNvPr>
              <p:cNvSpPr txBox="1"/>
              <p:nvPr/>
            </p:nvSpPr>
            <p:spPr>
              <a:xfrm rot="5400000">
                <a:off x="6033005" y="5501239"/>
                <a:ext cx="1133387" cy="312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({1},∅)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FC104CA-59EB-4221-AABE-63AADC9F3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033005" y="5501239"/>
                <a:ext cx="1133387" cy="312843"/>
              </a:xfrm>
              <a:prstGeom prst="rect">
                <a:avLst/>
              </a:prstGeom>
              <a:blipFill>
                <a:blip r:embed="rId10"/>
                <a:stretch>
                  <a:fillRect l="-35294" t="-5376" r="-3922" b="-7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7C1459C-3F2B-4DAE-ACEA-A36CE3CE18CD}"/>
                  </a:ext>
                </a:extLst>
              </p:cNvPr>
              <p:cNvSpPr txBox="1"/>
              <p:nvPr/>
            </p:nvSpPr>
            <p:spPr>
              <a:xfrm rot="5400000">
                <a:off x="5004521" y="5517005"/>
                <a:ext cx="1133387" cy="312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(∅,{1})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7C1459C-3F2B-4DAE-ACEA-A36CE3CE1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004521" y="5517005"/>
                <a:ext cx="1133387" cy="312843"/>
              </a:xfrm>
              <a:prstGeom prst="rect">
                <a:avLst/>
              </a:prstGeom>
              <a:blipFill>
                <a:blip r:embed="rId11"/>
                <a:stretch>
                  <a:fillRect l="-32692" t="-5376" r="-1923" b="-7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0271928-F4F3-40BC-8A5C-5004A5536D7F}"/>
                  </a:ext>
                </a:extLst>
              </p:cNvPr>
              <p:cNvSpPr txBox="1"/>
              <p:nvPr/>
            </p:nvSpPr>
            <p:spPr>
              <a:xfrm rot="5400000">
                <a:off x="6901764" y="5565471"/>
                <a:ext cx="1314399" cy="312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,{1})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0271928-F4F3-40BC-8A5C-5004A5536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901764" y="5565471"/>
                <a:ext cx="1314399" cy="312843"/>
              </a:xfrm>
              <a:prstGeom prst="rect">
                <a:avLst/>
              </a:prstGeom>
              <a:blipFill>
                <a:blip r:embed="rId12"/>
                <a:stretch>
                  <a:fillRect l="-32692" t="-4186" r="-1923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FDF5A2C-7CA6-47A8-884E-6CAEBB0534BB}"/>
                  </a:ext>
                </a:extLst>
              </p:cNvPr>
              <p:cNvSpPr txBox="1"/>
              <p:nvPr/>
            </p:nvSpPr>
            <p:spPr>
              <a:xfrm rot="5400000">
                <a:off x="3670412" y="5441017"/>
                <a:ext cx="952248" cy="3152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(∅,∅)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FDF5A2C-7CA6-47A8-884E-6CAEBB053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670412" y="5441017"/>
                <a:ext cx="952248" cy="315279"/>
              </a:xfrm>
              <a:prstGeom prst="rect">
                <a:avLst/>
              </a:prstGeom>
              <a:blipFill>
                <a:blip r:embed="rId13"/>
                <a:stretch>
                  <a:fillRect l="-34615" t="-6369" r="-1923" b="-8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B657C88-DBA9-4E50-BF0C-010E82D68F88}"/>
                  </a:ext>
                </a:extLst>
              </p:cNvPr>
              <p:cNvSpPr txBox="1"/>
              <p:nvPr/>
            </p:nvSpPr>
            <p:spPr>
              <a:xfrm rot="5400000">
                <a:off x="5512762" y="5516933"/>
                <a:ext cx="1133387" cy="3152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({1},∅)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B657C88-DBA9-4E50-BF0C-010E82D68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512762" y="5516933"/>
                <a:ext cx="1133387" cy="315279"/>
              </a:xfrm>
              <a:prstGeom prst="rect">
                <a:avLst/>
              </a:prstGeom>
              <a:blipFill>
                <a:blip r:embed="rId14"/>
                <a:stretch>
                  <a:fillRect l="-34615" t="-5376" r="-1923" b="-7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9C854AD-F27E-47E8-933D-98235832C48E}"/>
                  </a:ext>
                </a:extLst>
              </p:cNvPr>
              <p:cNvSpPr txBox="1"/>
              <p:nvPr/>
            </p:nvSpPr>
            <p:spPr>
              <a:xfrm rot="5400000">
                <a:off x="4496281" y="5522944"/>
                <a:ext cx="1133387" cy="3152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(∅,{1})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9C854AD-F27E-47E8-933D-98235832C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496281" y="5522944"/>
                <a:ext cx="1133387" cy="315279"/>
              </a:xfrm>
              <a:prstGeom prst="rect">
                <a:avLst/>
              </a:prstGeom>
              <a:blipFill>
                <a:blip r:embed="rId15"/>
                <a:stretch>
                  <a:fillRect l="-37255" t="-5376" r="-1961" b="-7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BACC466-94A8-49B3-96B4-5810AFC3D8E9}"/>
                  </a:ext>
                </a:extLst>
              </p:cNvPr>
              <p:cNvSpPr txBox="1"/>
              <p:nvPr/>
            </p:nvSpPr>
            <p:spPr>
              <a:xfrm rot="5400000">
                <a:off x="6376185" y="5587867"/>
                <a:ext cx="1314399" cy="3152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,{1})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BACC466-94A8-49B3-96B4-5810AFC3D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376185" y="5587867"/>
                <a:ext cx="1314399" cy="315279"/>
              </a:xfrm>
              <a:prstGeom prst="rect">
                <a:avLst/>
              </a:prstGeom>
              <a:blipFill>
                <a:blip r:embed="rId16"/>
                <a:stretch>
                  <a:fillRect l="-34615" t="-4186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8860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C457FAF-3F75-4C82-8C90-343ACF412066}"/>
              </a:ext>
            </a:extLst>
          </p:cNvPr>
          <p:cNvSpPr/>
          <p:nvPr/>
        </p:nvSpPr>
        <p:spPr>
          <a:xfrm>
            <a:off x="5340445" y="706724"/>
            <a:ext cx="276046" cy="267419"/>
          </a:xfrm>
          <a:prstGeom prst="ellipse">
            <a:avLst/>
          </a:prstGeom>
          <a:solidFill>
            <a:srgbClr val="FF00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79E0BB-057B-4CE2-9504-24836CE880A9}"/>
                  </a:ext>
                </a:extLst>
              </p:cNvPr>
              <p:cNvSpPr txBox="1"/>
              <p:nvPr/>
            </p:nvSpPr>
            <p:spPr>
              <a:xfrm>
                <a:off x="5709718" y="542414"/>
                <a:ext cx="74176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79E0BB-057B-4CE2-9504-24836CE88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718" y="542414"/>
                <a:ext cx="74176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0D8128E2-1199-4410-9395-87C3E07251A7}"/>
              </a:ext>
            </a:extLst>
          </p:cNvPr>
          <p:cNvSpPr/>
          <p:nvPr/>
        </p:nvSpPr>
        <p:spPr>
          <a:xfrm>
            <a:off x="1385588" y="2364172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609002-6D83-4CF6-8340-CF9BE9FF56B6}"/>
                  </a:ext>
                </a:extLst>
              </p:cNvPr>
              <p:cNvSpPr txBox="1"/>
              <p:nvPr/>
            </p:nvSpPr>
            <p:spPr>
              <a:xfrm>
                <a:off x="1385588" y="3145540"/>
                <a:ext cx="318870" cy="310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609002-6D83-4CF6-8340-CF9BE9FF5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588" y="3145540"/>
                <a:ext cx="318870" cy="310726"/>
              </a:xfrm>
              <a:prstGeom prst="rect">
                <a:avLst/>
              </a:prstGeom>
              <a:blipFill>
                <a:blip r:embed="rId3"/>
                <a:stretch>
                  <a:fillRect l="-18868" r="-5660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A18B40CB-7E96-4DD9-991A-2FFF0759E127}"/>
              </a:ext>
            </a:extLst>
          </p:cNvPr>
          <p:cNvSpPr/>
          <p:nvPr/>
        </p:nvSpPr>
        <p:spPr>
          <a:xfrm>
            <a:off x="1907084" y="2374682"/>
            <a:ext cx="276046" cy="267419"/>
          </a:xfrm>
          <a:prstGeom prst="ellipse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A3D129-C87E-422A-8639-90113D4F8C0A}"/>
              </a:ext>
            </a:extLst>
          </p:cNvPr>
          <p:cNvSpPr/>
          <p:nvPr/>
        </p:nvSpPr>
        <p:spPr>
          <a:xfrm>
            <a:off x="2373563" y="2374685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ED2CA50-A6EF-4937-8006-CCD3C2C0D44B}"/>
                  </a:ext>
                </a:extLst>
              </p:cNvPr>
              <p:cNvSpPr txBox="1"/>
              <p:nvPr/>
            </p:nvSpPr>
            <p:spPr>
              <a:xfrm>
                <a:off x="2321016" y="3187585"/>
                <a:ext cx="696281" cy="3113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(∅)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ED2CA50-A6EF-4937-8006-CCD3C2C0D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016" y="3187585"/>
                <a:ext cx="696281" cy="311367"/>
              </a:xfrm>
              <a:prstGeom prst="rect">
                <a:avLst/>
              </a:prstGeom>
              <a:blipFill>
                <a:blip r:embed="rId4"/>
                <a:stretch>
                  <a:fillRect l="-8772" t="-3922" r="-13158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F4F614A6-5902-4A62-AD27-02B72AA4D5A8}"/>
              </a:ext>
            </a:extLst>
          </p:cNvPr>
          <p:cNvSpPr/>
          <p:nvPr/>
        </p:nvSpPr>
        <p:spPr>
          <a:xfrm>
            <a:off x="2914839" y="2379938"/>
            <a:ext cx="276046" cy="267419"/>
          </a:xfrm>
          <a:prstGeom prst="ellipse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36E382E-7A4D-4713-86AB-EA637E1BBA10}"/>
              </a:ext>
            </a:extLst>
          </p:cNvPr>
          <p:cNvSpPr/>
          <p:nvPr/>
        </p:nvSpPr>
        <p:spPr>
          <a:xfrm>
            <a:off x="3471896" y="2379940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606CCCB-8A1E-4DED-92E2-5CC8FCCEC8AF}"/>
                  </a:ext>
                </a:extLst>
              </p:cNvPr>
              <p:cNvSpPr txBox="1"/>
              <p:nvPr/>
            </p:nvSpPr>
            <p:spPr>
              <a:xfrm>
                <a:off x="3251180" y="3161308"/>
                <a:ext cx="877420" cy="3117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({1})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606CCCB-8A1E-4DED-92E2-5CC8FCCEC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180" y="3161308"/>
                <a:ext cx="877420" cy="311752"/>
              </a:xfrm>
              <a:prstGeom prst="rect">
                <a:avLst/>
              </a:prstGeom>
              <a:blipFill>
                <a:blip r:embed="rId5"/>
                <a:stretch>
                  <a:fillRect l="-6944" t="-3922" r="-9722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40B10CD4-45B6-4D06-87E8-C597AE70AF48}"/>
              </a:ext>
            </a:extLst>
          </p:cNvPr>
          <p:cNvSpPr/>
          <p:nvPr/>
        </p:nvSpPr>
        <p:spPr>
          <a:xfrm>
            <a:off x="3981637" y="2395703"/>
            <a:ext cx="276046" cy="267419"/>
          </a:xfrm>
          <a:prstGeom prst="ellipse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1CAA74C-9B31-4293-AF1B-ACD6A42C944F}"/>
              </a:ext>
            </a:extLst>
          </p:cNvPr>
          <p:cNvSpPr/>
          <p:nvPr/>
        </p:nvSpPr>
        <p:spPr>
          <a:xfrm>
            <a:off x="4501906" y="2390451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C399399-1C5A-4A54-A06B-D4F29CBD4A40}"/>
                  </a:ext>
                </a:extLst>
              </p:cNvPr>
              <p:cNvSpPr txBox="1"/>
              <p:nvPr/>
            </p:nvSpPr>
            <p:spPr>
              <a:xfrm>
                <a:off x="4459866" y="3171819"/>
                <a:ext cx="952248" cy="312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(∅,∅)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C399399-1C5A-4A54-A06B-D4F29CBD4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866" y="3171819"/>
                <a:ext cx="952248" cy="312843"/>
              </a:xfrm>
              <a:prstGeom prst="rect">
                <a:avLst/>
              </a:prstGeom>
              <a:blipFill>
                <a:blip r:embed="rId6"/>
                <a:stretch>
                  <a:fillRect l="-6410" t="-1923" r="-8974" b="-32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>
            <a:extLst>
              <a:ext uri="{FF2B5EF4-FFF2-40B4-BE49-F238E27FC236}">
                <a16:creationId xmlns:a16="http://schemas.microsoft.com/office/drawing/2014/main" id="{C466161E-61D9-457D-B1F3-328CCD8E6CA0}"/>
              </a:ext>
            </a:extLst>
          </p:cNvPr>
          <p:cNvSpPr/>
          <p:nvPr/>
        </p:nvSpPr>
        <p:spPr>
          <a:xfrm>
            <a:off x="5116765" y="2395706"/>
            <a:ext cx="276046" cy="267419"/>
          </a:xfrm>
          <a:prstGeom prst="ellipse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80DD16B-5798-45E4-A364-8B2B3D17AD8E}"/>
              </a:ext>
            </a:extLst>
          </p:cNvPr>
          <p:cNvSpPr/>
          <p:nvPr/>
        </p:nvSpPr>
        <p:spPr>
          <a:xfrm>
            <a:off x="5799935" y="2427241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ABDC44B-17B0-48FC-AEA4-C77CCB1C4769}"/>
                  </a:ext>
                </a:extLst>
              </p:cNvPr>
              <p:cNvSpPr txBox="1"/>
              <p:nvPr/>
            </p:nvSpPr>
            <p:spPr>
              <a:xfrm>
                <a:off x="5757895" y="3208609"/>
                <a:ext cx="1133387" cy="312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({1},∅)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ABDC44B-17B0-48FC-AEA4-C77CCB1C4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895" y="3208609"/>
                <a:ext cx="1133387" cy="312843"/>
              </a:xfrm>
              <a:prstGeom prst="rect">
                <a:avLst/>
              </a:prstGeom>
              <a:blipFill>
                <a:blip r:embed="rId7"/>
                <a:stretch>
                  <a:fillRect l="-5405" t="-1923" r="-8108" b="-32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13961649-BA99-4A39-9F7E-EDD322D33429}"/>
              </a:ext>
            </a:extLst>
          </p:cNvPr>
          <p:cNvSpPr/>
          <p:nvPr/>
        </p:nvSpPr>
        <p:spPr>
          <a:xfrm>
            <a:off x="6393769" y="2432496"/>
            <a:ext cx="276046" cy="267419"/>
          </a:xfrm>
          <a:prstGeom prst="ellipse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47845D2-8DA3-44B4-B2EA-1A6E51D0E297}"/>
              </a:ext>
            </a:extLst>
          </p:cNvPr>
          <p:cNvSpPr/>
          <p:nvPr/>
        </p:nvSpPr>
        <p:spPr>
          <a:xfrm>
            <a:off x="7103210" y="2427241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C7FB2E-F5CB-4A3B-87DD-A9854ECA905F}"/>
                  </a:ext>
                </a:extLst>
              </p:cNvPr>
              <p:cNvSpPr txBox="1"/>
              <p:nvPr/>
            </p:nvSpPr>
            <p:spPr>
              <a:xfrm>
                <a:off x="7061170" y="3208609"/>
                <a:ext cx="1133387" cy="312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(∅,{1})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C7FB2E-F5CB-4A3B-87DD-A9854ECA9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170" y="3208609"/>
                <a:ext cx="1133387" cy="312843"/>
              </a:xfrm>
              <a:prstGeom prst="rect">
                <a:avLst/>
              </a:prstGeom>
              <a:blipFill>
                <a:blip r:embed="rId8"/>
                <a:stretch>
                  <a:fillRect l="-5376" t="-1923" r="-7527" b="-32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 63">
            <a:extLst>
              <a:ext uri="{FF2B5EF4-FFF2-40B4-BE49-F238E27FC236}">
                <a16:creationId xmlns:a16="http://schemas.microsoft.com/office/drawing/2014/main" id="{E107E84E-FA34-4058-93E0-FB0A422567FD}"/>
              </a:ext>
            </a:extLst>
          </p:cNvPr>
          <p:cNvSpPr/>
          <p:nvPr/>
        </p:nvSpPr>
        <p:spPr>
          <a:xfrm>
            <a:off x="7718069" y="2432496"/>
            <a:ext cx="276046" cy="267419"/>
          </a:xfrm>
          <a:prstGeom prst="ellipse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F9C3F64-C888-463F-A4BB-C9ABD4F60728}"/>
              </a:ext>
            </a:extLst>
          </p:cNvPr>
          <p:cNvSpPr/>
          <p:nvPr/>
        </p:nvSpPr>
        <p:spPr>
          <a:xfrm>
            <a:off x="8674509" y="2464031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A00CBFD-CD55-4BA3-A6CA-D65B122E4116}"/>
                  </a:ext>
                </a:extLst>
              </p:cNvPr>
              <p:cNvSpPr txBox="1"/>
              <p:nvPr/>
            </p:nvSpPr>
            <p:spPr>
              <a:xfrm>
                <a:off x="8632469" y="3245399"/>
                <a:ext cx="1314399" cy="312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,{1})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A00CBFD-CD55-4BA3-A6CA-D65B122E4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469" y="3245399"/>
                <a:ext cx="1314399" cy="312843"/>
              </a:xfrm>
              <a:prstGeom prst="rect">
                <a:avLst/>
              </a:prstGeom>
              <a:blipFill>
                <a:blip r:embed="rId9"/>
                <a:stretch>
                  <a:fillRect l="-4167" t="-1923" r="-6481" b="-32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Oval 66">
            <a:extLst>
              <a:ext uri="{FF2B5EF4-FFF2-40B4-BE49-F238E27FC236}">
                <a16:creationId xmlns:a16="http://schemas.microsoft.com/office/drawing/2014/main" id="{FF77EF16-0EBC-4B58-A327-EF6B4CED862A}"/>
              </a:ext>
            </a:extLst>
          </p:cNvPr>
          <p:cNvSpPr/>
          <p:nvPr/>
        </p:nvSpPr>
        <p:spPr>
          <a:xfrm>
            <a:off x="9268343" y="2469286"/>
            <a:ext cx="276046" cy="267419"/>
          </a:xfrm>
          <a:prstGeom prst="ellipse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E401A07-96B2-4BC0-8AA4-4E79FE509712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1534510" y="2694660"/>
            <a:ext cx="10513" cy="45088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13605A5-B198-47B2-AECC-22781D4AE4D5}"/>
              </a:ext>
            </a:extLst>
          </p:cNvPr>
          <p:cNvCxnSpPr>
            <a:cxnSpLocks/>
          </p:cNvCxnSpPr>
          <p:nvPr/>
        </p:nvCxnSpPr>
        <p:spPr>
          <a:xfrm>
            <a:off x="2517227" y="2699919"/>
            <a:ext cx="10513" cy="45088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9165761-321F-4995-B9DC-258FAFD07C26}"/>
              </a:ext>
            </a:extLst>
          </p:cNvPr>
          <p:cNvCxnSpPr>
            <a:cxnSpLocks/>
          </p:cNvCxnSpPr>
          <p:nvPr/>
        </p:nvCxnSpPr>
        <p:spPr>
          <a:xfrm>
            <a:off x="3605048" y="2694665"/>
            <a:ext cx="10513" cy="45088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00D4ED6-EB98-4D0F-8D80-B885831B2CAC}"/>
              </a:ext>
            </a:extLst>
          </p:cNvPr>
          <p:cNvCxnSpPr>
            <a:cxnSpLocks/>
          </p:cNvCxnSpPr>
          <p:nvPr/>
        </p:nvCxnSpPr>
        <p:spPr>
          <a:xfrm>
            <a:off x="4650825" y="2678900"/>
            <a:ext cx="10513" cy="45088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704D67D-2D8C-4C95-ACFA-CA4C1B3E2D17}"/>
              </a:ext>
            </a:extLst>
          </p:cNvPr>
          <p:cNvCxnSpPr>
            <a:cxnSpLocks/>
          </p:cNvCxnSpPr>
          <p:nvPr/>
        </p:nvCxnSpPr>
        <p:spPr>
          <a:xfrm>
            <a:off x="5948854" y="2726197"/>
            <a:ext cx="10513" cy="45088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A73BAFB-46A5-4A5E-95C9-D213CB773A73}"/>
              </a:ext>
            </a:extLst>
          </p:cNvPr>
          <p:cNvCxnSpPr>
            <a:cxnSpLocks/>
          </p:cNvCxnSpPr>
          <p:nvPr/>
        </p:nvCxnSpPr>
        <p:spPr>
          <a:xfrm>
            <a:off x="7236371" y="2741964"/>
            <a:ext cx="10513" cy="45088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EF07B82-5DB8-4CF1-BE75-FE3793C1CB81}"/>
              </a:ext>
            </a:extLst>
          </p:cNvPr>
          <p:cNvCxnSpPr>
            <a:cxnSpLocks/>
          </p:cNvCxnSpPr>
          <p:nvPr/>
        </p:nvCxnSpPr>
        <p:spPr>
          <a:xfrm>
            <a:off x="8818176" y="2736709"/>
            <a:ext cx="10513" cy="45088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4F80059-4F9F-4F2D-A73B-A34E0DCAA08D}"/>
                  </a:ext>
                </a:extLst>
              </p:cNvPr>
              <p:cNvSpPr txBox="1"/>
              <p:nvPr/>
            </p:nvSpPr>
            <p:spPr>
              <a:xfrm>
                <a:off x="1979420" y="1458635"/>
                <a:ext cx="318870" cy="3146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4F80059-4F9F-4F2D-A73B-A34E0DCAA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420" y="1458635"/>
                <a:ext cx="318870" cy="314638"/>
              </a:xfrm>
              <a:prstGeom prst="rect">
                <a:avLst/>
              </a:prstGeom>
              <a:blipFill>
                <a:blip r:embed="rId10"/>
                <a:stretch>
                  <a:fillRect l="-19231" r="-25000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711D4E6-B0B8-4386-8E76-14DA64C2B1BD}"/>
                  </a:ext>
                </a:extLst>
              </p:cNvPr>
              <p:cNvSpPr txBox="1"/>
              <p:nvPr/>
            </p:nvSpPr>
            <p:spPr>
              <a:xfrm>
                <a:off x="2809745" y="1469148"/>
                <a:ext cx="696280" cy="3146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(∅)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711D4E6-B0B8-4386-8E76-14DA64C2B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745" y="1469148"/>
                <a:ext cx="696280" cy="314638"/>
              </a:xfrm>
              <a:prstGeom prst="rect">
                <a:avLst/>
              </a:prstGeom>
              <a:blipFill>
                <a:blip r:embed="rId11"/>
                <a:stretch>
                  <a:fillRect l="-8772" t="-1923" r="-13158" b="-32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0FBA35A-BFB9-476C-8E14-A5D6D3AED8EF}"/>
                  </a:ext>
                </a:extLst>
              </p:cNvPr>
              <p:cNvSpPr txBox="1"/>
              <p:nvPr/>
            </p:nvSpPr>
            <p:spPr>
              <a:xfrm>
                <a:off x="3845012" y="1474403"/>
                <a:ext cx="877420" cy="315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({1})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0FBA35A-BFB9-476C-8E14-A5D6D3AED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012" y="1474403"/>
                <a:ext cx="877420" cy="315023"/>
              </a:xfrm>
              <a:prstGeom prst="rect">
                <a:avLst/>
              </a:prstGeom>
              <a:blipFill>
                <a:blip r:embed="rId12"/>
                <a:stretch>
                  <a:fillRect l="-6944" t="-1923" r="-9722" b="-3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631DA5E-F72D-4769-9252-818DD113446C}"/>
                  </a:ext>
                </a:extLst>
              </p:cNvPr>
              <p:cNvSpPr txBox="1"/>
              <p:nvPr/>
            </p:nvSpPr>
            <p:spPr>
              <a:xfrm>
                <a:off x="5053698" y="1484914"/>
                <a:ext cx="952248" cy="3152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(∅,∅)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631DA5E-F72D-4769-9252-818DD1134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698" y="1484914"/>
                <a:ext cx="952248" cy="315279"/>
              </a:xfrm>
              <a:prstGeom prst="rect">
                <a:avLst/>
              </a:prstGeom>
              <a:blipFill>
                <a:blip r:embed="rId13"/>
                <a:stretch>
                  <a:fillRect l="-6410" t="-1961" r="-8974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AD3FD2B-EBE3-4783-83BF-B720802B4B91}"/>
                  </a:ext>
                </a:extLst>
              </p:cNvPr>
              <p:cNvSpPr txBox="1"/>
              <p:nvPr/>
            </p:nvSpPr>
            <p:spPr>
              <a:xfrm>
                <a:off x="6351727" y="1521704"/>
                <a:ext cx="1133387" cy="3152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({1},∅)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AD3FD2B-EBE3-4783-83BF-B720802B4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727" y="1521704"/>
                <a:ext cx="1133387" cy="315279"/>
              </a:xfrm>
              <a:prstGeom prst="rect">
                <a:avLst/>
              </a:prstGeom>
              <a:blipFill>
                <a:blip r:embed="rId14"/>
                <a:stretch>
                  <a:fillRect l="-5376" t="-1961" r="-7527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E5A0E35B-82D2-4F44-957A-31FF67128D43}"/>
                  </a:ext>
                </a:extLst>
              </p:cNvPr>
              <p:cNvSpPr txBox="1"/>
              <p:nvPr/>
            </p:nvSpPr>
            <p:spPr>
              <a:xfrm>
                <a:off x="7655002" y="1521704"/>
                <a:ext cx="1133387" cy="3152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(∅,{1})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E5A0E35B-82D2-4F44-957A-31FF67128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002" y="1521704"/>
                <a:ext cx="1133387" cy="315279"/>
              </a:xfrm>
              <a:prstGeom prst="rect">
                <a:avLst/>
              </a:prstGeom>
              <a:blipFill>
                <a:blip r:embed="rId15"/>
                <a:stretch>
                  <a:fillRect l="-5376" t="-1961" r="-7527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AB0CB4B-6944-43E4-85A9-A568D43D6696}"/>
                  </a:ext>
                </a:extLst>
              </p:cNvPr>
              <p:cNvSpPr txBox="1"/>
              <p:nvPr/>
            </p:nvSpPr>
            <p:spPr>
              <a:xfrm>
                <a:off x="9226301" y="1558494"/>
                <a:ext cx="1314399" cy="3152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,{1})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AB0CB4B-6944-43E4-85A9-A568D43D6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6301" y="1558494"/>
                <a:ext cx="1314399" cy="315279"/>
              </a:xfrm>
              <a:prstGeom prst="rect">
                <a:avLst/>
              </a:prstGeom>
              <a:blipFill>
                <a:blip r:embed="rId16"/>
                <a:stretch>
                  <a:fillRect l="-4186" t="-1961" r="-6512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59C84C8-0A92-4136-B6E7-F6740C69F1FF}"/>
              </a:ext>
            </a:extLst>
          </p:cNvPr>
          <p:cNvCxnSpPr>
            <a:cxnSpLocks/>
          </p:cNvCxnSpPr>
          <p:nvPr/>
        </p:nvCxnSpPr>
        <p:spPr>
          <a:xfrm>
            <a:off x="2096813" y="1838065"/>
            <a:ext cx="10513" cy="45088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1A1FED7-DF35-4238-96C0-999A584CCFD8}"/>
              </a:ext>
            </a:extLst>
          </p:cNvPr>
          <p:cNvCxnSpPr>
            <a:cxnSpLocks/>
          </p:cNvCxnSpPr>
          <p:nvPr/>
        </p:nvCxnSpPr>
        <p:spPr>
          <a:xfrm>
            <a:off x="3079530" y="1843324"/>
            <a:ext cx="10513" cy="45088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4EE0427-2AF8-4DE9-AFE9-2D7347E52FC5}"/>
              </a:ext>
            </a:extLst>
          </p:cNvPr>
          <p:cNvCxnSpPr>
            <a:cxnSpLocks/>
          </p:cNvCxnSpPr>
          <p:nvPr/>
        </p:nvCxnSpPr>
        <p:spPr>
          <a:xfrm>
            <a:off x="4167351" y="1838070"/>
            <a:ext cx="10513" cy="45088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679D53E-294C-4D8A-B300-F0A0CDC5C76A}"/>
              </a:ext>
            </a:extLst>
          </p:cNvPr>
          <p:cNvCxnSpPr>
            <a:cxnSpLocks/>
          </p:cNvCxnSpPr>
          <p:nvPr/>
        </p:nvCxnSpPr>
        <p:spPr>
          <a:xfrm>
            <a:off x="5213128" y="1822305"/>
            <a:ext cx="10513" cy="45088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7257EEE-C190-42C2-86B2-653D8D4F990B}"/>
              </a:ext>
            </a:extLst>
          </p:cNvPr>
          <p:cNvCxnSpPr>
            <a:cxnSpLocks/>
          </p:cNvCxnSpPr>
          <p:nvPr/>
        </p:nvCxnSpPr>
        <p:spPr>
          <a:xfrm>
            <a:off x="6511157" y="1869602"/>
            <a:ext cx="10513" cy="45088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C1D12DB-51DC-49C7-9A8D-1486FDA02723}"/>
              </a:ext>
            </a:extLst>
          </p:cNvPr>
          <p:cNvCxnSpPr>
            <a:cxnSpLocks/>
          </p:cNvCxnSpPr>
          <p:nvPr/>
        </p:nvCxnSpPr>
        <p:spPr>
          <a:xfrm>
            <a:off x="7798674" y="1885369"/>
            <a:ext cx="10513" cy="45088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FBB12F3-11B6-40B5-B590-B300E81B1869}"/>
              </a:ext>
            </a:extLst>
          </p:cNvPr>
          <p:cNvCxnSpPr>
            <a:cxnSpLocks/>
          </p:cNvCxnSpPr>
          <p:nvPr/>
        </p:nvCxnSpPr>
        <p:spPr>
          <a:xfrm>
            <a:off x="9380479" y="1880114"/>
            <a:ext cx="10513" cy="45088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1F9AD981-1B06-4BB1-BD1D-6361BEC427C2}"/>
              </a:ext>
            </a:extLst>
          </p:cNvPr>
          <p:cNvSpPr/>
          <p:nvPr/>
        </p:nvSpPr>
        <p:spPr>
          <a:xfrm>
            <a:off x="1821766" y="4471492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0288BFA-684D-46E8-B159-2A5D45DA7582}"/>
              </a:ext>
            </a:extLst>
          </p:cNvPr>
          <p:cNvSpPr/>
          <p:nvPr/>
        </p:nvSpPr>
        <p:spPr>
          <a:xfrm>
            <a:off x="2809741" y="4482005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BE09EC7-9074-4FEE-B403-B9F48287290F}"/>
              </a:ext>
            </a:extLst>
          </p:cNvPr>
          <p:cNvSpPr/>
          <p:nvPr/>
        </p:nvSpPr>
        <p:spPr>
          <a:xfrm>
            <a:off x="3908074" y="4487260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06334F3-46EC-495D-B9BD-9ACB7541007F}"/>
              </a:ext>
            </a:extLst>
          </p:cNvPr>
          <p:cNvSpPr/>
          <p:nvPr/>
        </p:nvSpPr>
        <p:spPr>
          <a:xfrm>
            <a:off x="4938084" y="4497771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6F0F2CED-14B3-4CA5-92F2-AA4D1CB67CB6}"/>
              </a:ext>
            </a:extLst>
          </p:cNvPr>
          <p:cNvSpPr/>
          <p:nvPr/>
        </p:nvSpPr>
        <p:spPr>
          <a:xfrm>
            <a:off x="5899784" y="4534561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84544801-6945-4383-9F2F-D3470C684386}"/>
              </a:ext>
            </a:extLst>
          </p:cNvPr>
          <p:cNvSpPr/>
          <p:nvPr/>
        </p:nvSpPr>
        <p:spPr>
          <a:xfrm>
            <a:off x="6877240" y="4534561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62AF4FF9-F757-49AF-BAB6-EBC6422F88FC}"/>
              </a:ext>
            </a:extLst>
          </p:cNvPr>
          <p:cNvSpPr/>
          <p:nvPr/>
        </p:nvSpPr>
        <p:spPr>
          <a:xfrm>
            <a:off x="7975576" y="4571351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B614CB4-C81C-459B-BDAE-6DCF23F0457F}"/>
              </a:ext>
            </a:extLst>
          </p:cNvPr>
          <p:cNvSpPr/>
          <p:nvPr/>
        </p:nvSpPr>
        <p:spPr>
          <a:xfrm>
            <a:off x="9000331" y="4587118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DF8B6E0-2826-4B65-84F2-1CE152FDC508}"/>
              </a:ext>
            </a:extLst>
          </p:cNvPr>
          <p:cNvSpPr/>
          <p:nvPr/>
        </p:nvSpPr>
        <p:spPr>
          <a:xfrm>
            <a:off x="5393401" y="5596859"/>
            <a:ext cx="364494" cy="349449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11C7EC8-6CE1-4585-AF15-B7053FB0A56C}"/>
                  </a:ext>
                </a:extLst>
              </p:cNvPr>
              <p:cNvSpPr txBox="1"/>
              <p:nvPr/>
            </p:nvSpPr>
            <p:spPr>
              <a:xfrm>
                <a:off x="5352486" y="5983722"/>
                <a:ext cx="534925" cy="5618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11C7EC8-6CE1-4585-AF15-B7053FB0A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486" y="5983722"/>
                <a:ext cx="534925" cy="5618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FCB7DE3-E5D6-4461-8688-779F111AE604}"/>
              </a:ext>
            </a:extLst>
          </p:cNvPr>
          <p:cNvCxnSpPr>
            <a:cxnSpLocks/>
          </p:cNvCxnSpPr>
          <p:nvPr/>
        </p:nvCxnSpPr>
        <p:spPr>
          <a:xfrm flipH="1">
            <a:off x="1794078" y="969928"/>
            <a:ext cx="3460711" cy="13253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27E36A8-5022-4000-AB68-0C1A33D8DD18}"/>
              </a:ext>
            </a:extLst>
          </p:cNvPr>
          <p:cNvCxnSpPr>
            <a:cxnSpLocks/>
          </p:cNvCxnSpPr>
          <p:nvPr/>
        </p:nvCxnSpPr>
        <p:spPr>
          <a:xfrm>
            <a:off x="5692702" y="1027668"/>
            <a:ext cx="3617590" cy="13365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5610B79-DE96-4C6E-95D7-A81FA64D6B4C}"/>
              </a:ext>
            </a:extLst>
          </p:cNvPr>
          <p:cNvCxnSpPr>
            <a:cxnSpLocks/>
          </p:cNvCxnSpPr>
          <p:nvPr/>
        </p:nvCxnSpPr>
        <p:spPr>
          <a:xfrm flipH="1">
            <a:off x="4705723" y="1074552"/>
            <a:ext cx="683068" cy="11489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C488490-0C5B-4232-93E6-F53D83C924E5}"/>
              </a:ext>
            </a:extLst>
          </p:cNvPr>
          <p:cNvCxnSpPr>
            <a:cxnSpLocks/>
          </p:cNvCxnSpPr>
          <p:nvPr/>
        </p:nvCxnSpPr>
        <p:spPr>
          <a:xfrm flipH="1">
            <a:off x="6193288" y="2754006"/>
            <a:ext cx="348130" cy="16370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A21BCAA-0CDA-4F6A-9231-D0D4123DFBD0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2142704" y="2602938"/>
            <a:ext cx="3488417" cy="1822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451FC7C-E091-47C4-AB2D-65649E30920E}"/>
              </a:ext>
            </a:extLst>
          </p:cNvPr>
          <p:cNvCxnSpPr>
            <a:cxnSpLocks/>
          </p:cNvCxnSpPr>
          <p:nvPr/>
        </p:nvCxnSpPr>
        <p:spPr>
          <a:xfrm>
            <a:off x="3845012" y="2694660"/>
            <a:ext cx="2017010" cy="16963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318ACA9-B18F-41BC-9EDA-7306E25C0DEB}"/>
              </a:ext>
            </a:extLst>
          </p:cNvPr>
          <p:cNvCxnSpPr>
            <a:cxnSpLocks/>
          </p:cNvCxnSpPr>
          <p:nvPr/>
        </p:nvCxnSpPr>
        <p:spPr>
          <a:xfrm>
            <a:off x="6063758" y="2784004"/>
            <a:ext cx="1" cy="16413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4741C3F-BF15-487D-A77B-95016F2CA28B}"/>
                  </a:ext>
                </a:extLst>
              </p:cNvPr>
              <p:cNvSpPr txBox="1"/>
              <p:nvPr/>
            </p:nvSpPr>
            <p:spPr>
              <a:xfrm>
                <a:off x="4052101" y="3762650"/>
                <a:ext cx="46324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4741C3F-BF15-487D-A77B-95016F2CA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101" y="3762650"/>
                <a:ext cx="463241" cy="307777"/>
              </a:xfrm>
              <a:prstGeom prst="rect">
                <a:avLst/>
              </a:prstGeom>
              <a:blipFill>
                <a:blip r:embed="rId18"/>
                <a:stretch>
                  <a:fillRect r="-2632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47F760C6-CADB-4D66-900F-8BAEF64D5283}"/>
                  </a:ext>
                </a:extLst>
              </p:cNvPr>
              <p:cNvSpPr txBox="1"/>
              <p:nvPr/>
            </p:nvSpPr>
            <p:spPr>
              <a:xfrm>
                <a:off x="5600517" y="3608761"/>
                <a:ext cx="46324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47F760C6-CADB-4D66-900F-8BAEF64D5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517" y="3608761"/>
                <a:ext cx="463241" cy="307777"/>
              </a:xfrm>
              <a:prstGeom prst="rect">
                <a:avLst/>
              </a:prstGeom>
              <a:blipFill>
                <a:blip r:embed="rId19"/>
                <a:stretch>
                  <a:fillRect r="-2632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0E40F6C6-792C-47B5-AAA2-85415C25255C}"/>
                  </a:ext>
                </a:extLst>
              </p:cNvPr>
              <p:cNvSpPr txBox="1"/>
              <p:nvPr/>
            </p:nvSpPr>
            <p:spPr>
              <a:xfrm>
                <a:off x="4762357" y="3700106"/>
                <a:ext cx="46324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0E40F6C6-792C-47B5-AAA2-85415C252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357" y="3700106"/>
                <a:ext cx="463241" cy="307777"/>
              </a:xfrm>
              <a:prstGeom prst="rect">
                <a:avLst/>
              </a:prstGeom>
              <a:blipFill>
                <a:blip r:embed="rId20"/>
                <a:stretch>
                  <a:fillRect r="-3947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0AF69AE1-63B5-487E-9B91-EDB8C68A486C}"/>
                  </a:ext>
                </a:extLst>
              </p:cNvPr>
              <p:cNvSpPr txBox="1"/>
              <p:nvPr/>
            </p:nvSpPr>
            <p:spPr>
              <a:xfrm>
                <a:off x="6272970" y="3697726"/>
                <a:ext cx="37173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0AF69AE1-63B5-487E-9B91-EDB8C68A4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70" y="3697726"/>
                <a:ext cx="371732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8C920764-7EA8-490B-A2EC-4EAC0F43B5D4}"/>
              </a:ext>
            </a:extLst>
          </p:cNvPr>
          <p:cNvCxnSpPr>
            <a:cxnSpLocks/>
          </p:cNvCxnSpPr>
          <p:nvPr/>
        </p:nvCxnSpPr>
        <p:spPr>
          <a:xfrm>
            <a:off x="2072250" y="4791936"/>
            <a:ext cx="3182538" cy="8941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8547124-FDDB-44D7-9709-71F8E85E1B0F}"/>
              </a:ext>
            </a:extLst>
          </p:cNvPr>
          <p:cNvCxnSpPr>
            <a:cxnSpLocks/>
          </p:cNvCxnSpPr>
          <p:nvPr/>
        </p:nvCxnSpPr>
        <p:spPr>
          <a:xfrm flipH="1">
            <a:off x="5692702" y="4902487"/>
            <a:ext cx="245257" cy="5724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5F5D45BF-8FBA-42D8-AFC0-2AA5E21CBC2E}"/>
              </a:ext>
            </a:extLst>
          </p:cNvPr>
          <p:cNvCxnSpPr>
            <a:cxnSpLocks/>
          </p:cNvCxnSpPr>
          <p:nvPr/>
        </p:nvCxnSpPr>
        <p:spPr>
          <a:xfrm flipH="1">
            <a:off x="5887413" y="4870304"/>
            <a:ext cx="3027261" cy="7265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523D93E0-8012-4B9E-B251-E6DAE1F8B91D}"/>
                  </a:ext>
                </a:extLst>
              </p:cNvPr>
              <p:cNvSpPr txBox="1"/>
              <p:nvPr/>
            </p:nvSpPr>
            <p:spPr>
              <a:xfrm>
                <a:off x="7208391" y="5204707"/>
                <a:ext cx="37173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523D93E0-8012-4B9E-B251-E6DAE1F8B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391" y="5204707"/>
                <a:ext cx="371732" cy="307777"/>
              </a:xfrm>
              <a:prstGeom prst="rect">
                <a:avLst/>
              </a:prstGeom>
              <a:blipFill>
                <a:blip r:embed="rId22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1BDB0C93-6AC3-422A-8FAC-B3F1CE786B02}"/>
                  </a:ext>
                </a:extLst>
              </p:cNvPr>
              <p:cNvSpPr txBox="1"/>
              <p:nvPr/>
            </p:nvSpPr>
            <p:spPr>
              <a:xfrm>
                <a:off x="5742199" y="5010266"/>
                <a:ext cx="37173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1BDB0C93-6AC3-422A-8FAC-B3F1CE786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199" y="5010266"/>
                <a:ext cx="371732" cy="307777"/>
              </a:xfrm>
              <a:prstGeom prst="rect">
                <a:avLst/>
              </a:prstGeom>
              <a:blipFill>
                <a:blip r:embed="rId23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EABA46A6-C028-40EB-8555-31F50AB3E74C}"/>
                  </a:ext>
                </a:extLst>
              </p:cNvPr>
              <p:cNvSpPr txBox="1"/>
              <p:nvPr/>
            </p:nvSpPr>
            <p:spPr>
              <a:xfrm>
                <a:off x="3834576" y="5047056"/>
                <a:ext cx="37173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EABA46A6-C028-40EB-8555-31F50AB3E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576" y="5047056"/>
                <a:ext cx="371732" cy="307777"/>
              </a:xfrm>
              <a:prstGeom prst="rect">
                <a:avLst/>
              </a:prstGeom>
              <a:blipFill>
                <a:blip r:embed="rId24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6187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06C9FB3-A6FF-403D-B306-09C60C4C9734}"/>
              </a:ext>
            </a:extLst>
          </p:cNvPr>
          <p:cNvSpPr/>
          <p:nvPr/>
        </p:nvSpPr>
        <p:spPr>
          <a:xfrm>
            <a:off x="3228334" y="1899393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86F7BE-95ED-451B-A21D-11A655517A74}"/>
              </a:ext>
            </a:extLst>
          </p:cNvPr>
          <p:cNvSpPr/>
          <p:nvPr/>
        </p:nvSpPr>
        <p:spPr>
          <a:xfrm>
            <a:off x="4773190" y="3026709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BE84513-0589-49EA-9D54-A3B798C2AC09}"/>
              </a:ext>
            </a:extLst>
          </p:cNvPr>
          <p:cNvSpPr/>
          <p:nvPr/>
        </p:nvSpPr>
        <p:spPr>
          <a:xfrm>
            <a:off x="4002552" y="5577340"/>
            <a:ext cx="364494" cy="349449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903479-E6A6-4ACD-AD4B-62AE392AE242}"/>
              </a:ext>
            </a:extLst>
          </p:cNvPr>
          <p:cNvCxnSpPr>
            <a:cxnSpLocks/>
          </p:cNvCxnSpPr>
          <p:nvPr/>
        </p:nvCxnSpPr>
        <p:spPr>
          <a:xfrm flipH="1">
            <a:off x="3504381" y="923197"/>
            <a:ext cx="668226" cy="8334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E8E01D-28D1-4B23-A1A6-9D7A353B5F84}"/>
              </a:ext>
            </a:extLst>
          </p:cNvPr>
          <p:cNvCxnSpPr>
            <a:cxnSpLocks/>
          </p:cNvCxnSpPr>
          <p:nvPr/>
        </p:nvCxnSpPr>
        <p:spPr>
          <a:xfrm>
            <a:off x="4172607" y="923197"/>
            <a:ext cx="625733" cy="8334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C501DD-67ED-4D5A-A186-CD37ECCCD1C6}"/>
                  </a:ext>
                </a:extLst>
              </p:cNvPr>
              <p:cNvSpPr txBox="1"/>
              <p:nvPr/>
            </p:nvSpPr>
            <p:spPr>
              <a:xfrm>
                <a:off x="5226860" y="1756631"/>
                <a:ext cx="463241" cy="5603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C501DD-67ED-4D5A-A186-CD37ECCCD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860" y="1756631"/>
                <a:ext cx="463241" cy="5603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8B84BB4-FB20-451E-803A-86C4A8576BAB}"/>
                  </a:ext>
                </a:extLst>
              </p:cNvPr>
              <p:cNvSpPr txBox="1"/>
              <p:nvPr/>
            </p:nvSpPr>
            <p:spPr>
              <a:xfrm>
                <a:off x="3961637" y="5964203"/>
                <a:ext cx="534925" cy="5618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8B84BB4-FB20-451E-803A-86C4A8576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637" y="5964203"/>
                <a:ext cx="534925" cy="5618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8D6938E2-5ED0-4C81-8B4E-9CB5B49159BA}"/>
              </a:ext>
            </a:extLst>
          </p:cNvPr>
          <p:cNvSpPr/>
          <p:nvPr/>
        </p:nvSpPr>
        <p:spPr>
          <a:xfrm>
            <a:off x="4058185" y="538558"/>
            <a:ext cx="276046" cy="267419"/>
          </a:xfrm>
          <a:prstGeom prst="ellipse">
            <a:avLst/>
          </a:prstGeom>
          <a:solidFill>
            <a:srgbClr val="FF00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0F8F8A5-657E-4ACF-8B39-DD9C5EC28715}"/>
                  </a:ext>
                </a:extLst>
              </p:cNvPr>
              <p:cNvSpPr txBox="1"/>
              <p:nvPr/>
            </p:nvSpPr>
            <p:spPr>
              <a:xfrm>
                <a:off x="4427458" y="374248"/>
                <a:ext cx="74176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0F8F8A5-657E-4ACF-8B39-DD9C5EC28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458" y="374248"/>
                <a:ext cx="741765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6259301-FAE6-4B57-B2E2-D270DC6E59F3}"/>
              </a:ext>
            </a:extLst>
          </p:cNvPr>
          <p:cNvCxnSpPr>
            <a:cxnSpLocks/>
          </p:cNvCxnSpPr>
          <p:nvPr/>
        </p:nvCxnSpPr>
        <p:spPr>
          <a:xfrm>
            <a:off x="3583327" y="2126985"/>
            <a:ext cx="1179167" cy="8285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0E8FDF5-DF4B-428C-B6FE-86C155D8E9B7}"/>
              </a:ext>
            </a:extLst>
          </p:cNvPr>
          <p:cNvCxnSpPr>
            <a:cxnSpLocks/>
          </p:cNvCxnSpPr>
          <p:nvPr/>
        </p:nvCxnSpPr>
        <p:spPr>
          <a:xfrm>
            <a:off x="3447009" y="4399109"/>
            <a:ext cx="683993" cy="1050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87098BC-3059-460A-B01D-FA4E3D1A64F2}"/>
                  </a:ext>
                </a:extLst>
              </p:cNvPr>
              <p:cNvSpPr txBox="1"/>
              <p:nvPr/>
            </p:nvSpPr>
            <p:spPr>
              <a:xfrm>
                <a:off x="2666539" y="2792254"/>
                <a:ext cx="463241" cy="5605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87098BC-3059-460A-B01D-FA4E3D1A6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539" y="2792254"/>
                <a:ext cx="463241" cy="5605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F285F3A-D5F5-45A2-BC24-96F686B20142}"/>
                  </a:ext>
                </a:extLst>
              </p:cNvPr>
              <p:cNvSpPr txBox="1"/>
              <p:nvPr/>
            </p:nvSpPr>
            <p:spPr>
              <a:xfrm>
                <a:off x="2666538" y="3846102"/>
                <a:ext cx="463241" cy="5631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F285F3A-D5F5-45A2-BC24-96F686B20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538" y="3846102"/>
                <a:ext cx="463241" cy="5631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77952CC-E686-42AD-8BD9-6D84B872671D}"/>
                  </a:ext>
                </a:extLst>
              </p:cNvPr>
              <p:cNvSpPr txBox="1"/>
              <p:nvPr/>
            </p:nvSpPr>
            <p:spPr>
              <a:xfrm>
                <a:off x="7823701" y="4956370"/>
                <a:ext cx="404913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=2,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=3,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77952CC-E686-42AD-8BD9-6D84B8726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701" y="4956370"/>
                <a:ext cx="4049135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B1F80E92-FDC6-4C45-AF30-AF5DBE47F6CF}"/>
              </a:ext>
            </a:extLst>
          </p:cNvPr>
          <p:cNvSpPr/>
          <p:nvPr/>
        </p:nvSpPr>
        <p:spPr>
          <a:xfrm>
            <a:off x="4762494" y="1929873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7850989-1B8F-48AE-BD2B-88151F874B3C}"/>
              </a:ext>
            </a:extLst>
          </p:cNvPr>
          <p:cNvSpPr/>
          <p:nvPr/>
        </p:nvSpPr>
        <p:spPr>
          <a:xfrm>
            <a:off x="3228870" y="3006389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41F00B6-8047-46FC-B407-5B9037970DB5}"/>
              </a:ext>
            </a:extLst>
          </p:cNvPr>
          <p:cNvSpPr/>
          <p:nvPr/>
        </p:nvSpPr>
        <p:spPr>
          <a:xfrm>
            <a:off x="4773190" y="4093509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8B53395-FE44-4671-A760-E4953C8FF3F5}"/>
              </a:ext>
            </a:extLst>
          </p:cNvPr>
          <p:cNvSpPr/>
          <p:nvPr/>
        </p:nvSpPr>
        <p:spPr>
          <a:xfrm>
            <a:off x="3228870" y="4073189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1798DA1-ECBF-4C1F-8B47-8D86468A97E5}"/>
                  </a:ext>
                </a:extLst>
              </p:cNvPr>
              <p:cNvSpPr txBox="1"/>
              <p:nvPr/>
            </p:nvSpPr>
            <p:spPr>
              <a:xfrm>
                <a:off x="2676700" y="1736311"/>
                <a:ext cx="463241" cy="5603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1798DA1-ECBF-4C1F-8B47-8D86468A9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700" y="1736311"/>
                <a:ext cx="463241" cy="5603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BCD41AB-A282-451F-9B07-2CD60A942D9F}"/>
                  </a:ext>
                </a:extLst>
              </p:cNvPr>
              <p:cNvSpPr txBox="1"/>
              <p:nvPr/>
            </p:nvSpPr>
            <p:spPr>
              <a:xfrm>
                <a:off x="5216699" y="2863374"/>
                <a:ext cx="463241" cy="561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BCD41AB-A282-451F-9B07-2CD60A942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699" y="2863374"/>
                <a:ext cx="463241" cy="5614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585D4B7-1157-4D33-B06B-8344C31E0899}"/>
                  </a:ext>
                </a:extLst>
              </p:cNvPr>
              <p:cNvSpPr txBox="1"/>
              <p:nvPr/>
            </p:nvSpPr>
            <p:spPr>
              <a:xfrm>
                <a:off x="5237018" y="3846102"/>
                <a:ext cx="463241" cy="564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585D4B7-1157-4D33-B06B-8344C31E0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018" y="3846102"/>
                <a:ext cx="463241" cy="56425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3703534-7F75-4FE3-BB45-4E95F07CF714}"/>
              </a:ext>
            </a:extLst>
          </p:cNvPr>
          <p:cNvCxnSpPr>
            <a:cxnSpLocks/>
          </p:cNvCxnSpPr>
          <p:nvPr/>
        </p:nvCxnSpPr>
        <p:spPr>
          <a:xfrm>
            <a:off x="4920260" y="2288022"/>
            <a:ext cx="0" cy="6674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9DAF44-B61E-4B16-9677-E500119C3536}"/>
              </a:ext>
            </a:extLst>
          </p:cNvPr>
          <p:cNvCxnSpPr>
            <a:cxnSpLocks/>
          </p:cNvCxnSpPr>
          <p:nvPr/>
        </p:nvCxnSpPr>
        <p:spPr>
          <a:xfrm>
            <a:off x="3365780" y="2257542"/>
            <a:ext cx="0" cy="6674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5FA46B-FFC9-4AF5-962D-EC81713EA285}"/>
              </a:ext>
            </a:extLst>
          </p:cNvPr>
          <p:cNvCxnSpPr>
            <a:cxnSpLocks/>
          </p:cNvCxnSpPr>
          <p:nvPr/>
        </p:nvCxnSpPr>
        <p:spPr>
          <a:xfrm>
            <a:off x="3375940" y="3354822"/>
            <a:ext cx="0" cy="6674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92C094-46E1-44AB-852D-7DD6591B7151}"/>
              </a:ext>
            </a:extLst>
          </p:cNvPr>
          <p:cNvCxnSpPr>
            <a:cxnSpLocks/>
          </p:cNvCxnSpPr>
          <p:nvPr/>
        </p:nvCxnSpPr>
        <p:spPr>
          <a:xfrm>
            <a:off x="4910100" y="3364982"/>
            <a:ext cx="0" cy="6674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7883F58-8817-4C99-8CAE-F0B30CBDF2B4}"/>
              </a:ext>
            </a:extLst>
          </p:cNvPr>
          <p:cNvCxnSpPr>
            <a:cxnSpLocks/>
          </p:cNvCxnSpPr>
          <p:nvPr/>
        </p:nvCxnSpPr>
        <p:spPr>
          <a:xfrm flipH="1">
            <a:off x="4229099" y="4449085"/>
            <a:ext cx="645604" cy="10008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936C069-4982-43F9-B8ED-FCF2F76EDC62}"/>
              </a:ext>
            </a:extLst>
          </p:cNvPr>
          <p:cNvCxnSpPr>
            <a:cxnSpLocks/>
          </p:cNvCxnSpPr>
          <p:nvPr/>
        </p:nvCxnSpPr>
        <p:spPr>
          <a:xfrm>
            <a:off x="3542687" y="3285225"/>
            <a:ext cx="1179167" cy="8285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0BF52C8-D33A-472B-9C89-103EE9DE253E}"/>
              </a:ext>
            </a:extLst>
          </p:cNvPr>
          <p:cNvCxnSpPr>
            <a:cxnSpLocks/>
          </p:cNvCxnSpPr>
          <p:nvPr/>
        </p:nvCxnSpPr>
        <p:spPr>
          <a:xfrm flipH="1">
            <a:off x="3573166" y="2137145"/>
            <a:ext cx="1135249" cy="8595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8AB520F-427A-4EA5-B696-EAA09CA1134F}"/>
              </a:ext>
            </a:extLst>
          </p:cNvPr>
          <p:cNvCxnSpPr>
            <a:cxnSpLocks/>
          </p:cNvCxnSpPr>
          <p:nvPr/>
        </p:nvCxnSpPr>
        <p:spPr>
          <a:xfrm flipH="1">
            <a:off x="3563006" y="3275065"/>
            <a:ext cx="1135249" cy="8595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305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A85ADAE-36DD-4EA0-9B9F-D9FD668D9C48}"/>
              </a:ext>
            </a:extLst>
          </p:cNvPr>
          <p:cNvSpPr/>
          <p:nvPr/>
        </p:nvSpPr>
        <p:spPr>
          <a:xfrm>
            <a:off x="3240595" y="1365522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3D15638-B9F4-4314-AC27-401A06BEFC63}"/>
              </a:ext>
            </a:extLst>
          </p:cNvPr>
          <p:cNvCxnSpPr>
            <a:cxnSpLocks/>
          </p:cNvCxnSpPr>
          <p:nvPr/>
        </p:nvCxnSpPr>
        <p:spPr>
          <a:xfrm flipH="1">
            <a:off x="3516641" y="348077"/>
            <a:ext cx="2212687" cy="10174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6781317-9C2A-424E-9A1B-C081FF77D416}"/>
              </a:ext>
            </a:extLst>
          </p:cNvPr>
          <p:cNvSpPr/>
          <p:nvPr/>
        </p:nvSpPr>
        <p:spPr>
          <a:xfrm>
            <a:off x="5729328" y="80658"/>
            <a:ext cx="276046" cy="267419"/>
          </a:xfrm>
          <a:prstGeom prst="ellipse">
            <a:avLst/>
          </a:prstGeom>
          <a:solidFill>
            <a:srgbClr val="FF00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C54756-BB7A-4B26-886F-A1DDCF22053C}"/>
                  </a:ext>
                </a:extLst>
              </p:cNvPr>
              <p:cNvSpPr txBox="1"/>
              <p:nvPr/>
            </p:nvSpPr>
            <p:spPr>
              <a:xfrm>
                <a:off x="6098601" y="-83652"/>
                <a:ext cx="74176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C54756-BB7A-4B26-886F-A1DDCF220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601" y="-83652"/>
                <a:ext cx="74176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A772D2BD-3C77-45AD-A6FE-30E0E35ABC91}"/>
              </a:ext>
            </a:extLst>
          </p:cNvPr>
          <p:cNvSpPr/>
          <p:nvPr/>
        </p:nvSpPr>
        <p:spPr>
          <a:xfrm>
            <a:off x="4714210" y="1376583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F363FD7-E660-4013-BB4A-3FFE307E3022}"/>
              </a:ext>
            </a:extLst>
          </p:cNvPr>
          <p:cNvSpPr/>
          <p:nvPr/>
        </p:nvSpPr>
        <p:spPr>
          <a:xfrm>
            <a:off x="6575324" y="1406173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05DEFA-4DE4-4D3E-ADCC-14C7A572F211}"/>
              </a:ext>
            </a:extLst>
          </p:cNvPr>
          <p:cNvSpPr/>
          <p:nvPr/>
        </p:nvSpPr>
        <p:spPr>
          <a:xfrm>
            <a:off x="8048939" y="1417234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25CDE57-7F3A-46E4-86CA-008E79C73D53}"/>
              </a:ext>
            </a:extLst>
          </p:cNvPr>
          <p:cNvCxnSpPr>
            <a:cxnSpLocks/>
          </p:cNvCxnSpPr>
          <p:nvPr/>
        </p:nvCxnSpPr>
        <p:spPr>
          <a:xfrm flipH="1">
            <a:off x="4990258" y="470346"/>
            <a:ext cx="800030" cy="89517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233442B-9D2E-4CAF-8803-4AFD45BE156F}"/>
              </a:ext>
            </a:extLst>
          </p:cNvPr>
          <p:cNvCxnSpPr>
            <a:cxnSpLocks/>
          </p:cNvCxnSpPr>
          <p:nvPr/>
        </p:nvCxnSpPr>
        <p:spPr>
          <a:xfrm>
            <a:off x="6037641" y="367733"/>
            <a:ext cx="1990764" cy="10378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E39D5D7-C0CD-44C1-BBD4-4E361171E2EA}"/>
              </a:ext>
            </a:extLst>
          </p:cNvPr>
          <p:cNvCxnSpPr>
            <a:cxnSpLocks/>
          </p:cNvCxnSpPr>
          <p:nvPr/>
        </p:nvCxnSpPr>
        <p:spPr>
          <a:xfrm>
            <a:off x="5942746" y="467919"/>
            <a:ext cx="632578" cy="8893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7AFBD580-806F-41B0-8BE0-72D8788FD02B}"/>
              </a:ext>
            </a:extLst>
          </p:cNvPr>
          <p:cNvSpPr/>
          <p:nvPr/>
        </p:nvSpPr>
        <p:spPr>
          <a:xfrm>
            <a:off x="185214" y="2079702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3EEA00-043A-4EFC-B8E0-5772FD389169}"/>
              </a:ext>
            </a:extLst>
          </p:cNvPr>
          <p:cNvSpPr/>
          <p:nvPr/>
        </p:nvSpPr>
        <p:spPr>
          <a:xfrm>
            <a:off x="884926" y="2086255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AA40823-696D-4455-BB20-522F906ED2CE}"/>
              </a:ext>
            </a:extLst>
          </p:cNvPr>
          <p:cNvSpPr/>
          <p:nvPr/>
        </p:nvSpPr>
        <p:spPr>
          <a:xfrm>
            <a:off x="1584638" y="2073678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8AD00CA-15AD-45FB-AF1E-BEDB69229224}"/>
              </a:ext>
            </a:extLst>
          </p:cNvPr>
          <p:cNvSpPr/>
          <p:nvPr/>
        </p:nvSpPr>
        <p:spPr>
          <a:xfrm>
            <a:off x="2278080" y="2073678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20FFA52-6CBA-4616-BF82-5AF071127269}"/>
              </a:ext>
            </a:extLst>
          </p:cNvPr>
          <p:cNvSpPr/>
          <p:nvPr/>
        </p:nvSpPr>
        <p:spPr>
          <a:xfrm>
            <a:off x="3086308" y="2073678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0203F2C-4C79-4DB8-8B5E-091B20596E42}"/>
              </a:ext>
            </a:extLst>
          </p:cNvPr>
          <p:cNvSpPr/>
          <p:nvPr/>
        </p:nvSpPr>
        <p:spPr>
          <a:xfrm>
            <a:off x="3902243" y="2093997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DF9F082-3F06-416A-92B4-ADDCC59A0D12}"/>
              </a:ext>
            </a:extLst>
          </p:cNvPr>
          <p:cNvSpPr/>
          <p:nvPr/>
        </p:nvSpPr>
        <p:spPr>
          <a:xfrm>
            <a:off x="4691301" y="2073678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379DA9D-EFA5-4B38-B66E-32C2739F192A}"/>
              </a:ext>
            </a:extLst>
          </p:cNvPr>
          <p:cNvSpPr/>
          <p:nvPr/>
        </p:nvSpPr>
        <p:spPr>
          <a:xfrm>
            <a:off x="5460039" y="2073678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8E956E5-38F9-4326-91BF-105E6A10E53B}"/>
              </a:ext>
            </a:extLst>
          </p:cNvPr>
          <p:cNvSpPr/>
          <p:nvPr/>
        </p:nvSpPr>
        <p:spPr>
          <a:xfrm>
            <a:off x="6342174" y="2059382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BD84CD2-3A1E-4B9D-ACF9-0C745275CAC8}"/>
              </a:ext>
            </a:extLst>
          </p:cNvPr>
          <p:cNvSpPr/>
          <p:nvPr/>
        </p:nvSpPr>
        <p:spPr>
          <a:xfrm>
            <a:off x="7041886" y="2065935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7F8E8D0-B3CC-4DD8-8AB4-A59875B8CDF6}"/>
              </a:ext>
            </a:extLst>
          </p:cNvPr>
          <p:cNvSpPr/>
          <p:nvPr/>
        </p:nvSpPr>
        <p:spPr>
          <a:xfrm>
            <a:off x="7741598" y="2053358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47424DB9-9CF7-481D-A8A5-1FC908B9D2FF}"/>
              </a:ext>
            </a:extLst>
          </p:cNvPr>
          <p:cNvSpPr/>
          <p:nvPr/>
        </p:nvSpPr>
        <p:spPr>
          <a:xfrm>
            <a:off x="8435040" y="2053358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DE7EC22-0CDA-4DCA-AE16-5E69F595B779}"/>
              </a:ext>
            </a:extLst>
          </p:cNvPr>
          <p:cNvSpPr/>
          <p:nvPr/>
        </p:nvSpPr>
        <p:spPr>
          <a:xfrm>
            <a:off x="9243268" y="2053358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E7B2C22-12E1-4D8F-A0D5-213143D3EF4C}"/>
              </a:ext>
            </a:extLst>
          </p:cNvPr>
          <p:cNvSpPr/>
          <p:nvPr/>
        </p:nvSpPr>
        <p:spPr>
          <a:xfrm>
            <a:off x="10059203" y="2073677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033AAAE-FF0A-40FB-9EDC-4771E54C0512}"/>
              </a:ext>
            </a:extLst>
          </p:cNvPr>
          <p:cNvSpPr/>
          <p:nvPr/>
        </p:nvSpPr>
        <p:spPr>
          <a:xfrm>
            <a:off x="10848261" y="2053358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08A7680-F68B-4156-9F16-7E5EDB759F29}"/>
              </a:ext>
            </a:extLst>
          </p:cNvPr>
          <p:cNvSpPr/>
          <p:nvPr/>
        </p:nvSpPr>
        <p:spPr>
          <a:xfrm>
            <a:off x="11616999" y="2053358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C140D5F-262B-4A1C-AB69-C5617321C109}"/>
              </a:ext>
            </a:extLst>
          </p:cNvPr>
          <p:cNvCxnSpPr>
            <a:cxnSpLocks/>
          </p:cNvCxnSpPr>
          <p:nvPr/>
        </p:nvCxnSpPr>
        <p:spPr>
          <a:xfrm flipH="1">
            <a:off x="472232" y="1566696"/>
            <a:ext cx="2675397" cy="4866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A98E859-A82A-4009-8E29-6E9C3262B9A9}"/>
              </a:ext>
            </a:extLst>
          </p:cNvPr>
          <p:cNvCxnSpPr>
            <a:cxnSpLocks/>
          </p:cNvCxnSpPr>
          <p:nvPr/>
        </p:nvCxnSpPr>
        <p:spPr>
          <a:xfrm flipH="1">
            <a:off x="2573296" y="1684653"/>
            <a:ext cx="687459" cy="351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129B3C1-CF2F-4E1B-A5FF-17001D686707}"/>
              </a:ext>
            </a:extLst>
          </p:cNvPr>
          <p:cNvCxnSpPr>
            <a:cxnSpLocks/>
          </p:cNvCxnSpPr>
          <p:nvPr/>
        </p:nvCxnSpPr>
        <p:spPr>
          <a:xfrm flipH="1">
            <a:off x="3372728" y="1644013"/>
            <a:ext cx="1369374" cy="4281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1C186FD-36A4-470C-8189-54248B0EACA6}"/>
              </a:ext>
            </a:extLst>
          </p:cNvPr>
          <p:cNvCxnSpPr>
            <a:cxnSpLocks/>
          </p:cNvCxnSpPr>
          <p:nvPr/>
        </p:nvCxnSpPr>
        <p:spPr>
          <a:xfrm>
            <a:off x="4998850" y="1673592"/>
            <a:ext cx="477575" cy="4288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5FF5C23-BAB5-4E1C-93B5-FCDC5AF661C7}"/>
              </a:ext>
            </a:extLst>
          </p:cNvPr>
          <p:cNvCxnSpPr>
            <a:cxnSpLocks/>
            <a:stCxn id="57" idx="5"/>
          </p:cNvCxnSpPr>
          <p:nvPr/>
        </p:nvCxnSpPr>
        <p:spPr>
          <a:xfrm>
            <a:off x="6810944" y="1634429"/>
            <a:ext cx="1655795" cy="4189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298D781-DF37-459B-9DF8-3122C6737117}"/>
              </a:ext>
            </a:extLst>
          </p:cNvPr>
          <p:cNvCxnSpPr>
            <a:cxnSpLocks/>
          </p:cNvCxnSpPr>
          <p:nvPr/>
        </p:nvCxnSpPr>
        <p:spPr>
          <a:xfrm flipH="1">
            <a:off x="6490357" y="1749067"/>
            <a:ext cx="160639" cy="249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8E044A08-E128-4F3B-A6D1-02C48C70A1D4}"/>
              </a:ext>
            </a:extLst>
          </p:cNvPr>
          <p:cNvCxnSpPr>
            <a:cxnSpLocks/>
          </p:cNvCxnSpPr>
          <p:nvPr/>
        </p:nvCxnSpPr>
        <p:spPr>
          <a:xfrm>
            <a:off x="8417951" y="1590359"/>
            <a:ext cx="3097448" cy="4387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0596F714-2646-4585-BCCE-D3F8019B81A8}"/>
              </a:ext>
            </a:extLst>
          </p:cNvPr>
          <p:cNvCxnSpPr>
            <a:cxnSpLocks/>
          </p:cNvCxnSpPr>
          <p:nvPr/>
        </p:nvCxnSpPr>
        <p:spPr>
          <a:xfrm>
            <a:off x="8350442" y="1686283"/>
            <a:ext cx="876949" cy="4046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83DA6A5B-4401-4108-8445-4515514FDA11}"/>
                  </a:ext>
                </a:extLst>
              </p:cNvPr>
              <p:cNvSpPr txBox="1"/>
              <p:nvPr/>
            </p:nvSpPr>
            <p:spPr>
              <a:xfrm>
                <a:off x="3131708" y="1050884"/>
                <a:ext cx="4296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(∅)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83DA6A5B-4401-4108-8445-4515514FD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708" y="1050884"/>
                <a:ext cx="429605" cy="307777"/>
              </a:xfrm>
              <a:prstGeom prst="rect">
                <a:avLst/>
              </a:prstGeom>
              <a:blipFill>
                <a:blip r:embed="rId3"/>
                <a:stretch>
                  <a:fillRect l="-21429" t="-1961" r="-2142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5673D126-B96B-49CE-9A6D-2D7BCEBF4A3D}"/>
                  </a:ext>
                </a:extLst>
              </p:cNvPr>
              <p:cNvSpPr txBox="1"/>
              <p:nvPr/>
            </p:nvSpPr>
            <p:spPr>
              <a:xfrm>
                <a:off x="4432188" y="1010244"/>
                <a:ext cx="61074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({1})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5673D126-B96B-49CE-9A6D-2D7BCEBF4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188" y="1010244"/>
                <a:ext cx="610745" cy="307777"/>
              </a:xfrm>
              <a:prstGeom prst="rect">
                <a:avLst/>
              </a:prstGeom>
              <a:blipFill>
                <a:blip r:embed="rId4"/>
                <a:stretch>
                  <a:fillRect l="-15000" t="-4000" r="-15000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DA1FE100-94B0-471B-9D2E-85ADBEC64E1D}"/>
                  </a:ext>
                </a:extLst>
              </p:cNvPr>
              <p:cNvSpPr txBox="1"/>
              <p:nvPr/>
            </p:nvSpPr>
            <p:spPr>
              <a:xfrm>
                <a:off x="5872480" y="1050885"/>
                <a:ext cx="37376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({2})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DA1FE100-94B0-471B-9D2E-85ADBEC64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480" y="1050885"/>
                <a:ext cx="373760" cy="307777"/>
              </a:xfrm>
              <a:prstGeom prst="rect">
                <a:avLst/>
              </a:prstGeom>
              <a:blipFill>
                <a:blip r:embed="rId5"/>
                <a:stretch>
                  <a:fillRect l="-32258" t="-1961" r="-7741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56375EE2-BA97-48F5-8406-6BD0155BA30C}"/>
                  </a:ext>
                </a:extLst>
              </p:cNvPr>
              <p:cNvSpPr txBox="1"/>
              <p:nvPr/>
            </p:nvSpPr>
            <p:spPr>
              <a:xfrm>
                <a:off x="7995920" y="1101685"/>
                <a:ext cx="37376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({1,2})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56375EE2-BA97-48F5-8406-6BD0155BA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920" y="1101685"/>
                <a:ext cx="373760" cy="307777"/>
              </a:xfrm>
              <a:prstGeom prst="rect">
                <a:avLst/>
              </a:prstGeom>
              <a:blipFill>
                <a:blip r:embed="rId6"/>
                <a:stretch>
                  <a:fillRect l="-32787" t="-4000" r="-132787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480A1C6C-2925-41E3-81AA-8C0A52672B97}"/>
                  </a:ext>
                </a:extLst>
              </p:cNvPr>
              <p:cNvSpPr txBox="1"/>
              <p:nvPr/>
            </p:nvSpPr>
            <p:spPr>
              <a:xfrm rot="16200000">
                <a:off x="-22001" y="2742172"/>
                <a:ext cx="6855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(∅,∅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480A1C6C-2925-41E3-81AA-8C0A52672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2001" y="2742172"/>
                <a:ext cx="685572" cy="307777"/>
              </a:xfrm>
              <a:prstGeom prst="rect">
                <a:avLst/>
              </a:prstGeom>
              <a:blipFill>
                <a:blip r:embed="rId7"/>
                <a:stretch>
                  <a:fillRect l="-1961" t="-13393" r="-33333" b="-13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32230EC2-759B-42CB-8E30-01841A8E0E23}"/>
                  </a:ext>
                </a:extLst>
              </p:cNvPr>
              <p:cNvSpPr txBox="1"/>
              <p:nvPr/>
            </p:nvSpPr>
            <p:spPr>
              <a:xfrm rot="16200000">
                <a:off x="578309" y="2742172"/>
                <a:ext cx="86671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(∅,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{1})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32230EC2-759B-42CB-8E30-01841A8E0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78309" y="2742172"/>
                <a:ext cx="866712" cy="307777"/>
              </a:xfrm>
              <a:prstGeom prst="rect">
                <a:avLst/>
              </a:prstGeom>
              <a:blipFill>
                <a:blip r:embed="rId8"/>
                <a:stretch>
                  <a:fillRect l="-4000" t="-9859" r="-36000" b="-10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97FC8B67-97CD-45E7-8750-85905ECD4EFE}"/>
                  </a:ext>
                </a:extLst>
              </p:cNvPr>
              <p:cNvSpPr txBox="1"/>
              <p:nvPr/>
            </p:nvSpPr>
            <p:spPr>
              <a:xfrm rot="16200000">
                <a:off x="1259029" y="2732012"/>
                <a:ext cx="86671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(∅,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{2})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97FC8B67-97CD-45E7-8750-85905ECD4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259029" y="2732012"/>
                <a:ext cx="866712" cy="307777"/>
              </a:xfrm>
              <a:prstGeom prst="rect">
                <a:avLst/>
              </a:prstGeom>
              <a:blipFill>
                <a:blip r:embed="rId9"/>
                <a:stretch>
                  <a:fillRect l="-1961" t="-9859" r="-33333" b="-10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8314527B-B4AE-41FF-B2C6-068F862CEBC0}"/>
                  </a:ext>
                </a:extLst>
              </p:cNvPr>
              <p:cNvSpPr txBox="1"/>
              <p:nvPr/>
            </p:nvSpPr>
            <p:spPr>
              <a:xfrm rot="16200000">
                <a:off x="1852127" y="2721852"/>
                <a:ext cx="10622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(∅,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{1.2})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8314527B-B4AE-41FF-B2C6-068F862CE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852127" y="2721852"/>
                <a:ext cx="1062278" cy="307777"/>
              </a:xfrm>
              <a:prstGeom prst="rect">
                <a:avLst/>
              </a:prstGeom>
              <a:blipFill>
                <a:blip r:embed="rId10"/>
                <a:stretch>
                  <a:fillRect l="-4000" t="-8621" r="-36000" b="-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796ABA10-EE8E-482A-96D4-291BEA378607}"/>
                  </a:ext>
                </a:extLst>
              </p:cNvPr>
              <p:cNvSpPr txBox="1"/>
              <p:nvPr/>
            </p:nvSpPr>
            <p:spPr>
              <a:xfrm rot="16200000">
                <a:off x="2793189" y="2782812"/>
                <a:ext cx="86671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{1}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796ABA10-EE8E-482A-96D4-291BEA378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793189" y="2782812"/>
                <a:ext cx="866712" cy="307777"/>
              </a:xfrm>
              <a:prstGeom prst="rect">
                <a:avLst/>
              </a:prstGeom>
              <a:blipFill>
                <a:blip r:embed="rId11"/>
                <a:stretch>
                  <a:fillRect l="-1961" t="-9859" r="-33333" b="-10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D0CC82ED-8031-4641-B31D-2D2A847D5357}"/>
                  </a:ext>
                </a:extLst>
              </p:cNvPr>
              <p:cNvSpPr txBox="1"/>
              <p:nvPr/>
            </p:nvSpPr>
            <p:spPr>
              <a:xfrm rot="16200000">
                <a:off x="3505260" y="2782812"/>
                <a:ext cx="10478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{1}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{1})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D0CC82ED-8031-4641-B31D-2D2A847D5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505260" y="2782812"/>
                <a:ext cx="1047851" cy="307777"/>
              </a:xfrm>
              <a:prstGeom prst="rect">
                <a:avLst/>
              </a:prstGeom>
              <a:blipFill>
                <a:blip r:embed="rId12"/>
                <a:stretch>
                  <a:fillRect l="-4000" t="-8140" r="-36000" b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E5CC8CFC-CA23-46EA-896B-0BB0987FEBF8}"/>
                  </a:ext>
                </a:extLst>
              </p:cNvPr>
              <p:cNvSpPr txBox="1"/>
              <p:nvPr/>
            </p:nvSpPr>
            <p:spPr>
              <a:xfrm rot="16200000">
                <a:off x="4328220" y="2772652"/>
                <a:ext cx="10478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{1}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{2})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E5CC8CFC-CA23-46EA-896B-0BB0987FE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328220" y="2772652"/>
                <a:ext cx="1047851" cy="307777"/>
              </a:xfrm>
              <a:prstGeom prst="rect">
                <a:avLst/>
              </a:prstGeom>
              <a:blipFill>
                <a:blip r:embed="rId13"/>
                <a:stretch>
                  <a:fillRect l="-4000" t="-8140" r="-36000" b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4DF89C52-1A26-4D59-A150-31EBE6365D5E}"/>
                  </a:ext>
                </a:extLst>
              </p:cNvPr>
              <p:cNvSpPr txBox="1"/>
              <p:nvPr/>
            </p:nvSpPr>
            <p:spPr>
              <a:xfrm rot="16200000">
                <a:off x="4982278" y="2853932"/>
                <a:ext cx="124341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{1}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{1.2})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4DF89C52-1A26-4D59-A150-31EBE6365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982278" y="2853932"/>
                <a:ext cx="1243417" cy="307777"/>
              </a:xfrm>
              <a:prstGeom prst="rect">
                <a:avLst/>
              </a:prstGeom>
              <a:blipFill>
                <a:blip r:embed="rId14"/>
                <a:stretch>
                  <a:fillRect l="-1961" t="-6863" r="-33333" b="-6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48FEC921-D904-4D2F-AF53-30209460A3ED}"/>
                  </a:ext>
                </a:extLst>
              </p:cNvPr>
              <p:cNvSpPr txBox="1"/>
              <p:nvPr/>
            </p:nvSpPr>
            <p:spPr>
              <a:xfrm rot="16200000">
                <a:off x="6034229" y="2813292"/>
                <a:ext cx="86671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{2}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48FEC921-D904-4D2F-AF53-30209460A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034229" y="2813292"/>
                <a:ext cx="866712" cy="307777"/>
              </a:xfrm>
              <a:prstGeom prst="rect">
                <a:avLst/>
              </a:prstGeom>
              <a:blipFill>
                <a:blip r:embed="rId15"/>
                <a:stretch>
                  <a:fillRect l="-4000" t="-9859" r="-36000" b="-10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365AB20F-3296-416C-BDA7-EA6B0CC36C14}"/>
                  </a:ext>
                </a:extLst>
              </p:cNvPr>
              <p:cNvSpPr txBox="1"/>
              <p:nvPr/>
            </p:nvSpPr>
            <p:spPr>
              <a:xfrm rot="16200000">
                <a:off x="6644700" y="2813292"/>
                <a:ext cx="10478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{2}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{1})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365AB20F-3296-416C-BDA7-EA6B0CC36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644700" y="2813292"/>
                <a:ext cx="1047851" cy="307777"/>
              </a:xfrm>
              <a:prstGeom prst="rect">
                <a:avLst/>
              </a:prstGeom>
              <a:blipFill>
                <a:blip r:embed="rId16"/>
                <a:stretch>
                  <a:fillRect l="-4000" t="-8140" r="-36000" b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CD984D23-8ACC-42BF-95C2-B566D21379EC}"/>
                  </a:ext>
                </a:extLst>
              </p:cNvPr>
              <p:cNvSpPr txBox="1"/>
              <p:nvPr/>
            </p:nvSpPr>
            <p:spPr>
              <a:xfrm rot="16200000">
                <a:off x="7355900" y="2803132"/>
                <a:ext cx="10478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{2}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{2})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CD984D23-8ACC-42BF-95C2-B566D2137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355900" y="2803132"/>
                <a:ext cx="1047851" cy="307777"/>
              </a:xfrm>
              <a:prstGeom prst="rect">
                <a:avLst/>
              </a:prstGeom>
              <a:blipFill>
                <a:blip r:embed="rId17"/>
                <a:stretch>
                  <a:fillRect l="-1961" t="-8140" r="-33333" b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B30EB88D-34C4-4007-99C3-4B5657A46C34}"/>
                  </a:ext>
                </a:extLst>
              </p:cNvPr>
              <p:cNvSpPr txBox="1"/>
              <p:nvPr/>
            </p:nvSpPr>
            <p:spPr>
              <a:xfrm rot="16200000">
                <a:off x="7959158" y="2884412"/>
                <a:ext cx="124341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{2}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{1.2})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B30EB88D-34C4-4007-99C3-4B5657A46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959158" y="2884412"/>
                <a:ext cx="1243417" cy="307777"/>
              </a:xfrm>
              <a:prstGeom prst="rect">
                <a:avLst/>
              </a:prstGeom>
              <a:blipFill>
                <a:blip r:embed="rId18"/>
                <a:stretch>
                  <a:fillRect l="-1961" t="-6863" r="-33333" b="-6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A441B77F-9027-4B37-A8CC-4301B544FBA0}"/>
                  </a:ext>
                </a:extLst>
              </p:cNvPr>
              <p:cNvSpPr txBox="1"/>
              <p:nvPr/>
            </p:nvSpPr>
            <p:spPr>
              <a:xfrm rot="16200000">
                <a:off x="8913327" y="3006332"/>
                <a:ext cx="10622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{1,2}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A441B77F-9027-4B37-A8CC-4301B544F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913327" y="3006332"/>
                <a:ext cx="1062278" cy="307777"/>
              </a:xfrm>
              <a:prstGeom prst="rect">
                <a:avLst/>
              </a:prstGeom>
              <a:blipFill>
                <a:blip r:embed="rId19"/>
                <a:stretch>
                  <a:fillRect l="-1961" t="-8000" r="-33333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2229C3B7-7D2B-45F2-AC44-6C5CF6D3778E}"/>
                  </a:ext>
                </a:extLst>
              </p:cNvPr>
              <p:cNvSpPr txBox="1"/>
              <p:nvPr/>
            </p:nvSpPr>
            <p:spPr>
              <a:xfrm rot="16200000">
                <a:off x="9605077" y="2975852"/>
                <a:ext cx="124341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{1,2}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{1})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2229C3B7-7D2B-45F2-AC44-6C5CF6D37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605077" y="2975852"/>
                <a:ext cx="1243417" cy="307777"/>
              </a:xfrm>
              <a:prstGeom prst="rect">
                <a:avLst/>
              </a:prstGeom>
              <a:blipFill>
                <a:blip r:embed="rId20"/>
                <a:stretch>
                  <a:fillRect l="-1961" t="-6863" r="-33333" b="-6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CDE588FE-B7D5-4FC9-973A-8F741826A2DB}"/>
                  </a:ext>
                </a:extLst>
              </p:cNvPr>
              <p:cNvSpPr txBox="1"/>
              <p:nvPr/>
            </p:nvSpPr>
            <p:spPr>
              <a:xfrm rot="16200000">
                <a:off x="10377237" y="2955532"/>
                <a:ext cx="124341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{1,2}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{2})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CDE588FE-B7D5-4FC9-973A-8F741826A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377237" y="2955532"/>
                <a:ext cx="1243417" cy="307777"/>
              </a:xfrm>
              <a:prstGeom prst="rect">
                <a:avLst/>
              </a:prstGeom>
              <a:blipFill>
                <a:blip r:embed="rId21"/>
                <a:stretch>
                  <a:fillRect l="-1961" t="-6863" r="-33333" b="-6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6BFB31D4-6418-4D03-A3BA-258EEF2BF540}"/>
                  </a:ext>
                </a:extLst>
              </p:cNvPr>
              <p:cNvSpPr txBox="1"/>
              <p:nvPr/>
            </p:nvSpPr>
            <p:spPr>
              <a:xfrm rot="16200000">
                <a:off x="11061775" y="2884412"/>
                <a:ext cx="143898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{1,2}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{1.2})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6BFB31D4-6418-4D03-A3BA-258EEF2BF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1061775" y="2884412"/>
                <a:ext cx="1438984" cy="307777"/>
              </a:xfrm>
              <a:prstGeom prst="rect">
                <a:avLst/>
              </a:prstGeom>
              <a:blipFill>
                <a:blip r:embed="rId22"/>
                <a:stretch>
                  <a:fillRect l="-1961" t="-5932" r="-33333" b="-5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Oval 247">
            <a:extLst>
              <a:ext uri="{FF2B5EF4-FFF2-40B4-BE49-F238E27FC236}">
                <a16:creationId xmlns:a16="http://schemas.microsoft.com/office/drawing/2014/main" id="{FA57F619-F450-42EF-992B-19387BF7D239}"/>
              </a:ext>
            </a:extLst>
          </p:cNvPr>
          <p:cNvSpPr/>
          <p:nvPr/>
        </p:nvSpPr>
        <p:spPr>
          <a:xfrm>
            <a:off x="3055828" y="4430798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AD453744-6DF7-4BE2-AC81-120791184D82}"/>
              </a:ext>
            </a:extLst>
          </p:cNvPr>
          <p:cNvSpPr/>
          <p:nvPr/>
        </p:nvSpPr>
        <p:spPr>
          <a:xfrm>
            <a:off x="3871763" y="4451117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3BBD9099-433E-4C73-8F8D-865AEB6F73B2}"/>
              </a:ext>
            </a:extLst>
          </p:cNvPr>
          <p:cNvSpPr/>
          <p:nvPr/>
        </p:nvSpPr>
        <p:spPr>
          <a:xfrm>
            <a:off x="4660821" y="4430798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23FA10E9-3F39-458A-9B99-F5E24552509B}"/>
              </a:ext>
            </a:extLst>
          </p:cNvPr>
          <p:cNvSpPr/>
          <p:nvPr/>
        </p:nvSpPr>
        <p:spPr>
          <a:xfrm>
            <a:off x="5429559" y="4430798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DEE0F416-D50E-407D-B2DC-96A7BEDD5166}"/>
              </a:ext>
            </a:extLst>
          </p:cNvPr>
          <p:cNvCxnSpPr>
            <a:cxnSpLocks/>
          </p:cNvCxnSpPr>
          <p:nvPr/>
        </p:nvCxnSpPr>
        <p:spPr>
          <a:xfrm flipH="1">
            <a:off x="3403959" y="3562070"/>
            <a:ext cx="1394885" cy="78381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A5E1FC81-4F09-4D9B-998F-7C663CCF62B0}"/>
              </a:ext>
            </a:extLst>
          </p:cNvPr>
          <p:cNvCxnSpPr>
            <a:cxnSpLocks/>
          </p:cNvCxnSpPr>
          <p:nvPr/>
        </p:nvCxnSpPr>
        <p:spPr>
          <a:xfrm>
            <a:off x="4852145" y="3561750"/>
            <a:ext cx="607894" cy="7719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6494F952-4373-49BF-A059-63B2D99FDBA1}"/>
                  </a:ext>
                </a:extLst>
              </p:cNvPr>
              <p:cNvSpPr txBox="1"/>
              <p:nvPr/>
            </p:nvSpPr>
            <p:spPr>
              <a:xfrm rot="16200000">
                <a:off x="2520382" y="5363452"/>
                <a:ext cx="130356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6494F952-4373-49BF-A059-63B2D99FD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520382" y="5363452"/>
                <a:ext cx="1303562" cy="307777"/>
              </a:xfrm>
              <a:prstGeom prst="rect">
                <a:avLst/>
              </a:prstGeom>
              <a:blipFill>
                <a:blip r:embed="rId23"/>
                <a:stretch>
                  <a:fillRect l="-1961" t="-6542" r="-33333" b="-6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34D548CB-1F28-433C-B86C-9BB50DA04FE9}"/>
                  </a:ext>
                </a:extLst>
              </p:cNvPr>
              <p:cNvSpPr txBox="1"/>
              <p:nvPr/>
            </p:nvSpPr>
            <p:spPr>
              <a:xfrm rot="16200000">
                <a:off x="3232452" y="5373612"/>
                <a:ext cx="148470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,{1})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34D548CB-1F28-433C-B86C-9BB50DA04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232452" y="5373612"/>
                <a:ext cx="1484702" cy="307777"/>
              </a:xfrm>
              <a:prstGeom prst="rect">
                <a:avLst/>
              </a:prstGeom>
              <a:blipFill>
                <a:blip r:embed="rId24"/>
                <a:stretch>
                  <a:fillRect l="-2000" t="-5328" r="-36000" b="-5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C7AB5D06-0CCD-4E8A-A571-D4FD217453FD}"/>
                  </a:ext>
                </a:extLst>
              </p:cNvPr>
              <p:cNvSpPr txBox="1"/>
              <p:nvPr/>
            </p:nvSpPr>
            <p:spPr>
              <a:xfrm rot="16200000">
                <a:off x="4045252" y="5383772"/>
                <a:ext cx="148470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,{2})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C7AB5D06-0CCD-4E8A-A571-D4FD21745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045252" y="5383772"/>
                <a:ext cx="1484702" cy="307777"/>
              </a:xfrm>
              <a:prstGeom prst="rect">
                <a:avLst/>
              </a:prstGeom>
              <a:blipFill>
                <a:blip r:embed="rId25"/>
                <a:stretch>
                  <a:fillRect l="-1961" t="-5761" r="-33333" b="-5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B96A6580-6D80-4CD8-96AC-DD361FE14DB0}"/>
                  </a:ext>
                </a:extLst>
              </p:cNvPr>
              <p:cNvSpPr txBox="1"/>
              <p:nvPr/>
            </p:nvSpPr>
            <p:spPr>
              <a:xfrm rot="16200000">
                <a:off x="4750110" y="5393932"/>
                <a:ext cx="16802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,{1,2})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B96A6580-6D80-4CD8-96AC-DD361FE14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750110" y="5393932"/>
                <a:ext cx="1680268" cy="307777"/>
              </a:xfrm>
              <a:prstGeom prst="rect">
                <a:avLst/>
              </a:prstGeom>
              <a:blipFill>
                <a:blip r:embed="rId26"/>
                <a:stretch>
                  <a:fillRect l="-2000" t="-4710" r="-36000" b="-5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FC60AE4E-5616-4C23-918E-12E8ACF04476}"/>
              </a:ext>
            </a:extLst>
          </p:cNvPr>
          <p:cNvCxnSpPr>
            <a:cxnSpLocks/>
          </p:cNvCxnSpPr>
          <p:nvPr/>
        </p:nvCxnSpPr>
        <p:spPr>
          <a:xfrm flipH="1">
            <a:off x="4809224" y="3561750"/>
            <a:ext cx="42921" cy="755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A5555458-44D0-495D-8836-D2D6CD36D5E1}"/>
              </a:ext>
            </a:extLst>
          </p:cNvPr>
          <p:cNvCxnSpPr>
            <a:cxnSpLocks/>
          </p:cNvCxnSpPr>
          <p:nvPr/>
        </p:nvCxnSpPr>
        <p:spPr>
          <a:xfrm flipH="1">
            <a:off x="4059025" y="3581669"/>
            <a:ext cx="749156" cy="7657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C31B1401-A8A1-4852-BAFE-DEB68491E491}"/>
              </a:ext>
            </a:extLst>
          </p:cNvPr>
          <p:cNvCxnSpPr>
            <a:cxnSpLocks/>
            <a:endCxn id="88" idx="0"/>
          </p:cNvCxnSpPr>
          <p:nvPr/>
        </p:nvCxnSpPr>
        <p:spPr>
          <a:xfrm flipH="1">
            <a:off x="4829324" y="1735110"/>
            <a:ext cx="38438" cy="33856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775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A85ADAE-36DD-4EA0-9B9F-D9FD668D9C48}"/>
              </a:ext>
            </a:extLst>
          </p:cNvPr>
          <p:cNvSpPr/>
          <p:nvPr/>
        </p:nvSpPr>
        <p:spPr>
          <a:xfrm>
            <a:off x="3240595" y="1365522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3D15638-B9F4-4314-AC27-401A06BEFC63}"/>
              </a:ext>
            </a:extLst>
          </p:cNvPr>
          <p:cNvCxnSpPr>
            <a:cxnSpLocks/>
          </p:cNvCxnSpPr>
          <p:nvPr/>
        </p:nvCxnSpPr>
        <p:spPr>
          <a:xfrm flipH="1">
            <a:off x="3516641" y="348077"/>
            <a:ext cx="2212687" cy="10174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6781317-9C2A-424E-9A1B-C081FF77D416}"/>
              </a:ext>
            </a:extLst>
          </p:cNvPr>
          <p:cNvSpPr/>
          <p:nvPr/>
        </p:nvSpPr>
        <p:spPr>
          <a:xfrm>
            <a:off x="5729328" y="80658"/>
            <a:ext cx="276046" cy="267419"/>
          </a:xfrm>
          <a:prstGeom prst="ellipse">
            <a:avLst/>
          </a:prstGeom>
          <a:solidFill>
            <a:srgbClr val="FF00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C54756-BB7A-4B26-886F-A1DDCF22053C}"/>
                  </a:ext>
                </a:extLst>
              </p:cNvPr>
              <p:cNvSpPr txBox="1"/>
              <p:nvPr/>
            </p:nvSpPr>
            <p:spPr>
              <a:xfrm>
                <a:off x="6098601" y="-83652"/>
                <a:ext cx="74176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C54756-BB7A-4B26-886F-A1DDCF220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601" y="-83652"/>
                <a:ext cx="74176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A772D2BD-3C77-45AD-A6FE-30E0E35ABC91}"/>
              </a:ext>
            </a:extLst>
          </p:cNvPr>
          <p:cNvSpPr/>
          <p:nvPr/>
        </p:nvSpPr>
        <p:spPr>
          <a:xfrm>
            <a:off x="4714210" y="1376583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F363FD7-E660-4013-BB4A-3FFE307E3022}"/>
              </a:ext>
            </a:extLst>
          </p:cNvPr>
          <p:cNvSpPr/>
          <p:nvPr/>
        </p:nvSpPr>
        <p:spPr>
          <a:xfrm>
            <a:off x="6575324" y="1406173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05DEFA-4DE4-4D3E-ADCC-14C7A572F211}"/>
              </a:ext>
            </a:extLst>
          </p:cNvPr>
          <p:cNvSpPr/>
          <p:nvPr/>
        </p:nvSpPr>
        <p:spPr>
          <a:xfrm>
            <a:off x="8048939" y="1417234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25CDE57-7F3A-46E4-86CA-008E79C73D53}"/>
              </a:ext>
            </a:extLst>
          </p:cNvPr>
          <p:cNvCxnSpPr>
            <a:cxnSpLocks/>
          </p:cNvCxnSpPr>
          <p:nvPr/>
        </p:nvCxnSpPr>
        <p:spPr>
          <a:xfrm flipH="1">
            <a:off x="4990258" y="470346"/>
            <a:ext cx="800030" cy="89517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233442B-9D2E-4CAF-8803-4AFD45BE156F}"/>
              </a:ext>
            </a:extLst>
          </p:cNvPr>
          <p:cNvCxnSpPr>
            <a:cxnSpLocks/>
          </p:cNvCxnSpPr>
          <p:nvPr/>
        </p:nvCxnSpPr>
        <p:spPr>
          <a:xfrm>
            <a:off x="6037641" y="367733"/>
            <a:ext cx="1990764" cy="10378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E39D5D7-C0CD-44C1-BBD4-4E361171E2EA}"/>
              </a:ext>
            </a:extLst>
          </p:cNvPr>
          <p:cNvCxnSpPr>
            <a:cxnSpLocks/>
          </p:cNvCxnSpPr>
          <p:nvPr/>
        </p:nvCxnSpPr>
        <p:spPr>
          <a:xfrm>
            <a:off x="5942746" y="467919"/>
            <a:ext cx="632578" cy="8893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7AFBD580-806F-41B0-8BE0-72D8788FD02B}"/>
              </a:ext>
            </a:extLst>
          </p:cNvPr>
          <p:cNvSpPr/>
          <p:nvPr/>
        </p:nvSpPr>
        <p:spPr>
          <a:xfrm>
            <a:off x="185214" y="2079702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3EEA00-043A-4EFC-B8E0-5772FD389169}"/>
              </a:ext>
            </a:extLst>
          </p:cNvPr>
          <p:cNvSpPr/>
          <p:nvPr/>
        </p:nvSpPr>
        <p:spPr>
          <a:xfrm>
            <a:off x="884926" y="2086255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AA40823-696D-4455-BB20-522F906ED2CE}"/>
              </a:ext>
            </a:extLst>
          </p:cNvPr>
          <p:cNvSpPr/>
          <p:nvPr/>
        </p:nvSpPr>
        <p:spPr>
          <a:xfrm>
            <a:off x="1584638" y="2073678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8AD00CA-15AD-45FB-AF1E-BEDB69229224}"/>
              </a:ext>
            </a:extLst>
          </p:cNvPr>
          <p:cNvSpPr/>
          <p:nvPr/>
        </p:nvSpPr>
        <p:spPr>
          <a:xfrm>
            <a:off x="2278080" y="2073678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20FFA52-6CBA-4616-BF82-5AF071127269}"/>
              </a:ext>
            </a:extLst>
          </p:cNvPr>
          <p:cNvSpPr/>
          <p:nvPr/>
        </p:nvSpPr>
        <p:spPr>
          <a:xfrm>
            <a:off x="3086308" y="2073678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0203F2C-4C79-4DB8-8B5E-091B20596E42}"/>
              </a:ext>
            </a:extLst>
          </p:cNvPr>
          <p:cNvSpPr/>
          <p:nvPr/>
        </p:nvSpPr>
        <p:spPr>
          <a:xfrm>
            <a:off x="3902243" y="2093997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DF9F082-3F06-416A-92B4-ADDCC59A0D12}"/>
              </a:ext>
            </a:extLst>
          </p:cNvPr>
          <p:cNvSpPr/>
          <p:nvPr/>
        </p:nvSpPr>
        <p:spPr>
          <a:xfrm>
            <a:off x="4691301" y="2073678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379DA9D-EFA5-4B38-B66E-32C2739F192A}"/>
              </a:ext>
            </a:extLst>
          </p:cNvPr>
          <p:cNvSpPr/>
          <p:nvPr/>
        </p:nvSpPr>
        <p:spPr>
          <a:xfrm>
            <a:off x="5460039" y="2073678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8E956E5-38F9-4326-91BF-105E6A10E53B}"/>
              </a:ext>
            </a:extLst>
          </p:cNvPr>
          <p:cNvSpPr/>
          <p:nvPr/>
        </p:nvSpPr>
        <p:spPr>
          <a:xfrm>
            <a:off x="6342174" y="2059382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BD84CD2-3A1E-4B9D-ACF9-0C745275CAC8}"/>
              </a:ext>
            </a:extLst>
          </p:cNvPr>
          <p:cNvSpPr/>
          <p:nvPr/>
        </p:nvSpPr>
        <p:spPr>
          <a:xfrm>
            <a:off x="7041886" y="2065935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7F8E8D0-B3CC-4DD8-8AB4-A59875B8CDF6}"/>
              </a:ext>
            </a:extLst>
          </p:cNvPr>
          <p:cNvSpPr/>
          <p:nvPr/>
        </p:nvSpPr>
        <p:spPr>
          <a:xfrm>
            <a:off x="7741598" y="2053358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47424DB9-9CF7-481D-A8A5-1FC908B9D2FF}"/>
              </a:ext>
            </a:extLst>
          </p:cNvPr>
          <p:cNvSpPr/>
          <p:nvPr/>
        </p:nvSpPr>
        <p:spPr>
          <a:xfrm>
            <a:off x="8435040" y="2053358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DE7EC22-0CDA-4DCA-AE16-5E69F595B779}"/>
              </a:ext>
            </a:extLst>
          </p:cNvPr>
          <p:cNvSpPr/>
          <p:nvPr/>
        </p:nvSpPr>
        <p:spPr>
          <a:xfrm>
            <a:off x="9243268" y="2053358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E7B2C22-12E1-4D8F-A0D5-213143D3EF4C}"/>
              </a:ext>
            </a:extLst>
          </p:cNvPr>
          <p:cNvSpPr/>
          <p:nvPr/>
        </p:nvSpPr>
        <p:spPr>
          <a:xfrm>
            <a:off x="10059203" y="2073677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033AAAE-FF0A-40FB-9EDC-4771E54C0512}"/>
              </a:ext>
            </a:extLst>
          </p:cNvPr>
          <p:cNvSpPr/>
          <p:nvPr/>
        </p:nvSpPr>
        <p:spPr>
          <a:xfrm>
            <a:off x="10848261" y="2053358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08A7680-F68B-4156-9F16-7E5EDB759F29}"/>
              </a:ext>
            </a:extLst>
          </p:cNvPr>
          <p:cNvSpPr/>
          <p:nvPr/>
        </p:nvSpPr>
        <p:spPr>
          <a:xfrm>
            <a:off x="11616999" y="2053358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C140D5F-262B-4A1C-AB69-C5617321C109}"/>
              </a:ext>
            </a:extLst>
          </p:cNvPr>
          <p:cNvCxnSpPr>
            <a:cxnSpLocks/>
          </p:cNvCxnSpPr>
          <p:nvPr/>
        </p:nvCxnSpPr>
        <p:spPr>
          <a:xfrm flipH="1">
            <a:off x="472232" y="1566696"/>
            <a:ext cx="2675397" cy="4866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A98E859-A82A-4009-8E29-6E9C3262B9A9}"/>
              </a:ext>
            </a:extLst>
          </p:cNvPr>
          <p:cNvCxnSpPr>
            <a:cxnSpLocks/>
          </p:cNvCxnSpPr>
          <p:nvPr/>
        </p:nvCxnSpPr>
        <p:spPr>
          <a:xfrm flipH="1">
            <a:off x="2573296" y="1684653"/>
            <a:ext cx="687459" cy="351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129B3C1-CF2F-4E1B-A5FF-17001D686707}"/>
              </a:ext>
            </a:extLst>
          </p:cNvPr>
          <p:cNvCxnSpPr>
            <a:cxnSpLocks/>
          </p:cNvCxnSpPr>
          <p:nvPr/>
        </p:nvCxnSpPr>
        <p:spPr>
          <a:xfrm flipH="1">
            <a:off x="3372728" y="1644013"/>
            <a:ext cx="1369374" cy="4281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1C186FD-36A4-470C-8189-54248B0EACA6}"/>
              </a:ext>
            </a:extLst>
          </p:cNvPr>
          <p:cNvCxnSpPr>
            <a:cxnSpLocks/>
          </p:cNvCxnSpPr>
          <p:nvPr/>
        </p:nvCxnSpPr>
        <p:spPr>
          <a:xfrm>
            <a:off x="4998850" y="1673592"/>
            <a:ext cx="477575" cy="4288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5FF5C23-BAB5-4E1C-93B5-FCDC5AF661C7}"/>
              </a:ext>
            </a:extLst>
          </p:cNvPr>
          <p:cNvCxnSpPr>
            <a:cxnSpLocks/>
            <a:stCxn id="57" idx="5"/>
          </p:cNvCxnSpPr>
          <p:nvPr/>
        </p:nvCxnSpPr>
        <p:spPr>
          <a:xfrm>
            <a:off x="6810944" y="1634429"/>
            <a:ext cx="1655795" cy="4189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298D781-DF37-459B-9DF8-3122C6737117}"/>
              </a:ext>
            </a:extLst>
          </p:cNvPr>
          <p:cNvCxnSpPr>
            <a:cxnSpLocks/>
          </p:cNvCxnSpPr>
          <p:nvPr/>
        </p:nvCxnSpPr>
        <p:spPr>
          <a:xfrm flipH="1">
            <a:off x="6490357" y="1749067"/>
            <a:ext cx="160639" cy="249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8E044A08-E128-4F3B-A6D1-02C48C70A1D4}"/>
              </a:ext>
            </a:extLst>
          </p:cNvPr>
          <p:cNvCxnSpPr>
            <a:cxnSpLocks/>
          </p:cNvCxnSpPr>
          <p:nvPr/>
        </p:nvCxnSpPr>
        <p:spPr>
          <a:xfrm>
            <a:off x="8417951" y="1590359"/>
            <a:ext cx="3097448" cy="4387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0596F714-2646-4585-BCCE-D3F8019B81A8}"/>
              </a:ext>
            </a:extLst>
          </p:cNvPr>
          <p:cNvCxnSpPr>
            <a:cxnSpLocks/>
          </p:cNvCxnSpPr>
          <p:nvPr/>
        </p:nvCxnSpPr>
        <p:spPr>
          <a:xfrm>
            <a:off x="8350442" y="1686283"/>
            <a:ext cx="876949" cy="4046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83DA6A5B-4401-4108-8445-4515514FDA11}"/>
                  </a:ext>
                </a:extLst>
              </p:cNvPr>
              <p:cNvSpPr txBox="1"/>
              <p:nvPr/>
            </p:nvSpPr>
            <p:spPr>
              <a:xfrm>
                <a:off x="3131708" y="1050884"/>
                <a:ext cx="4296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(∅)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83DA6A5B-4401-4108-8445-4515514FD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708" y="1050884"/>
                <a:ext cx="429605" cy="307777"/>
              </a:xfrm>
              <a:prstGeom prst="rect">
                <a:avLst/>
              </a:prstGeom>
              <a:blipFill>
                <a:blip r:embed="rId3"/>
                <a:stretch>
                  <a:fillRect l="-21429" t="-1961" r="-2142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5673D126-B96B-49CE-9A6D-2D7BCEBF4A3D}"/>
                  </a:ext>
                </a:extLst>
              </p:cNvPr>
              <p:cNvSpPr txBox="1"/>
              <p:nvPr/>
            </p:nvSpPr>
            <p:spPr>
              <a:xfrm>
                <a:off x="4432188" y="1010244"/>
                <a:ext cx="61074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({1})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5673D126-B96B-49CE-9A6D-2D7BCEBF4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188" y="1010244"/>
                <a:ext cx="610745" cy="307777"/>
              </a:xfrm>
              <a:prstGeom prst="rect">
                <a:avLst/>
              </a:prstGeom>
              <a:blipFill>
                <a:blip r:embed="rId4"/>
                <a:stretch>
                  <a:fillRect l="-15000" t="-4000" r="-15000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DA1FE100-94B0-471B-9D2E-85ADBEC64E1D}"/>
                  </a:ext>
                </a:extLst>
              </p:cNvPr>
              <p:cNvSpPr txBox="1"/>
              <p:nvPr/>
            </p:nvSpPr>
            <p:spPr>
              <a:xfrm>
                <a:off x="5872480" y="1050885"/>
                <a:ext cx="37376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({2})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DA1FE100-94B0-471B-9D2E-85ADBEC64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480" y="1050885"/>
                <a:ext cx="373760" cy="307777"/>
              </a:xfrm>
              <a:prstGeom prst="rect">
                <a:avLst/>
              </a:prstGeom>
              <a:blipFill>
                <a:blip r:embed="rId5"/>
                <a:stretch>
                  <a:fillRect l="-32258" t="-1961" r="-7741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56375EE2-BA97-48F5-8406-6BD0155BA30C}"/>
                  </a:ext>
                </a:extLst>
              </p:cNvPr>
              <p:cNvSpPr txBox="1"/>
              <p:nvPr/>
            </p:nvSpPr>
            <p:spPr>
              <a:xfrm>
                <a:off x="7995920" y="1101685"/>
                <a:ext cx="37376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({1,2})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56375EE2-BA97-48F5-8406-6BD0155BA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920" y="1101685"/>
                <a:ext cx="373760" cy="307777"/>
              </a:xfrm>
              <a:prstGeom prst="rect">
                <a:avLst/>
              </a:prstGeom>
              <a:blipFill>
                <a:blip r:embed="rId6"/>
                <a:stretch>
                  <a:fillRect l="-32787" t="-4000" r="-132787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480A1C6C-2925-41E3-81AA-8C0A52672B97}"/>
                  </a:ext>
                </a:extLst>
              </p:cNvPr>
              <p:cNvSpPr txBox="1"/>
              <p:nvPr/>
            </p:nvSpPr>
            <p:spPr>
              <a:xfrm rot="16200000">
                <a:off x="-22001" y="2742172"/>
                <a:ext cx="6855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(∅,∅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480A1C6C-2925-41E3-81AA-8C0A52672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2001" y="2742172"/>
                <a:ext cx="685572" cy="307777"/>
              </a:xfrm>
              <a:prstGeom prst="rect">
                <a:avLst/>
              </a:prstGeom>
              <a:blipFill>
                <a:blip r:embed="rId7"/>
                <a:stretch>
                  <a:fillRect l="-1961" t="-13393" r="-33333" b="-13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32230EC2-759B-42CB-8E30-01841A8E0E23}"/>
                  </a:ext>
                </a:extLst>
              </p:cNvPr>
              <p:cNvSpPr txBox="1"/>
              <p:nvPr/>
            </p:nvSpPr>
            <p:spPr>
              <a:xfrm rot="16200000">
                <a:off x="578309" y="2742172"/>
                <a:ext cx="86671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(∅,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{1})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32230EC2-759B-42CB-8E30-01841A8E0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78309" y="2742172"/>
                <a:ext cx="866712" cy="307777"/>
              </a:xfrm>
              <a:prstGeom prst="rect">
                <a:avLst/>
              </a:prstGeom>
              <a:blipFill>
                <a:blip r:embed="rId8"/>
                <a:stretch>
                  <a:fillRect l="-4000" t="-9859" r="-36000" b="-10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97FC8B67-97CD-45E7-8750-85905ECD4EFE}"/>
                  </a:ext>
                </a:extLst>
              </p:cNvPr>
              <p:cNvSpPr txBox="1"/>
              <p:nvPr/>
            </p:nvSpPr>
            <p:spPr>
              <a:xfrm rot="16200000">
                <a:off x="1259029" y="2732012"/>
                <a:ext cx="86671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(∅,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{2})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97FC8B67-97CD-45E7-8750-85905ECD4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259029" y="2732012"/>
                <a:ext cx="866712" cy="307777"/>
              </a:xfrm>
              <a:prstGeom prst="rect">
                <a:avLst/>
              </a:prstGeom>
              <a:blipFill>
                <a:blip r:embed="rId9"/>
                <a:stretch>
                  <a:fillRect l="-1961" t="-9859" r="-33333" b="-10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8314527B-B4AE-41FF-B2C6-068F862CEBC0}"/>
                  </a:ext>
                </a:extLst>
              </p:cNvPr>
              <p:cNvSpPr txBox="1"/>
              <p:nvPr/>
            </p:nvSpPr>
            <p:spPr>
              <a:xfrm rot="16200000">
                <a:off x="1852127" y="2721852"/>
                <a:ext cx="10622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(∅,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{1.2})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8314527B-B4AE-41FF-B2C6-068F862CE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852127" y="2721852"/>
                <a:ext cx="1062278" cy="307777"/>
              </a:xfrm>
              <a:prstGeom prst="rect">
                <a:avLst/>
              </a:prstGeom>
              <a:blipFill>
                <a:blip r:embed="rId10"/>
                <a:stretch>
                  <a:fillRect l="-4000" t="-8621" r="-36000" b="-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796ABA10-EE8E-482A-96D4-291BEA378607}"/>
                  </a:ext>
                </a:extLst>
              </p:cNvPr>
              <p:cNvSpPr txBox="1"/>
              <p:nvPr/>
            </p:nvSpPr>
            <p:spPr>
              <a:xfrm rot="16200000">
                <a:off x="2793189" y="2782812"/>
                <a:ext cx="86671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{1}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796ABA10-EE8E-482A-96D4-291BEA378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793189" y="2782812"/>
                <a:ext cx="866712" cy="307777"/>
              </a:xfrm>
              <a:prstGeom prst="rect">
                <a:avLst/>
              </a:prstGeom>
              <a:blipFill>
                <a:blip r:embed="rId11"/>
                <a:stretch>
                  <a:fillRect l="-1961" t="-9859" r="-33333" b="-10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D0CC82ED-8031-4641-B31D-2D2A847D5357}"/>
                  </a:ext>
                </a:extLst>
              </p:cNvPr>
              <p:cNvSpPr txBox="1"/>
              <p:nvPr/>
            </p:nvSpPr>
            <p:spPr>
              <a:xfrm rot="16200000">
                <a:off x="3505260" y="2782812"/>
                <a:ext cx="10478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{1}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{1})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D0CC82ED-8031-4641-B31D-2D2A847D5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505260" y="2782812"/>
                <a:ext cx="1047851" cy="307777"/>
              </a:xfrm>
              <a:prstGeom prst="rect">
                <a:avLst/>
              </a:prstGeom>
              <a:blipFill>
                <a:blip r:embed="rId12"/>
                <a:stretch>
                  <a:fillRect l="-4000" t="-8140" r="-36000" b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E5CC8CFC-CA23-46EA-896B-0BB0987FEBF8}"/>
                  </a:ext>
                </a:extLst>
              </p:cNvPr>
              <p:cNvSpPr txBox="1"/>
              <p:nvPr/>
            </p:nvSpPr>
            <p:spPr>
              <a:xfrm rot="16200000">
                <a:off x="4328220" y="2772652"/>
                <a:ext cx="10478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{1}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{2})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E5CC8CFC-CA23-46EA-896B-0BB0987FE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328220" y="2772652"/>
                <a:ext cx="1047851" cy="307777"/>
              </a:xfrm>
              <a:prstGeom prst="rect">
                <a:avLst/>
              </a:prstGeom>
              <a:blipFill>
                <a:blip r:embed="rId13"/>
                <a:stretch>
                  <a:fillRect l="-4000" t="-8140" r="-36000" b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4DF89C52-1A26-4D59-A150-31EBE6365D5E}"/>
                  </a:ext>
                </a:extLst>
              </p:cNvPr>
              <p:cNvSpPr txBox="1"/>
              <p:nvPr/>
            </p:nvSpPr>
            <p:spPr>
              <a:xfrm rot="16200000">
                <a:off x="4982278" y="2853932"/>
                <a:ext cx="124341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{1}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{1.2})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4DF89C52-1A26-4D59-A150-31EBE6365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982278" y="2853932"/>
                <a:ext cx="1243417" cy="307777"/>
              </a:xfrm>
              <a:prstGeom prst="rect">
                <a:avLst/>
              </a:prstGeom>
              <a:blipFill>
                <a:blip r:embed="rId14"/>
                <a:stretch>
                  <a:fillRect l="-1961" t="-6863" r="-33333" b="-6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48FEC921-D904-4D2F-AF53-30209460A3ED}"/>
                  </a:ext>
                </a:extLst>
              </p:cNvPr>
              <p:cNvSpPr txBox="1"/>
              <p:nvPr/>
            </p:nvSpPr>
            <p:spPr>
              <a:xfrm rot="16200000">
                <a:off x="6034229" y="2813292"/>
                <a:ext cx="86671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{2}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48FEC921-D904-4D2F-AF53-30209460A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034229" y="2813292"/>
                <a:ext cx="866712" cy="307777"/>
              </a:xfrm>
              <a:prstGeom prst="rect">
                <a:avLst/>
              </a:prstGeom>
              <a:blipFill>
                <a:blip r:embed="rId15"/>
                <a:stretch>
                  <a:fillRect l="-4000" t="-9859" r="-36000" b="-10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365AB20F-3296-416C-BDA7-EA6B0CC36C14}"/>
                  </a:ext>
                </a:extLst>
              </p:cNvPr>
              <p:cNvSpPr txBox="1"/>
              <p:nvPr/>
            </p:nvSpPr>
            <p:spPr>
              <a:xfrm rot="16200000">
                <a:off x="6644700" y="2813292"/>
                <a:ext cx="10478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{2}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{1})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365AB20F-3296-416C-BDA7-EA6B0CC36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644700" y="2813292"/>
                <a:ext cx="1047851" cy="307777"/>
              </a:xfrm>
              <a:prstGeom prst="rect">
                <a:avLst/>
              </a:prstGeom>
              <a:blipFill>
                <a:blip r:embed="rId16"/>
                <a:stretch>
                  <a:fillRect l="-4000" t="-8140" r="-36000" b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CD984D23-8ACC-42BF-95C2-B566D21379EC}"/>
                  </a:ext>
                </a:extLst>
              </p:cNvPr>
              <p:cNvSpPr txBox="1"/>
              <p:nvPr/>
            </p:nvSpPr>
            <p:spPr>
              <a:xfrm rot="16200000">
                <a:off x="7355900" y="2803132"/>
                <a:ext cx="10478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{2}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{2})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CD984D23-8ACC-42BF-95C2-B566D2137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355900" y="2803132"/>
                <a:ext cx="1047851" cy="307777"/>
              </a:xfrm>
              <a:prstGeom prst="rect">
                <a:avLst/>
              </a:prstGeom>
              <a:blipFill>
                <a:blip r:embed="rId17"/>
                <a:stretch>
                  <a:fillRect l="-1961" t="-8140" r="-33333" b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B30EB88D-34C4-4007-99C3-4B5657A46C34}"/>
                  </a:ext>
                </a:extLst>
              </p:cNvPr>
              <p:cNvSpPr txBox="1"/>
              <p:nvPr/>
            </p:nvSpPr>
            <p:spPr>
              <a:xfrm rot="16200000">
                <a:off x="7959158" y="2884412"/>
                <a:ext cx="124341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{2}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{1.2})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B30EB88D-34C4-4007-99C3-4B5657A46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959158" y="2884412"/>
                <a:ext cx="1243417" cy="307777"/>
              </a:xfrm>
              <a:prstGeom prst="rect">
                <a:avLst/>
              </a:prstGeom>
              <a:blipFill>
                <a:blip r:embed="rId18"/>
                <a:stretch>
                  <a:fillRect l="-1961" t="-6863" r="-33333" b="-6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A441B77F-9027-4B37-A8CC-4301B544FBA0}"/>
                  </a:ext>
                </a:extLst>
              </p:cNvPr>
              <p:cNvSpPr txBox="1"/>
              <p:nvPr/>
            </p:nvSpPr>
            <p:spPr>
              <a:xfrm rot="16200000">
                <a:off x="8913327" y="3006332"/>
                <a:ext cx="10622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{1,2}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A441B77F-9027-4B37-A8CC-4301B544F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913327" y="3006332"/>
                <a:ext cx="1062278" cy="307777"/>
              </a:xfrm>
              <a:prstGeom prst="rect">
                <a:avLst/>
              </a:prstGeom>
              <a:blipFill>
                <a:blip r:embed="rId19"/>
                <a:stretch>
                  <a:fillRect l="-1961" t="-8000" r="-33333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2229C3B7-7D2B-45F2-AC44-6C5CF6D3778E}"/>
                  </a:ext>
                </a:extLst>
              </p:cNvPr>
              <p:cNvSpPr txBox="1"/>
              <p:nvPr/>
            </p:nvSpPr>
            <p:spPr>
              <a:xfrm rot="16200000">
                <a:off x="9605077" y="2975852"/>
                <a:ext cx="124341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{1,2}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{1})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2229C3B7-7D2B-45F2-AC44-6C5CF6D37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605077" y="2975852"/>
                <a:ext cx="1243417" cy="307777"/>
              </a:xfrm>
              <a:prstGeom prst="rect">
                <a:avLst/>
              </a:prstGeom>
              <a:blipFill>
                <a:blip r:embed="rId20"/>
                <a:stretch>
                  <a:fillRect l="-1961" t="-6863" r="-33333" b="-6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CDE588FE-B7D5-4FC9-973A-8F741826A2DB}"/>
                  </a:ext>
                </a:extLst>
              </p:cNvPr>
              <p:cNvSpPr txBox="1"/>
              <p:nvPr/>
            </p:nvSpPr>
            <p:spPr>
              <a:xfrm rot="16200000">
                <a:off x="10377237" y="2955532"/>
                <a:ext cx="124341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{1,2}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{2})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CDE588FE-B7D5-4FC9-973A-8F741826A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377237" y="2955532"/>
                <a:ext cx="1243417" cy="307777"/>
              </a:xfrm>
              <a:prstGeom prst="rect">
                <a:avLst/>
              </a:prstGeom>
              <a:blipFill>
                <a:blip r:embed="rId21"/>
                <a:stretch>
                  <a:fillRect l="-1961" t="-6863" r="-33333" b="-6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6BFB31D4-6418-4D03-A3BA-258EEF2BF540}"/>
                  </a:ext>
                </a:extLst>
              </p:cNvPr>
              <p:cNvSpPr txBox="1"/>
              <p:nvPr/>
            </p:nvSpPr>
            <p:spPr>
              <a:xfrm rot="16200000">
                <a:off x="11061775" y="2884412"/>
                <a:ext cx="143898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{1,2}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{1.2})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6BFB31D4-6418-4D03-A3BA-258EEF2BF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1061775" y="2884412"/>
                <a:ext cx="1438984" cy="307777"/>
              </a:xfrm>
              <a:prstGeom prst="rect">
                <a:avLst/>
              </a:prstGeom>
              <a:blipFill>
                <a:blip r:embed="rId22"/>
                <a:stretch>
                  <a:fillRect l="-1961" t="-5932" r="-33333" b="-5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C31B1401-A8A1-4852-BAFE-DEB68491E491}"/>
              </a:ext>
            </a:extLst>
          </p:cNvPr>
          <p:cNvCxnSpPr>
            <a:cxnSpLocks/>
            <a:endCxn id="88" idx="0"/>
          </p:cNvCxnSpPr>
          <p:nvPr/>
        </p:nvCxnSpPr>
        <p:spPr>
          <a:xfrm flipH="1">
            <a:off x="4829324" y="1735110"/>
            <a:ext cx="38438" cy="33856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135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C863960-DFAB-440D-B6B5-745649250762}"/>
              </a:ext>
            </a:extLst>
          </p:cNvPr>
          <p:cNvSpPr/>
          <p:nvPr/>
        </p:nvSpPr>
        <p:spPr>
          <a:xfrm>
            <a:off x="5340445" y="706724"/>
            <a:ext cx="276046" cy="267419"/>
          </a:xfrm>
          <a:prstGeom prst="ellipse">
            <a:avLst/>
          </a:prstGeom>
          <a:solidFill>
            <a:srgbClr val="FF00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9D5426-E09B-4A54-A1DA-242FE34F67AE}"/>
                  </a:ext>
                </a:extLst>
              </p:cNvPr>
              <p:cNvSpPr txBox="1"/>
              <p:nvPr/>
            </p:nvSpPr>
            <p:spPr>
              <a:xfrm>
                <a:off x="5709718" y="542414"/>
                <a:ext cx="74176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9D5426-E09B-4A54-A1DA-242FE34F6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718" y="542414"/>
                <a:ext cx="74176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7BB2D9F9-F319-4DC3-8D9C-6843E82CABEB}"/>
              </a:ext>
            </a:extLst>
          </p:cNvPr>
          <p:cNvSpPr/>
          <p:nvPr/>
        </p:nvSpPr>
        <p:spPr>
          <a:xfrm>
            <a:off x="999508" y="2110172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19C2A9-472B-4FFA-B636-D6FD04A0146F}"/>
                  </a:ext>
                </a:extLst>
              </p:cNvPr>
              <p:cNvSpPr txBox="1"/>
              <p:nvPr/>
            </p:nvSpPr>
            <p:spPr>
              <a:xfrm>
                <a:off x="999508" y="2464820"/>
                <a:ext cx="318870" cy="310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19C2A9-472B-4FFA-B636-D6FD04A01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508" y="2464820"/>
                <a:ext cx="318870" cy="310726"/>
              </a:xfrm>
              <a:prstGeom prst="rect">
                <a:avLst/>
              </a:prstGeom>
              <a:blipFill>
                <a:blip r:embed="rId3"/>
                <a:stretch>
                  <a:fillRect l="-19231" r="-7692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4625A18A-AC62-4D28-AAF2-356C1087ADE5}"/>
              </a:ext>
            </a:extLst>
          </p:cNvPr>
          <p:cNvSpPr/>
          <p:nvPr/>
        </p:nvSpPr>
        <p:spPr>
          <a:xfrm>
            <a:off x="1521004" y="2120682"/>
            <a:ext cx="276046" cy="267419"/>
          </a:xfrm>
          <a:prstGeom prst="ellipse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0683DB8-FB2E-44DB-8AEA-5B96B22D6E46}"/>
              </a:ext>
            </a:extLst>
          </p:cNvPr>
          <p:cNvSpPr/>
          <p:nvPr/>
        </p:nvSpPr>
        <p:spPr>
          <a:xfrm>
            <a:off x="1987483" y="2120685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C0A5738-0F14-4121-AE8D-08F11CEF1329}"/>
              </a:ext>
            </a:extLst>
          </p:cNvPr>
          <p:cNvSpPr/>
          <p:nvPr/>
        </p:nvSpPr>
        <p:spPr>
          <a:xfrm>
            <a:off x="2528759" y="2125938"/>
            <a:ext cx="276046" cy="267419"/>
          </a:xfrm>
          <a:prstGeom prst="ellipse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AC2A467-9D03-4EC6-A646-D44FE5DC8B60}"/>
              </a:ext>
            </a:extLst>
          </p:cNvPr>
          <p:cNvSpPr/>
          <p:nvPr/>
        </p:nvSpPr>
        <p:spPr>
          <a:xfrm>
            <a:off x="3085816" y="2125940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FBD336-3F61-420F-B9A2-8AD2D247ADC2}"/>
              </a:ext>
            </a:extLst>
          </p:cNvPr>
          <p:cNvSpPr/>
          <p:nvPr/>
        </p:nvSpPr>
        <p:spPr>
          <a:xfrm>
            <a:off x="3595557" y="2141703"/>
            <a:ext cx="276046" cy="267419"/>
          </a:xfrm>
          <a:prstGeom prst="ellipse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0206E22-0FA4-498F-AB81-0C5439E99676}"/>
              </a:ext>
            </a:extLst>
          </p:cNvPr>
          <p:cNvSpPr/>
          <p:nvPr/>
        </p:nvSpPr>
        <p:spPr>
          <a:xfrm>
            <a:off x="6175855" y="2173241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01C132-9F81-4717-9F62-9C8593226587}"/>
              </a:ext>
            </a:extLst>
          </p:cNvPr>
          <p:cNvSpPr/>
          <p:nvPr/>
        </p:nvSpPr>
        <p:spPr>
          <a:xfrm>
            <a:off x="6769689" y="2178496"/>
            <a:ext cx="276046" cy="267419"/>
          </a:xfrm>
          <a:prstGeom prst="ellipse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7EBFC27-4C12-4F06-8283-147BA1D16928}"/>
              </a:ext>
            </a:extLst>
          </p:cNvPr>
          <p:cNvSpPr/>
          <p:nvPr/>
        </p:nvSpPr>
        <p:spPr>
          <a:xfrm>
            <a:off x="8027770" y="2173241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00FF1B8-348A-446C-A16B-EBFBCAC898CE}"/>
              </a:ext>
            </a:extLst>
          </p:cNvPr>
          <p:cNvCxnSpPr>
            <a:cxnSpLocks/>
          </p:cNvCxnSpPr>
          <p:nvPr/>
        </p:nvCxnSpPr>
        <p:spPr>
          <a:xfrm>
            <a:off x="4178892" y="2310430"/>
            <a:ext cx="420066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FEBA485-BFA0-4395-BA55-9EB6FFDBC440}"/>
                  </a:ext>
                </a:extLst>
              </p:cNvPr>
              <p:cNvSpPr txBox="1"/>
              <p:nvPr/>
            </p:nvSpPr>
            <p:spPr>
              <a:xfrm rot="16200000">
                <a:off x="2869890" y="2634067"/>
                <a:ext cx="696280" cy="3113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FEBA485-BFA0-4395-BA55-9EB6FFDBC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869890" y="2634067"/>
                <a:ext cx="696280" cy="311367"/>
              </a:xfrm>
              <a:prstGeom prst="rect">
                <a:avLst/>
              </a:prstGeom>
              <a:blipFill>
                <a:blip r:embed="rId4"/>
                <a:stretch>
                  <a:fillRect l="-1961" t="-13158" r="-35294"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CBC293D-A7B8-4055-83CD-A891A5AC1939}"/>
                  </a:ext>
                </a:extLst>
              </p:cNvPr>
              <p:cNvSpPr txBox="1"/>
              <p:nvPr/>
            </p:nvSpPr>
            <p:spPr>
              <a:xfrm>
                <a:off x="1557539" y="2471356"/>
                <a:ext cx="318869" cy="3146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CBC293D-A7B8-4055-83CD-A891A5AC1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539" y="2471356"/>
                <a:ext cx="318869" cy="314638"/>
              </a:xfrm>
              <a:prstGeom prst="rect">
                <a:avLst/>
              </a:prstGeom>
              <a:blipFill>
                <a:blip r:embed="rId5"/>
                <a:stretch>
                  <a:fillRect l="-19231" r="-25000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CFAD7E6-D3C9-4235-A54A-3F28178167A4}"/>
                  </a:ext>
                </a:extLst>
              </p:cNvPr>
              <p:cNvSpPr txBox="1"/>
              <p:nvPr/>
            </p:nvSpPr>
            <p:spPr>
              <a:xfrm>
                <a:off x="2025668" y="2464820"/>
                <a:ext cx="320024" cy="3112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CFAD7E6-D3C9-4235-A54A-3F2817816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668" y="2464820"/>
                <a:ext cx="320024" cy="311239"/>
              </a:xfrm>
              <a:prstGeom prst="rect">
                <a:avLst/>
              </a:prstGeom>
              <a:blipFill>
                <a:blip r:embed="rId6"/>
                <a:stretch>
                  <a:fillRect l="-18868" r="-7547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99B830B-A0D4-4F4D-8115-E0E27EE0B082}"/>
                  </a:ext>
                </a:extLst>
              </p:cNvPr>
              <p:cNvSpPr txBox="1"/>
              <p:nvPr/>
            </p:nvSpPr>
            <p:spPr>
              <a:xfrm>
                <a:off x="2583699" y="2471356"/>
                <a:ext cx="320024" cy="3148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99B830B-A0D4-4F4D-8115-E0E27EE0B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699" y="2471356"/>
                <a:ext cx="320024" cy="314830"/>
              </a:xfrm>
              <a:prstGeom prst="rect">
                <a:avLst/>
              </a:prstGeom>
              <a:blipFill>
                <a:blip r:embed="rId7"/>
                <a:stretch>
                  <a:fillRect l="-19231" r="-25000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CD1AC18-F619-4DEC-9688-6FAFAD4B2D9A}"/>
                  </a:ext>
                </a:extLst>
              </p:cNvPr>
              <p:cNvSpPr txBox="1"/>
              <p:nvPr/>
            </p:nvSpPr>
            <p:spPr>
              <a:xfrm rot="16200000">
                <a:off x="3377890" y="2642592"/>
                <a:ext cx="696281" cy="3146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CD1AC18-F619-4DEC-9688-6FAFAD4B2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377890" y="2642592"/>
                <a:ext cx="696281" cy="314638"/>
              </a:xfrm>
              <a:prstGeom prst="rect">
                <a:avLst/>
              </a:prstGeom>
              <a:blipFill>
                <a:blip r:embed="rId8"/>
                <a:stretch>
                  <a:fillRect l="-1923" t="-13158" r="-32692"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C4D5272-7173-40C4-8B83-C78834E1260D}"/>
                  </a:ext>
                </a:extLst>
              </p:cNvPr>
              <p:cNvSpPr txBox="1"/>
              <p:nvPr/>
            </p:nvSpPr>
            <p:spPr>
              <a:xfrm rot="16200000">
                <a:off x="5810819" y="2847074"/>
                <a:ext cx="1072986" cy="3120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({1,2})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C4D5272-7173-40C4-8B83-C78834E12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10819" y="2847074"/>
                <a:ext cx="1072986" cy="312073"/>
              </a:xfrm>
              <a:prstGeom prst="rect">
                <a:avLst/>
              </a:prstGeom>
              <a:blipFill>
                <a:blip r:embed="rId9"/>
                <a:stretch>
                  <a:fillRect l="-3922" t="-7955" r="-35294" b="-5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B95C7EA-377F-4CB9-8E74-F11D4B64F17C}"/>
                  </a:ext>
                </a:extLst>
              </p:cNvPr>
              <p:cNvSpPr txBox="1"/>
              <p:nvPr/>
            </p:nvSpPr>
            <p:spPr>
              <a:xfrm rot="16200000">
                <a:off x="6318819" y="2855760"/>
                <a:ext cx="1072986" cy="315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({1,2})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B95C7EA-377F-4CB9-8E74-F11D4B64F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18819" y="2855760"/>
                <a:ext cx="1072986" cy="315023"/>
              </a:xfrm>
              <a:prstGeom prst="rect">
                <a:avLst/>
              </a:prstGeom>
              <a:blipFill>
                <a:blip r:embed="rId10"/>
                <a:stretch>
                  <a:fillRect l="-1961" t="-7955" r="-37255" b="-5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22A5B6F-0678-473B-8210-5386A93D42C9}"/>
                  </a:ext>
                </a:extLst>
              </p:cNvPr>
              <p:cNvSpPr txBox="1"/>
              <p:nvPr/>
            </p:nvSpPr>
            <p:spPr>
              <a:xfrm rot="16200000">
                <a:off x="7689831" y="2795889"/>
                <a:ext cx="952248" cy="312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22A5B6F-0678-473B-8210-5386A93D4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689831" y="2795889"/>
                <a:ext cx="952248" cy="312843"/>
              </a:xfrm>
              <a:prstGeom prst="rect">
                <a:avLst/>
              </a:prstGeom>
              <a:blipFill>
                <a:blip r:embed="rId11"/>
                <a:stretch>
                  <a:fillRect l="-3922" t="-8974" r="-35294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F029A97-FE85-47F9-AE4F-E23B535F49EE}"/>
              </a:ext>
            </a:extLst>
          </p:cNvPr>
          <p:cNvCxnSpPr>
            <a:cxnSpLocks/>
          </p:cNvCxnSpPr>
          <p:nvPr/>
        </p:nvCxnSpPr>
        <p:spPr>
          <a:xfrm>
            <a:off x="8994732" y="2340910"/>
            <a:ext cx="420066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1749F4D5-7924-43C8-A910-5369A0114B19}"/>
              </a:ext>
            </a:extLst>
          </p:cNvPr>
          <p:cNvSpPr/>
          <p:nvPr/>
        </p:nvSpPr>
        <p:spPr>
          <a:xfrm>
            <a:off x="8434170" y="2193561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6AECD89-F662-4EA6-8072-D08C685259BA}"/>
                  </a:ext>
                </a:extLst>
              </p:cNvPr>
              <p:cNvSpPr txBox="1"/>
              <p:nvPr/>
            </p:nvSpPr>
            <p:spPr>
              <a:xfrm rot="16200000">
                <a:off x="8075911" y="2836209"/>
                <a:ext cx="952248" cy="3134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6AECD89-F662-4EA6-8072-D08C68525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075911" y="2836209"/>
                <a:ext cx="952248" cy="313484"/>
              </a:xfrm>
              <a:prstGeom prst="rect">
                <a:avLst/>
              </a:prstGeom>
              <a:blipFill>
                <a:blip r:embed="rId12"/>
                <a:stretch>
                  <a:fillRect l="-1923" t="-8974" r="-32692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E77E3EA-FCC0-4447-AD1D-3112DBA8FBAC}"/>
                  </a:ext>
                </a:extLst>
              </p:cNvPr>
              <p:cNvSpPr txBox="1"/>
              <p:nvPr/>
            </p:nvSpPr>
            <p:spPr>
              <a:xfrm rot="16200000">
                <a:off x="9103811" y="3019409"/>
                <a:ext cx="1314526" cy="312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{1}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{2}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E77E3EA-FCC0-4447-AD1D-3112DBA8F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103811" y="3019409"/>
                <a:ext cx="1314526" cy="312843"/>
              </a:xfrm>
              <a:prstGeom prst="rect">
                <a:avLst/>
              </a:prstGeom>
              <a:blipFill>
                <a:blip r:embed="rId13"/>
                <a:stretch>
                  <a:fillRect l="-3922" t="-6481" r="-35294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EDA28D1-3C6D-453B-9B2F-C14DED7134A7}"/>
                  </a:ext>
                </a:extLst>
              </p:cNvPr>
              <p:cNvSpPr txBox="1"/>
              <p:nvPr/>
            </p:nvSpPr>
            <p:spPr>
              <a:xfrm rot="16200000">
                <a:off x="9489891" y="3049569"/>
                <a:ext cx="1314526" cy="3134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{1}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{2}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EDA28D1-3C6D-453B-9B2F-C14DED713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489891" y="3049569"/>
                <a:ext cx="1314526" cy="313484"/>
              </a:xfrm>
              <a:prstGeom prst="rect">
                <a:avLst/>
              </a:prstGeom>
              <a:blipFill>
                <a:blip r:embed="rId14"/>
                <a:stretch>
                  <a:fillRect l="-3922" t="-6481" r="-35294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Oval 97">
            <a:extLst>
              <a:ext uri="{FF2B5EF4-FFF2-40B4-BE49-F238E27FC236}">
                <a16:creationId xmlns:a16="http://schemas.microsoft.com/office/drawing/2014/main" id="{046FC9F9-0A6A-4247-B073-B60656E97A52}"/>
              </a:ext>
            </a:extLst>
          </p:cNvPr>
          <p:cNvSpPr/>
          <p:nvPr/>
        </p:nvSpPr>
        <p:spPr>
          <a:xfrm>
            <a:off x="9622890" y="2213881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3D11C5B-B055-4CC6-90CA-8FB02FCD15CC}"/>
              </a:ext>
            </a:extLst>
          </p:cNvPr>
          <p:cNvSpPr/>
          <p:nvPr/>
        </p:nvSpPr>
        <p:spPr>
          <a:xfrm>
            <a:off x="10029290" y="2234201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89AACFD-7269-44C5-984A-F32651D953BD}"/>
              </a:ext>
            </a:extLst>
          </p:cNvPr>
          <p:cNvSpPr/>
          <p:nvPr/>
        </p:nvSpPr>
        <p:spPr>
          <a:xfrm>
            <a:off x="887046" y="4999812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6AC1BE9-8E89-46AB-B8FA-27699836B70F}"/>
              </a:ext>
            </a:extLst>
          </p:cNvPr>
          <p:cNvSpPr/>
          <p:nvPr/>
        </p:nvSpPr>
        <p:spPr>
          <a:xfrm>
            <a:off x="2973354" y="5015580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9D7C87B-A23A-44C8-96AB-B982B17B7A58}"/>
              </a:ext>
            </a:extLst>
          </p:cNvPr>
          <p:cNvSpPr/>
          <p:nvPr/>
        </p:nvSpPr>
        <p:spPr>
          <a:xfrm>
            <a:off x="4965064" y="5062881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E1D98D5B-747B-4290-A521-C69DDAAE5C03}"/>
              </a:ext>
            </a:extLst>
          </p:cNvPr>
          <p:cNvSpPr/>
          <p:nvPr/>
        </p:nvSpPr>
        <p:spPr>
          <a:xfrm>
            <a:off x="11665212" y="4996112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43FE835A-9E24-45AF-A9F8-49B8766A4923}"/>
              </a:ext>
            </a:extLst>
          </p:cNvPr>
          <p:cNvSpPr/>
          <p:nvPr/>
        </p:nvSpPr>
        <p:spPr>
          <a:xfrm>
            <a:off x="4458681" y="6125179"/>
            <a:ext cx="364494" cy="349449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F215557-FBEB-40BA-BDDE-C8B2E1EFA115}"/>
                  </a:ext>
                </a:extLst>
              </p:cNvPr>
              <p:cNvSpPr txBox="1"/>
              <p:nvPr/>
            </p:nvSpPr>
            <p:spPr>
              <a:xfrm>
                <a:off x="4783526" y="6095482"/>
                <a:ext cx="534925" cy="5618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F215557-FBEB-40BA-BDDE-C8B2E1EFA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526" y="6095482"/>
                <a:ext cx="534925" cy="5618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0C2E648-A545-4492-9BDC-0B685EEA5FD5}"/>
              </a:ext>
            </a:extLst>
          </p:cNvPr>
          <p:cNvCxnSpPr>
            <a:cxnSpLocks/>
          </p:cNvCxnSpPr>
          <p:nvPr/>
        </p:nvCxnSpPr>
        <p:spPr>
          <a:xfrm>
            <a:off x="1137530" y="5320256"/>
            <a:ext cx="3182538" cy="8941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283FC5E-ABCC-43ED-9B58-06606C610F92}"/>
              </a:ext>
            </a:extLst>
          </p:cNvPr>
          <p:cNvCxnSpPr>
            <a:cxnSpLocks/>
          </p:cNvCxnSpPr>
          <p:nvPr/>
        </p:nvCxnSpPr>
        <p:spPr>
          <a:xfrm flipH="1">
            <a:off x="4757982" y="5430807"/>
            <a:ext cx="245257" cy="5724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D323154-E32E-4FCA-9069-AECA2F8346A3}"/>
              </a:ext>
            </a:extLst>
          </p:cNvPr>
          <p:cNvCxnSpPr>
            <a:cxnSpLocks/>
          </p:cNvCxnSpPr>
          <p:nvPr/>
        </p:nvCxnSpPr>
        <p:spPr>
          <a:xfrm flipH="1">
            <a:off x="4952694" y="5163523"/>
            <a:ext cx="6602322" cy="9616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099F46F0-AFA4-486B-B3CF-93EB2E24418D}"/>
                  </a:ext>
                </a:extLst>
              </p:cNvPr>
              <p:cNvSpPr txBox="1"/>
              <p:nvPr/>
            </p:nvSpPr>
            <p:spPr>
              <a:xfrm>
                <a:off x="7703745" y="5729264"/>
                <a:ext cx="37173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099F46F0-AFA4-486B-B3CF-93EB2E244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745" y="5729264"/>
                <a:ext cx="371732" cy="307777"/>
              </a:xfrm>
              <a:prstGeom prst="rect">
                <a:avLst/>
              </a:prstGeom>
              <a:blipFill>
                <a:blip r:embed="rId16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F33090E-1127-447C-87A9-C2A81FB3085A}"/>
                  </a:ext>
                </a:extLst>
              </p:cNvPr>
              <p:cNvSpPr txBox="1"/>
              <p:nvPr/>
            </p:nvSpPr>
            <p:spPr>
              <a:xfrm>
                <a:off x="4807479" y="5538586"/>
                <a:ext cx="37173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F33090E-1127-447C-87A9-C2A81FB30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479" y="5538586"/>
                <a:ext cx="371732" cy="307777"/>
              </a:xfrm>
              <a:prstGeom prst="rect">
                <a:avLst/>
              </a:prstGeom>
              <a:blipFill>
                <a:blip r:embed="rId17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7E11EB5-B5E1-4340-99F2-AC70E9BE09F8}"/>
                  </a:ext>
                </a:extLst>
              </p:cNvPr>
              <p:cNvSpPr txBox="1"/>
              <p:nvPr/>
            </p:nvSpPr>
            <p:spPr>
              <a:xfrm>
                <a:off x="2899856" y="5575376"/>
                <a:ext cx="37173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7E11EB5-B5E1-4340-99F2-AC70E9BE0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856" y="5575376"/>
                <a:ext cx="371732" cy="307777"/>
              </a:xfrm>
              <a:prstGeom prst="rect">
                <a:avLst/>
              </a:prstGeom>
              <a:blipFill>
                <a:blip r:embed="rId18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92A26A2E-11BB-4E9A-9EA2-1AA691917457}"/>
              </a:ext>
            </a:extLst>
          </p:cNvPr>
          <p:cNvCxnSpPr>
            <a:cxnSpLocks/>
          </p:cNvCxnSpPr>
          <p:nvPr/>
        </p:nvCxnSpPr>
        <p:spPr>
          <a:xfrm>
            <a:off x="1691014" y="2842365"/>
            <a:ext cx="3264229" cy="21902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6D44A12-204D-47E0-9F8B-7540ABF01E71}"/>
              </a:ext>
            </a:extLst>
          </p:cNvPr>
          <p:cNvCxnSpPr>
            <a:cxnSpLocks/>
          </p:cNvCxnSpPr>
          <p:nvPr/>
        </p:nvCxnSpPr>
        <p:spPr>
          <a:xfrm>
            <a:off x="2178694" y="2872845"/>
            <a:ext cx="2834704" cy="2020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F29ECE5D-43EF-4319-8FFB-25AE3AB07EC2}"/>
              </a:ext>
            </a:extLst>
          </p:cNvPr>
          <p:cNvSpPr/>
          <p:nvPr/>
        </p:nvSpPr>
        <p:spPr>
          <a:xfrm>
            <a:off x="4660616" y="2166580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3D7F34B-CFE3-41D2-854C-F51F1C5A9FDF}"/>
                  </a:ext>
                </a:extLst>
              </p:cNvPr>
              <p:cNvSpPr txBox="1"/>
              <p:nvPr/>
            </p:nvSpPr>
            <p:spPr>
              <a:xfrm rot="16200000">
                <a:off x="4343961" y="2735475"/>
                <a:ext cx="877420" cy="3117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({1})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3D7F34B-CFE3-41D2-854C-F51F1C5A9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343961" y="2735475"/>
                <a:ext cx="877420" cy="311752"/>
              </a:xfrm>
              <a:prstGeom prst="rect">
                <a:avLst/>
              </a:prstGeom>
              <a:blipFill>
                <a:blip r:embed="rId19"/>
                <a:stretch>
                  <a:fillRect l="-3922" t="-9722" r="-35294"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AA1651F-C83E-4BA3-AB96-0E113D00660C}"/>
                  </a:ext>
                </a:extLst>
              </p:cNvPr>
              <p:cNvSpPr txBox="1"/>
              <p:nvPr/>
            </p:nvSpPr>
            <p:spPr>
              <a:xfrm rot="16200000">
                <a:off x="5095801" y="2733839"/>
                <a:ext cx="877420" cy="315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({1})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AA1651F-C83E-4BA3-AB96-0E113D006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095801" y="2733839"/>
                <a:ext cx="877420" cy="315023"/>
              </a:xfrm>
              <a:prstGeom prst="rect">
                <a:avLst/>
              </a:prstGeom>
              <a:blipFill>
                <a:blip r:embed="rId20"/>
                <a:stretch>
                  <a:fillRect t="-9722" r="-34615"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Oval 124">
            <a:extLst>
              <a:ext uri="{FF2B5EF4-FFF2-40B4-BE49-F238E27FC236}">
                <a16:creationId xmlns:a16="http://schemas.microsoft.com/office/drawing/2014/main" id="{961C0465-C457-43F6-904F-0974176F2788}"/>
              </a:ext>
            </a:extLst>
          </p:cNvPr>
          <p:cNvSpPr/>
          <p:nvPr/>
        </p:nvSpPr>
        <p:spPr>
          <a:xfrm>
            <a:off x="5424357" y="2151863"/>
            <a:ext cx="276046" cy="267419"/>
          </a:xfrm>
          <a:prstGeom prst="ellipse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B851E3C-9563-4378-886C-664CFB184B8E}"/>
              </a:ext>
            </a:extLst>
          </p:cNvPr>
          <p:cNvCxnSpPr>
            <a:cxnSpLocks/>
          </p:cNvCxnSpPr>
          <p:nvPr/>
        </p:nvCxnSpPr>
        <p:spPr>
          <a:xfrm>
            <a:off x="4788396" y="3393219"/>
            <a:ext cx="312061" cy="15211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2AD6632-B10B-4439-820D-72980BD360CD}"/>
              </a:ext>
            </a:extLst>
          </p:cNvPr>
          <p:cNvCxnSpPr>
            <a:cxnSpLocks/>
          </p:cNvCxnSpPr>
          <p:nvPr/>
        </p:nvCxnSpPr>
        <p:spPr>
          <a:xfrm flipH="1">
            <a:off x="5247150" y="3421834"/>
            <a:ext cx="252958" cy="14925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4D071E7-714D-441D-A633-9D9A4A1F9348}"/>
                  </a:ext>
                </a:extLst>
              </p:cNvPr>
              <p:cNvSpPr txBox="1"/>
              <p:nvPr/>
            </p:nvSpPr>
            <p:spPr>
              <a:xfrm rot="16200000">
                <a:off x="10564325" y="3212449"/>
                <a:ext cx="1705660" cy="312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{1,2}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{1,2}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4D071E7-714D-441D-A633-9D9A4A1F9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564325" y="3212449"/>
                <a:ext cx="1705660" cy="312843"/>
              </a:xfrm>
              <a:prstGeom prst="rect">
                <a:avLst/>
              </a:prstGeom>
              <a:blipFill>
                <a:blip r:embed="rId21"/>
                <a:stretch>
                  <a:fillRect l="-1923" t="-5000" r="-32692" b="-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D4CD0BA-92BF-49B1-96F2-BC53CB79D1A0}"/>
                  </a:ext>
                </a:extLst>
              </p:cNvPr>
              <p:cNvSpPr txBox="1"/>
              <p:nvPr/>
            </p:nvSpPr>
            <p:spPr>
              <a:xfrm rot="16200000">
                <a:off x="10950405" y="3242609"/>
                <a:ext cx="1705660" cy="3134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{1,2}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{1,2}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D4CD0BA-92BF-49B1-96F2-BC53CB79D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950405" y="3242609"/>
                <a:ext cx="1705660" cy="313484"/>
              </a:xfrm>
              <a:prstGeom prst="rect">
                <a:avLst/>
              </a:prstGeom>
              <a:blipFill>
                <a:blip r:embed="rId22"/>
                <a:stretch>
                  <a:fillRect l="-3922" t="-5000" r="-35294" b="-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Oval 131">
            <a:extLst>
              <a:ext uri="{FF2B5EF4-FFF2-40B4-BE49-F238E27FC236}">
                <a16:creationId xmlns:a16="http://schemas.microsoft.com/office/drawing/2014/main" id="{4792D5F6-2C74-4F55-AB03-3EDA8948A0B4}"/>
              </a:ext>
            </a:extLst>
          </p:cNvPr>
          <p:cNvSpPr/>
          <p:nvPr/>
        </p:nvSpPr>
        <p:spPr>
          <a:xfrm>
            <a:off x="11278970" y="2244361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6259B768-8A5C-4899-84D2-9EF607D80487}"/>
              </a:ext>
            </a:extLst>
          </p:cNvPr>
          <p:cNvSpPr/>
          <p:nvPr/>
        </p:nvSpPr>
        <p:spPr>
          <a:xfrm>
            <a:off x="11685370" y="2264681"/>
            <a:ext cx="276046" cy="267419"/>
          </a:xfrm>
          <a:prstGeom prst="ellipse">
            <a:avLst/>
          </a:prstGeom>
          <a:solidFill>
            <a:srgbClr val="00B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612D5CB-FC62-4776-AFAB-99DD1F12DD54}"/>
              </a:ext>
            </a:extLst>
          </p:cNvPr>
          <p:cNvCxnSpPr>
            <a:cxnSpLocks/>
          </p:cNvCxnSpPr>
          <p:nvPr/>
        </p:nvCxnSpPr>
        <p:spPr>
          <a:xfrm flipH="1">
            <a:off x="5373629" y="3811964"/>
            <a:ext cx="4217133" cy="10816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79674DC-61B4-401C-AF6A-C0A74050D871}"/>
              </a:ext>
            </a:extLst>
          </p:cNvPr>
          <p:cNvCxnSpPr>
            <a:cxnSpLocks/>
          </p:cNvCxnSpPr>
          <p:nvPr/>
        </p:nvCxnSpPr>
        <p:spPr>
          <a:xfrm flipH="1">
            <a:off x="5413048" y="3859205"/>
            <a:ext cx="4616242" cy="1203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3ABB5D5-9624-4EBD-832E-692346CF5892}"/>
              </a:ext>
            </a:extLst>
          </p:cNvPr>
          <p:cNvCxnSpPr>
            <a:cxnSpLocks/>
          </p:cNvCxnSpPr>
          <p:nvPr/>
        </p:nvCxnSpPr>
        <p:spPr>
          <a:xfrm>
            <a:off x="10600012" y="2371390"/>
            <a:ext cx="420066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8CFF7E51-CFCB-4DFE-9A2D-38BC7C27562D}"/>
              </a:ext>
            </a:extLst>
          </p:cNvPr>
          <p:cNvCxnSpPr>
            <a:cxnSpLocks/>
          </p:cNvCxnSpPr>
          <p:nvPr/>
        </p:nvCxnSpPr>
        <p:spPr>
          <a:xfrm>
            <a:off x="7338652" y="2320590"/>
            <a:ext cx="420066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500D6537-BC72-4B60-84CF-30F31870A8DA}"/>
                  </a:ext>
                </a:extLst>
              </p:cNvPr>
              <p:cNvSpPr txBox="1"/>
              <p:nvPr/>
            </p:nvSpPr>
            <p:spPr>
              <a:xfrm>
                <a:off x="2670341" y="3793130"/>
                <a:ext cx="46324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500D6537-BC72-4B60-84CF-30F31870A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341" y="3793130"/>
                <a:ext cx="463241" cy="307777"/>
              </a:xfrm>
              <a:prstGeom prst="rect">
                <a:avLst/>
              </a:prstGeom>
              <a:blipFill>
                <a:blip r:embed="rId23"/>
                <a:stretch>
                  <a:fillRect r="-3947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2CB76CED-26C5-4C85-AC36-44E3051AD52A}"/>
                  </a:ext>
                </a:extLst>
              </p:cNvPr>
              <p:cNvSpPr txBox="1"/>
              <p:nvPr/>
            </p:nvSpPr>
            <p:spPr>
              <a:xfrm>
                <a:off x="3381541" y="3539130"/>
                <a:ext cx="46324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2CB76CED-26C5-4C85-AC36-44E3051AD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541" y="3539130"/>
                <a:ext cx="463241" cy="307777"/>
              </a:xfrm>
              <a:prstGeom prst="rect">
                <a:avLst/>
              </a:prstGeom>
              <a:blipFill>
                <a:blip r:embed="rId24"/>
                <a:stretch>
                  <a:fillRect r="-2632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93DBBC60-0FCA-40C5-9D9A-6D21B370F9D5}"/>
                  </a:ext>
                </a:extLst>
              </p:cNvPr>
              <p:cNvSpPr txBox="1"/>
              <p:nvPr/>
            </p:nvSpPr>
            <p:spPr>
              <a:xfrm>
                <a:off x="4448341" y="3823610"/>
                <a:ext cx="46324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93DBBC60-0FCA-40C5-9D9A-6D21B370F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341" y="3823610"/>
                <a:ext cx="463241" cy="307777"/>
              </a:xfrm>
              <a:prstGeom prst="rect">
                <a:avLst/>
              </a:prstGeom>
              <a:blipFill>
                <a:blip r:embed="rId25"/>
                <a:stretch>
                  <a:fillRect r="-2632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5900DB68-6552-4816-98D5-567C9B5924B7}"/>
                  </a:ext>
                </a:extLst>
              </p:cNvPr>
              <p:cNvSpPr txBox="1"/>
              <p:nvPr/>
            </p:nvSpPr>
            <p:spPr>
              <a:xfrm>
                <a:off x="5372901" y="3864250"/>
                <a:ext cx="46324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5900DB68-6552-4816-98D5-567C9B592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901" y="3864250"/>
                <a:ext cx="463241" cy="307777"/>
              </a:xfrm>
              <a:prstGeom prst="rect">
                <a:avLst/>
              </a:prstGeom>
              <a:blipFill>
                <a:blip r:embed="rId26"/>
                <a:stretch>
                  <a:fillRect r="-3947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2F9F13CA-A0E4-4C1E-87A8-08D09D4448A9}"/>
                  </a:ext>
                </a:extLst>
              </p:cNvPr>
              <p:cNvSpPr txBox="1"/>
              <p:nvPr/>
            </p:nvSpPr>
            <p:spPr>
              <a:xfrm>
                <a:off x="8268501" y="3732170"/>
                <a:ext cx="463241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2F9F13CA-A0E4-4C1E-87A8-08D09D444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01" y="3732170"/>
                <a:ext cx="463241" cy="92333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74578FB-7095-4444-AB7E-10DEB16B4485}"/>
                  </a:ext>
                </a:extLst>
              </p:cNvPr>
              <p:cNvSpPr txBox="1"/>
              <p:nvPr/>
            </p:nvSpPr>
            <p:spPr>
              <a:xfrm>
                <a:off x="8502181" y="4230010"/>
                <a:ext cx="463241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74578FB-7095-4444-AB7E-10DEB16B4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181" y="4230010"/>
                <a:ext cx="463241" cy="615553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F3A13976-6310-4CAE-9B35-B852C93D7806}"/>
              </a:ext>
            </a:extLst>
          </p:cNvPr>
          <p:cNvCxnSpPr>
            <a:cxnSpLocks/>
          </p:cNvCxnSpPr>
          <p:nvPr/>
        </p:nvCxnSpPr>
        <p:spPr>
          <a:xfrm flipH="1">
            <a:off x="1391921" y="1028085"/>
            <a:ext cx="3926530" cy="9966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1D7BBDAA-77F6-45AC-A3B8-AFCDDF971C15}"/>
              </a:ext>
            </a:extLst>
          </p:cNvPr>
          <p:cNvCxnSpPr>
            <a:cxnSpLocks/>
          </p:cNvCxnSpPr>
          <p:nvPr/>
        </p:nvCxnSpPr>
        <p:spPr>
          <a:xfrm>
            <a:off x="5733545" y="1057700"/>
            <a:ext cx="5951825" cy="1113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ADE2896E-35CE-4060-A685-97F5CF98E41A}"/>
              </a:ext>
            </a:extLst>
          </p:cNvPr>
          <p:cNvCxnSpPr>
            <a:cxnSpLocks/>
          </p:cNvCxnSpPr>
          <p:nvPr/>
        </p:nvCxnSpPr>
        <p:spPr>
          <a:xfrm>
            <a:off x="7338652" y="5187953"/>
            <a:ext cx="670881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2278E3D-8F7B-4BAA-B4E1-56A201AF48A2}"/>
              </a:ext>
            </a:extLst>
          </p:cNvPr>
          <p:cNvCxnSpPr>
            <a:cxnSpLocks/>
          </p:cNvCxnSpPr>
          <p:nvPr/>
        </p:nvCxnSpPr>
        <p:spPr>
          <a:xfrm>
            <a:off x="3883350" y="5152143"/>
            <a:ext cx="670881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DC5AA2A-4BDF-404F-9A4D-F54282342F23}"/>
              </a:ext>
            </a:extLst>
          </p:cNvPr>
          <p:cNvCxnSpPr>
            <a:cxnSpLocks/>
          </p:cNvCxnSpPr>
          <p:nvPr/>
        </p:nvCxnSpPr>
        <p:spPr>
          <a:xfrm>
            <a:off x="1716973" y="5129821"/>
            <a:ext cx="670881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667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6817</TotalTime>
  <Words>528</Words>
  <Application>Microsoft Office PowerPoint</Application>
  <PresentationFormat>Widescreen</PresentationFormat>
  <Paragraphs>149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srikumar</dc:creator>
  <cp:lastModifiedBy>srikumar</cp:lastModifiedBy>
  <cp:revision>40</cp:revision>
  <dcterms:created xsi:type="dcterms:W3CDTF">2017-07-09T20:15:01Z</dcterms:created>
  <dcterms:modified xsi:type="dcterms:W3CDTF">2017-07-29T05:13:19Z</dcterms:modified>
</cp:coreProperties>
</file>