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3" r:id="rId4"/>
    <p:sldId id="267" r:id="rId5"/>
    <p:sldId id="269" r:id="rId6"/>
    <p:sldId id="268" r:id="rId7"/>
    <p:sldId id="266" r:id="rId8"/>
    <p:sldId id="258" r:id="rId9"/>
    <p:sldId id="265" r:id="rId10"/>
    <p:sldId id="261" r:id="rId11"/>
    <p:sldId id="262" r:id="rId12"/>
  </p:sldIdLst>
  <p:sldSz cx="9144000" cy="5143500" type="screen16x9"/>
  <p:notesSz cx="6858000" cy="9144000"/>
  <p:embeddedFontLst>
    <p:embeddedFont>
      <p:font typeface="나눔고딕" panose="020D0604000000000000" pitchFamily="50" charset="-127"/>
      <p:regular r:id="rId14"/>
      <p:bold r:id="rId15"/>
    </p:embeddedFont>
    <p:embeddedFont>
      <p:font typeface="나눔고딕 ExtraBold" panose="020D0904000000000000" pitchFamily="50" charset="-127"/>
      <p:bold r:id="rId16"/>
    </p:embeddedFont>
    <p:embeddedFont>
      <p:font typeface="Segoe UI Symbol" panose="020B0502040204020203" pitchFamily="34" charset="0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D2D30"/>
    <a:srgbClr val="F7AB21"/>
    <a:srgbClr val="FC814A"/>
    <a:srgbClr val="E69D0C"/>
    <a:srgbClr val="716AA2"/>
    <a:srgbClr val="486784"/>
    <a:srgbClr val="336899"/>
    <a:srgbClr val="735FAD"/>
    <a:srgbClr val="958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7" autoAdjust="0"/>
  </p:normalViewPr>
  <p:slideViewPr>
    <p:cSldViewPr>
      <p:cViewPr varScale="1">
        <p:scale>
          <a:sx n="104" d="100"/>
          <a:sy n="104" d="100"/>
        </p:scale>
        <p:origin x="336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197601413722011"/>
          <c:y val="3.6604947458668116E-2"/>
          <c:w val="0.7434279526173253"/>
          <c:h val="0.8237160694150326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온라인</c:v>
                </c:pt>
              </c:strCache>
            </c:strRef>
          </c:tx>
          <c:spPr>
            <a:solidFill>
              <a:srgbClr val="F9BD51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삼성페이</c:v>
                </c:pt>
                <c:pt idx="1">
                  <c:v>네이버페이</c:v>
                </c:pt>
                <c:pt idx="2">
                  <c:v>제로페이</c:v>
                </c:pt>
                <c:pt idx="3">
                  <c:v>카카오페이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90</c:v>
                </c:pt>
                <c:pt idx="2">
                  <c:v>30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92-4B39-B7D3-0893B2301C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오프라인</c:v>
                </c:pt>
              </c:strCache>
            </c:strRef>
          </c:tx>
          <c:spPr>
            <a:solidFill>
              <a:srgbClr val="FC814A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삼성페이</c:v>
                </c:pt>
                <c:pt idx="1">
                  <c:v>네이버페이</c:v>
                </c:pt>
                <c:pt idx="2">
                  <c:v>제로페이</c:v>
                </c:pt>
                <c:pt idx="3">
                  <c:v>카카오페이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10</c:v>
                </c:pt>
                <c:pt idx="2">
                  <c:v>70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92-4B39-B7D3-0893B2301C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8510080"/>
        <c:axId val="48511616"/>
      </c:barChart>
      <c:catAx>
        <c:axId val="4851008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48511616"/>
        <c:crosses val="autoZero"/>
        <c:auto val="1"/>
        <c:lblAlgn val="ctr"/>
        <c:lblOffset val="100"/>
        <c:noMultiLvlLbl val="0"/>
      </c:catAx>
      <c:valAx>
        <c:axId val="485116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8510080"/>
        <c:crosses val="autoZero"/>
        <c:crossBetween val="between"/>
      </c:valAx>
      <c:spPr>
        <a:ln>
          <a:noFill/>
        </a:ln>
      </c:spPr>
    </c:plotArea>
    <c:legend>
      <c:legendPos val="b"/>
      <c:layout>
        <c:manualLayout>
          <c:xMode val="edge"/>
          <c:yMode val="edge"/>
          <c:x val="0.32335712284583384"/>
          <c:y val="0.90022081341751625"/>
          <c:w val="0.35328557471966204"/>
          <c:h val="8.4026565182484969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2F912-378A-42DB-8C1B-5D094E995F3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B7148-054B-4384-A264-5883D7E963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91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B7148-054B-4384-A264-5883D7E963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3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B7148-054B-4384-A264-5883D7E963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1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B7148-054B-4384-A264-5883D7E963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3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B7148-054B-4384-A264-5883D7E963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83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B7148-054B-4384-A264-5883D7E963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03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B7148-054B-4384-A264-5883D7E963C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75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50C3-ABC8-47D4-814D-F0A2497CA55F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3CDB-4F08-43A6-B098-B0D76A78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50C3-ABC8-47D4-814D-F0A2497CA55F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3CDB-4F08-43A6-B098-B0D76A78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12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50C3-ABC8-47D4-814D-F0A2497CA55F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3CDB-4F08-43A6-B098-B0D76A78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85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50C3-ABC8-47D4-814D-F0A2497CA55F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3CDB-4F08-43A6-B098-B0D76A78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8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50C3-ABC8-47D4-814D-F0A2497CA55F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3CDB-4F08-43A6-B098-B0D76A78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3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50C3-ABC8-47D4-814D-F0A2497CA55F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3CDB-4F08-43A6-B098-B0D76A78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0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50C3-ABC8-47D4-814D-F0A2497CA55F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3CDB-4F08-43A6-B098-B0D76A78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6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50C3-ABC8-47D4-814D-F0A2497CA55F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3CDB-4F08-43A6-B098-B0D76A78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3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50C3-ABC8-47D4-814D-F0A2497CA55F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3CDB-4F08-43A6-B098-B0D76A78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39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50C3-ABC8-47D4-814D-F0A2497CA55F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3CDB-4F08-43A6-B098-B0D76A78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2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50C3-ABC8-47D4-814D-F0A2497CA55F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3CDB-4F08-43A6-B098-B0D76A78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3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50C3-ABC8-47D4-814D-F0A2497CA55F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53CDB-4F08-43A6-B098-B0D76A78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3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05750"/>
            <a:ext cx="8928992" cy="49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19872" y="1779662"/>
            <a:ext cx="4320480" cy="68441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Nothing Better</a:t>
            </a:r>
            <a:endParaRPr lang="ko-KR" altLang="en-US" sz="40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2040" y="2571750"/>
            <a:ext cx="2268247" cy="9456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2005043</a:t>
            </a:r>
            <a:r>
              <a:rPr lang="ko-KR" altLang="en-US" sz="2400" kern="0" spc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손호영</a:t>
            </a:r>
            <a:endParaRPr lang="en-US" altLang="ko-KR" sz="20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1805051</a:t>
            </a:r>
            <a:r>
              <a:rPr lang="en-US" altLang="ko-KR" sz="2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윤정환</a:t>
            </a:r>
            <a:endParaRPr lang="en-US" altLang="ko-KR" sz="2000" kern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1942031</a:t>
            </a:r>
            <a:r>
              <a:rPr lang="en-US" altLang="ko-KR" sz="2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   미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3563888" y="1779662"/>
            <a:ext cx="0" cy="18989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6FFF70F-170A-48B2-9A7A-39C9708672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8" y="1676158"/>
            <a:ext cx="2297077" cy="210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74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000" y="843558"/>
            <a:ext cx="8928992" cy="41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08000" y="87542"/>
            <a:ext cx="8928992" cy="756016"/>
            <a:chOff x="108000" y="87542"/>
            <a:chExt cx="8928992" cy="756016"/>
          </a:xfrm>
        </p:grpSpPr>
        <p:sp>
          <p:nvSpPr>
            <p:cNvPr id="8" name="직사각형 7"/>
            <p:cNvSpPr/>
            <p:nvPr/>
          </p:nvSpPr>
          <p:spPr>
            <a:xfrm>
              <a:off x="108000" y="87542"/>
              <a:ext cx="8928992" cy="756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0" rtlCol="0" anchor="ctr"/>
            <a:lstStyle/>
            <a:p>
              <a:r>
                <a:rPr lang="ko-KR" altLang="en-US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강조</a:t>
              </a:r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 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차트 사용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18" y="159542"/>
              <a:ext cx="540000" cy="540000"/>
            </a:xfrm>
            <a:prstGeom prst="rect">
              <a:avLst/>
            </a:prstGeom>
          </p:spPr>
        </p:pic>
      </p:grp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498227960"/>
              </p:ext>
            </p:extLst>
          </p:nvPr>
        </p:nvGraphicFramePr>
        <p:xfrm>
          <a:off x="263018" y="1078040"/>
          <a:ext cx="5568280" cy="3708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58107"/>
              </p:ext>
            </p:extLst>
          </p:nvPr>
        </p:nvGraphicFramePr>
        <p:xfrm>
          <a:off x="6012160" y="1203599"/>
          <a:ext cx="2592289" cy="1728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6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온라인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오프라인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삼성페이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50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108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>
                          <a:effectLst/>
                        </a:rPr>
                        <a:t>50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108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</a:rPr>
                        <a:t>네이버페이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90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108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108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제로페이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30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108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70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108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카카오페이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80</a:t>
                      </a:r>
                    </a:p>
                  </a:txBody>
                  <a:tcPr marL="9525" marR="108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u="none" strike="noStrike" dirty="0">
                          <a:effectLst/>
                        </a:rPr>
                        <a:t>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108000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34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000" y="843558"/>
            <a:ext cx="8928992" cy="41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08000" y="87542"/>
            <a:ext cx="8928992" cy="756016"/>
            <a:chOff x="108000" y="87542"/>
            <a:chExt cx="8928992" cy="756016"/>
          </a:xfrm>
        </p:grpSpPr>
        <p:sp>
          <p:nvSpPr>
            <p:cNvPr id="8" name="직사각형 7"/>
            <p:cNvSpPr/>
            <p:nvPr/>
          </p:nvSpPr>
          <p:spPr>
            <a:xfrm>
              <a:off x="108000" y="87542"/>
              <a:ext cx="8928992" cy="756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0" rtlCol="0" anchor="ctr"/>
            <a:lstStyle/>
            <a:p>
              <a:r>
                <a:rPr lang="ko-KR" altLang="en-US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강조</a:t>
              </a:r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 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리뷰</a:t>
              </a:r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18" y="159542"/>
              <a:ext cx="540000" cy="540000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251520" y="1059582"/>
            <a:ext cx="2009490" cy="3672408"/>
            <a:chOff x="323528" y="1059582"/>
            <a:chExt cx="2009490" cy="367240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323528" y="1059582"/>
              <a:ext cx="2009490" cy="3672408"/>
            </a:xfrm>
            <a:prstGeom prst="roundRect">
              <a:avLst>
                <a:gd name="adj" fmla="val 10693"/>
              </a:avLst>
            </a:prstGeom>
            <a:solidFill>
              <a:srgbClr val="F5F5F5"/>
            </a:solidFill>
            <a:ln w="3175">
              <a:noFill/>
            </a:ln>
            <a:effectLst>
              <a:outerShdw blurRad="50800" dist="12700" dir="1800000" algn="tl" rotWithShape="0">
                <a:schemeClr val="tx1">
                  <a:lumMod val="50000"/>
                  <a:lumOff val="50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73" y="1290861"/>
              <a:ext cx="900000" cy="90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23528" y="2315656"/>
              <a:ext cx="2009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홍 길 순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67744" y="2787774"/>
              <a:ext cx="172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3528" y="2931789"/>
              <a:ext cx="2009490" cy="162000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ko-KR" altLang="en-US" sz="1400" dirty="0"/>
                <a:t>길순의 리뷰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411760" y="1059582"/>
            <a:ext cx="2009490" cy="3672408"/>
            <a:chOff x="323528" y="1059582"/>
            <a:chExt cx="2009490" cy="3672408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23528" y="1059582"/>
              <a:ext cx="2009490" cy="3672408"/>
            </a:xfrm>
            <a:prstGeom prst="roundRect">
              <a:avLst>
                <a:gd name="adj" fmla="val 10693"/>
              </a:avLst>
            </a:prstGeom>
            <a:solidFill>
              <a:srgbClr val="F5F5F5"/>
            </a:solidFill>
            <a:ln w="3175">
              <a:noFill/>
            </a:ln>
            <a:effectLst>
              <a:outerShdw blurRad="50800" dist="12700" dir="1800000" algn="tl" rotWithShape="0">
                <a:schemeClr val="tx1">
                  <a:lumMod val="50000"/>
                  <a:lumOff val="50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528" y="2315656"/>
              <a:ext cx="2009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홍 통 끼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467744" y="2787774"/>
              <a:ext cx="172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23528" y="3049291"/>
              <a:ext cx="2009490" cy="138499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ko-KR" altLang="en-US" sz="1400" dirty="0"/>
                <a:t>통기의 리뷰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572000" y="1059582"/>
            <a:ext cx="2009490" cy="3672408"/>
            <a:chOff x="323528" y="1059582"/>
            <a:chExt cx="2009490" cy="3672408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323528" y="1059582"/>
              <a:ext cx="2009490" cy="3672408"/>
            </a:xfrm>
            <a:prstGeom prst="roundRect">
              <a:avLst>
                <a:gd name="adj" fmla="val 10693"/>
              </a:avLst>
            </a:prstGeom>
            <a:solidFill>
              <a:srgbClr val="F5F5F5"/>
            </a:solidFill>
            <a:ln w="3175">
              <a:noFill/>
            </a:ln>
            <a:effectLst>
              <a:outerShdw blurRad="50800" dist="12700" dir="1800000" algn="tl" rotWithShape="0">
                <a:schemeClr val="tx1">
                  <a:lumMod val="50000"/>
                  <a:lumOff val="50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73" y="1290861"/>
              <a:ext cx="900000" cy="9000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23528" y="2315656"/>
              <a:ext cx="2009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임 통 끼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67744" y="2787774"/>
              <a:ext cx="172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23528" y="3049291"/>
              <a:ext cx="2009490" cy="138499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ko-KR" altLang="en-US" sz="1400" dirty="0" err="1"/>
                <a:t>통끼의</a:t>
              </a:r>
              <a:r>
                <a:rPr lang="ko-KR" altLang="en-US" sz="1400" dirty="0"/>
                <a:t> 리뷰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732240" y="1059582"/>
            <a:ext cx="2009490" cy="3672408"/>
            <a:chOff x="323528" y="1059582"/>
            <a:chExt cx="2009490" cy="367240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3528" y="1059582"/>
              <a:ext cx="2009490" cy="3672408"/>
            </a:xfrm>
            <a:prstGeom prst="roundRect">
              <a:avLst>
                <a:gd name="adj" fmla="val 10693"/>
              </a:avLst>
            </a:prstGeom>
            <a:solidFill>
              <a:srgbClr val="F5F5F5"/>
            </a:solidFill>
            <a:ln w="3175">
              <a:noFill/>
            </a:ln>
            <a:effectLst>
              <a:outerShdw blurRad="50800" dist="12700" dir="1800000" algn="tl" rotWithShape="0">
                <a:schemeClr val="tx1">
                  <a:lumMod val="50000"/>
                  <a:lumOff val="50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3528" y="2315656"/>
              <a:ext cx="20094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/>
                <a:t>홍 길 동</a:t>
              </a: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467744" y="2787774"/>
              <a:ext cx="1728000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3528" y="3049291"/>
              <a:ext cx="2009490" cy="138499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ko-KR" altLang="en-US" sz="1400" dirty="0"/>
                <a:t>길동의 리뷰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en-US" altLang="ko-KR" sz="1400" dirty="0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76" y="1290861"/>
            <a:ext cx="900000" cy="90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56" y="1290861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0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7504" y="103338"/>
            <a:ext cx="8928992" cy="4927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07504" y="103338"/>
            <a:ext cx="2016224" cy="74022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71204E-6223-4A3F-8527-9AA34B0E5508}"/>
              </a:ext>
            </a:extLst>
          </p:cNvPr>
          <p:cNvGrpSpPr/>
          <p:nvPr/>
        </p:nvGrpSpPr>
        <p:grpSpPr>
          <a:xfrm>
            <a:off x="1115616" y="864674"/>
            <a:ext cx="4896544" cy="3874457"/>
            <a:chOff x="323528" y="753204"/>
            <a:chExt cx="4608512" cy="387445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61A7694-FEE9-49D1-A13C-7264EE175F24}"/>
                </a:ext>
              </a:extLst>
            </p:cNvPr>
            <p:cNvGrpSpPr/>
            <p:nvPr/>
          </p:nvGrpSpPr>
          <p:grpSpPr>
            <a:xfrm>
              <a:off x="323528" y="753204"/>
              <a:ext cx="4608512" cy="896527"/>
              <a:chOff x="179512" y="707499"/>
              <a:chExt cx="4608512" cy="89652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79512" y="707499"/>
                <a:ext cx="1152128" cy="89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4800" b="1" spc="-300" dirty="0">
                    <a:solidFill>
                      <a:srgbClr val="FAD01E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01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187624" y="851870"/>
                <a:ext cx="3600400" cy="734293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r>
                  <a:rPr lang="ko-KR" alt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개발 동기</a:t>
                </a:r>
                <a:endParaRPr lang="en-US" altLang="ko-KR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83EEA96-99AE-49EB-9275-673618EC7CE4}"/>
                </a:ext>
              </a:extLst>
            </p:cNvPr>
            <p:cNvGrpSpPr/>
            <p:nvPr/>
          </p:nvGrpSpPr>
          <p:grpSpPr>
            <a:xfrm>
              <a:off x="323528" y="1743424"/>
              <a:ext cx="4608512" cy="896527"/>
              <a:chOff x="179512" y="707499"/>
              <a:chExt cx="4608512" cy="89652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9C9B83-0EAC-4A69-BA6C-E3E4528E9E5B}"/>
                  </a:ext>
                </a:extLst>
              </p:cNvPr>
              <p:cNvSpPr txBox="1"/>
              <p:nvPr/>
            </p:nvSpPr>
            <p:spPr>
              <a:xfrm>
                <a:off x="179512" y="707499"/>
                <a:ext cx="1152128" cy="89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4800" b="1" spc="-300" dirty="0">
                    <a:solidFill>
                      <a:srgbClr val="FAD01E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02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FB2FAA9-CB90-4F61-9B4E-15039D9C5D10}"/>
                  </a:ext>
                </a:extLst>
              </p:cNvPr>
              <p:cNvSpPr/>
              <p:nvPr/>
            </p:nvSpPr>
            <p:spPr>
              <a:xfrm>
                <a:off x="1187624" y="851870"/>
                <a:ext cx="3600400" cy="734293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r>
                  <a:rPr lang="ko-KR" alt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아이템 소개</a:t>
                </a:r>
                <a:endParaRPr lang="en-US" altLang="ko-KR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6A8A3F1-2AB2-406F-8C27-2A423790CDA1}"/>
                </a:ext>
              </a:extLst>
            </p:cNvPr>
            <p:cNvGrpSpPr/>
            <p:nvPr/>
          </p:nvGrpSpPr>
          <p:grpSpPr>
            <a:xfrm>
              <a:off x="323528" y="2733644"/>
              <a:ext cx="4608512" cy="896527"/>
              <a:chOff x="179512" y="707499"/>
              <a:chExt cx="4608512" cy="89652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F3F421-2729-41FA-880D-B2AFEE973B3D}"/>
                  </a:ext>
                </a:extLst>
              </p:cNvPr>
              <p:cNvSpPr txBox="1"/>
              <p:nvPr/>
            </p:nvSpPr>
            <p:spPr>
              <a:xfrm>
                <a:off x="179512" y="707499"/>
                <a:ext cx="1152128" cy="89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4800" b="1" spc="-300" dirty="0">
                    <a:solidFill>
                      <a:srgbClr val="FAD01E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03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B0ABA4F-7EBA-4989-8997-90C98E99E0A8}"/>
                  </a:ext>
                </a:extLst>
              </p:cNvPr>
              <p:cNvSpPr/>
              <p:nvPr/>
            </p:nvSpPr>
            <p:spPr>
              <a:xfrm>
                <a:off x="1187624" y="851870"/>
                <a:ext cx="3600400" cy="734293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r>
                  <a:rPr lang="ko-KR" alt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기대 효과</a:t>
                </a:r>
                <a:endParaRPr lang="en-US" altLang="ko-KR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04D10C6-3D3F-4A74-9A21-BEF2E06A547B}"/>
                </a:ext>
              </a:extLst>
            </p:cNvPr>
            <p:cNvGrpSpPr/>
            <p:nvPr/>
          </p:nvGrpSpPr>
          <p:grpSpPr>
            <a:xfrm>
              <a:off x="323528" y="3731134"/>
              <a:ext cx="4608512" cy="896527"/>
              <a:chOff x="179512" y="707499"/>
              <a:chExt cx="4608512" cy="89652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8C7276-5596-477D-80E1-0B91BD374B4B}"/>
                  </a:ext>
                </a:extLst>
              </p:cNvPr>
              <p:cNvSpPr txBox="1"/>
              <p:nvPr/>
            </p:nvSpPr>
            <p:spPr>
              <a:xfrm>
                <a:off x="179512" y="707499"/>
                <a:ext cx="1152128" cy="89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sz="4800" b="1" spc="-300" dirty="0">
                    <a:solidFill>
                      <a:srgbClr val="FAD01E"/>
                    </a:solidFill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04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067F5BD-D3D5-49A3-896A-FFB4878647CD}"/>
                  </a:ext>
                </a:extLst>
              </p:cNvPr>
              <p:cNvSpPr/>
              <p:nvPr/>
            </p:nvSpPr>
            <p:spPr>
              <a:xfrm>
                <a:off x="1187624" y="851870"/>
                <a:ext cx="3600400" cy="734293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r>
                  <a:rPr lang="en-US" altLang="ko-KR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Q n 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235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05750"/>
            <a:ext cx="8928992" cy="49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51520" y="169168"/>
            <a:ext cx="3456384" cy="701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: </a:t>
            </a:r>
            <a:r>
              <a:rPr lang="ko-KR" altLang="en-US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동기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8000" y="1653922"/>
            <a:ext cx="8928992" cy="18002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800" spc="-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999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698" y="105749"/>
            <a:ext cx="8928992" cy="49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51520" y="169168"/>
            <a:ext cx="3816424" cy="701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: </a:t>
            </a:r>
            <a:r>
              <a:rPr lang="ko-KR" altLang="en-US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아이템 소개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8000" y="1653922"/>
            <a:ext cx="8928992" cy="18002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800" spc="-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13C351C-C8BE-4176-9A4D-462EB3143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200" y="5532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891713-29C5-4731-B565-2B35F8AE6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25"/>
          <a:stretch/>
        </p:blipFill>
        <p:spPr>
          <a:xfrm>
            <a:off x="3925664" y="2175829"/>
            <a:ext cx="1594830" cy="85875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FF214F1-920C-4712-A115-330AD123A348}"/>
              </a:ext>
            </a:extLst>
          </p:cNvPr>
          <p:cNvGrpSpPr/>
          <p:nvPr/>
        </p:nvGrpSpPr>
        <p:grpSpPr>
          <a:xfrm>
            <a:off x="683717" y="2027195"/>
            <a:ext cx="1368152" cy="3010554"/>
            <a:chOff x="1115616" y="1458038"/>
            <a:chExt cx="1152128" cy="357971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DB46C0E-D64B-4002-B423-FC226B795720}"/>
                </a:ext>
              </a:extLst>
            </p:cNvPr>
            <p:cNvGrpSpPr/>
            <p:nvPr/>
          </p:nvGrpSpPr>
          <p:grpSpPr>
            <a:xfrm>
              <a:off x="1115616" y="1458038"/>
              <a:ext cx="1152128" cy="2121824"/>
              <a:chOff x="6569980" y="1394620"/>
              <a:chExt cx="810332" cy="1197284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AF43EC64-2018-454D-9BB2-79EF16B7D3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0482" t="17335" r="26918" b="62545"/>
              <a:stretch/>
            </p:blipFill>
            <p:spPr>
              <a:xfrm>
                <a:off x="6569980" y="1394620"/>
                <a:ext cx="810332" cy="601066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2F889BDB-D516-472C-90BE-C4EBBAB6DA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0261" t="59111" r="27139" b="20930"/>
              <a:stretch/>
            </p:blipFill>
            <p:spPr>
              <a:xfrm>
                <a:off x="6570476" y="1995686"/>
                <a:ext cx="809836" cy="596218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680D1AE-9256-461F-8079-CA9A731D1889}"/>
                </a:ext>
              </a:extLst>
            </p:cNvPr>
            <p:cNvSpPr/>
            <p:nvPr/>
          </p:nvSpPr>
          <p:spPr>
            <a:xfrm>
              <a:off x="1583668" y="3576014"/>
              <a:ext cx="252028" cy="1461735"/>
            </a:xfrm>
            <a:prstGeom prst="rect">
              <a:avLst/>
            </a:prstGeom>
            <a:solidFill>
              <a:srgbClr val="2D2D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더하기 기호 21">
            <a:extLst>
              <a:ext uri="{FF2B5EF4-FFF2-40B4-BE49-F238E27FC236}">
                <a16:creationId xmlns:a16="http://schemas.microsoft.com/office/drawing/2014/main" id="{2FCA201A-5B87-4AF5-8180-C168295927D8}"/>
              </a:ext>
            </a:extLst>
          </p:cNvPr>
          <p:cNvSpPr/>
          <p:nvPr/>
        </p:nvSpPr>
        <p:spPr>
          <a:xfrm>
            <a:off x="2915816" y="2067694"/>
            <a:ext cx="648072" cy="648072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더하기 기호 24">
            <a:extLst>
              <a:ext uri="{FF2B5EF4-FFF2-40B4-BE49-F238E27FC236}">
                <a16:creationId xmlns:a16="http://schemas.microsoft.com/office/drawing/2014/main" id="{82CB8EB1-1801-4B55-A3B5-F58C4CB5895A}"/>
              </a:ext>
            </a:extLst>
          </p:cNvPr>
          <p:cNvSpPr/>
          <p:nvPr/>
        </p:nvSpPr>
        <p:spPr>
          <a:xfrm>
            <a:off x="6046174" y="2067694"/>
            <a:ext cx="648072" cy="648072"/>
          </a:xfrm>
          <a:prstGeom prst="mathPlu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B67BC1A-2C11-4F34-9651-35BCDFE209C2}"/>
              </a:ext>
            </a:extLst>
          </p:cNvPr>
          <p:cNvGrpSpPr/>
          <p:nvPr/>
        </p:nvGrpSpPr>
        <p:grpSpPr>
          <a:xfrm>
            <a:off x="7003902" y="2000562"/>
            <a:ext cx="1735038" cy="1892906"/>
            <a:chOff x="6890018" y="1982538"/>
            <a:chExt cx="1735038" cy="1892906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59E10AC9-ED4E-4F73-9E52-0D50E1AA20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248" t="13095" r="25691" b="9435"/>
            <a:stretch/>
          </p:blipFill>
          <p:spPr>
            <a:xfrm>
              <a:off x="7458989" y="1982538"/>
              <a:ext cx="1166067" cy="189290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51EA0FA-7D39-4D62-9123-F187C689B4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8" t="20531" r="78633" b="55057"/>
            <a:stretch/>
          </p:blipFill>
          <p:spPr>
            <a:xfrm rot="718559">
              <a:off x="6890018" y="2329393"/>
              <a:ext cx="432048" cy="73669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6C77B2A-6B41-4FEB-BF0F-D1BC68567554}"/>
              </a:ext>
            </a:extLst>
          </p:cNvPr>
          <p:cNvSpPr txBox="1"/>
          <p:nvPr/>
        </p:nvSpPr>
        <p:spPr>
          <a:xfrm>
            <a:off x="3714967" y="1327974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Camera</a:t>
            </a:r>
            <a:endParaRPr lang="ko-KR" altLang="en-US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5FFB0A-2CF0-45C4-BD6C-1FDA1CE79DAE}"/>
              </a:ext>
            </a:extLst>
          </p:cNvPr>
          <p:cNvSpPr txBox="1"/>
          <p:nvPr/>
        </p:nvSpPr>
        <p:spPr>
          <a:xfrm>
            <a:off x="6932170" y="132948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Speaker</a:t>
            </a:r>
            <a:endParaRPr lang="ko-KR" altLang="en-US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138361-4018-4ED9-85E1-568C2144505A}"/>
              </a:ext>
            </a:extLst>
          </p:cNvPr>
          <p:cNvSpPr txBox="1"/>
          <p:nvPr/>
        </p:nvSpPr>
        <p:spPr>
          <a:xfrm>
            <a:off x="359681" y="1334927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보행 신호등</a:t>
            </a:r>
          </a:p>
        </p:txBody>
      </p:sp>
    </p:spTree>
    <p:extLst>
      <p:ext uri="{BB962C8B-B14F-4D97-AF65-F5344CB8AC3E}">
        <p14:creationId xmlns:p14="http://schemas.microsoft.com/office/powerpoint/2010/main" val="391406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698" y="105749"/>
            <a:ext cx="8928992" cy="49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51520" y="169168"/>
            <a:ext cx="3816424" cy="701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: </a:t>
            </a:r>
            <a:r>
              <a:rPr lang="ko-KR" altLang="en-US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아이템 소개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8000" y="1653922"/>
            <a:ext cx="8928992" cy="18002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800" spc="-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13C351C-C8BE-4176-9A4D-462EB3143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200" y="55329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AF7438-FA19-4E44-8C0B-E40B30079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40" t="21962" r="12643" b="7942"/>
          <a:stretch/>
        </p:blipFill>
        <p:spPr>
          <a:xfrm>
            <a:off x="219793" y="1367197"/>
            <a:ext cx="2376263" cy="180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C7439B-91C4-4C3B-87B8-94D721F47434}"/>
              </a:ext>
            </a:extLst>
          </p:cNvPr>
          <p:cNvSpPr txBox="1"/>
          <p:nvPr/>
        </p:nvSpPr>
        <p:spPr>
          <a:xfrm>
            <a:off x="3023828" y="185167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라떼판다 알파 보드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17A27D-FAD3-4909-A137-CAC7659CD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003798"/>
            <a:ext cx="2217783" cy="18962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F5E30C-20AC-40A4-8886-3BFC1DC106E5}"/>
              </a:ext>
            </a:extLst>
          </p:cNvPr>
          <p:cNvSpPr txBox="1"/>
          <p:nvPr/>
        </p:nvSpPr>
        <p:spPr>
          <a:xfrm>
            <a:off x="3923928" y="3740847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허스키렌즈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78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05750"/>
            <a:ext cx="8928992" cy="49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51520" y="169168"/>
            <a:ext cx="3456384" cy="7018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: </a:t>
            </a:r>
            <a:r>
              <a:rPr lang="ko-KR" altLang="en-US" sz="40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 효과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8000" y="1653922"/>
            <a:ext cx="8928992" cy="18002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800" spc="-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DB27E-E999-498A-B5DF-107BC519EAF8}"/>
              </a:ext>
            </a:extLst>
          </p:cNvPr>
          <p:cNvSpPr txBox="1"/>
          <p:nvPr/>
        </p:nvSpPr>
        <p:spPr>
          <a:xfrm>
            <a:off x="539552" y="143838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오토바이의 횡단보도 이용이 줄어듦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E7939-E982-4405-95D8-BC5F19E9E5C3}"/>
              </a:ext>
            </a:extLst>
          </p:cNvPr>
          <p:cNvSpPr txBox="1"/>
          <p:nvPr/>
        </p:nvSpPr>
        <p:spPr>
          <a:xfrm>
            <a:off x="562970" y="2076923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불법 유턴이 줄어듦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A8F5F-046F-4E8A-A787-C9F3B2E8F39E}"/>
              </a:ext>
            </a:extLst>
          </p:cNvPr>
          <p:cNvSpPr txBox="1"/>
          <p:nvPr/>
        </p:nvSpPr>
        <p:spPr>
          <a:xfrm>
            <a:off x="562970" y="277102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차량운전자 사고 예방</a:t>
            </a:r>
          </a:p>
        </p:txBody>
      </p:sp>
    </p:spTree>
    <p:extLst>
      <p:ext uri="{BB962C8B-B14F-4D97-AF65-F5344CB8AC3E}">
        <p14:creationId xmlns:p14="http://schemas.microsoft.com/office/powerpoint/2010/main" val="336817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05750"/>
            <a:ext cx="8928992" cy="49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8000" y="1978010"/>
            <a:ext cx="8928992" cy="11520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1250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000" y="843558"/>
            <a:ext cx="8928992" cy="41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08000" y="87542"/>
            <a:ext cx="8928992" cy="756016"/>
            <a:chOff x="108000" y="87542"/>
            <a:chExt cx="8928992" cy="756016"/>
          </a:xfrm>
        </p:grpSpPr>
        <p:sp>
          <p:nvSpPr>
            <p:cNvPr id="8" name="직사각형 7"/>
            <p:cNvSpPr/>
            <p:nvPr/>
          </p:nvSpPr>
          <p:spPr>
            <a:xfrm>
              <a:off x="108000" y="87542"/>
              <a:ext cx="8928992" cy="756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0" rtlCol="0" anchor="ctr"/>
            <a:lstStyle/>
            <a:p>
              <a:r>
                <a:rPr lang="ko-KR" altLang="en-US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강조</a:t>
              </a:r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 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일반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18" y="159542"/>
              <a:ext cx="540000" cy="54000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39552" y="1229554"/>
            <a:ext cx="7999422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관련 내용을 작성해보자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>
              <a:lnSpc>
                <a:spcPct val="140000"/>
              </a:lnSpc>
            </a:pP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40000"/>
              </a:lnSpc>
              <a:buAutoNum type="arabicPeriod"/>
            </a:pP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3018" y="3507854"/>
            <a:ext cx="7999422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결론은 </a:t>
            </a:r>
            <a:r>
              <a:rPr lang="ko-KR" altLang="en-US" sz="2000" dirty="0">
                <a:solidFill>
                  <a:srgbClr val="FC814A"/>
                </a:solidFill>
                <a:latin typeface="+mj-ea"/>
                <a:ea typeface="+mj-ea"/>
              </a:rPr>
              <a:t>뭐든지 열심히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하자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78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000" y="843558"/>
            <a:ext cx="8928992" cy="4177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08000" y="87542"/>
            <a:ext cx="8928992" cy="756016"/>
            <a:chOff x="108000" y="87542"/>
            <a:chExt cx="8928992" cy="756016"/>
          </a:xfrm>
        </p:grpSpPr>
        <p:sp>
          <p:nvSpPr>
            <p:cNvPr id="8" name="직사각형 7"/>
            <p:cNvSpPr/>
            <p:nvPr/>
          </p:nvSpPr>
          <p:spPr>
            <a:xfrm>
              <a:off x="108000" y="87542"/>
              <a:ext cx="8928992" cy="7560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0" rtlCol="0" anchor="ctr"/>
            <a:lstStyle/>
            <a:p>
              <a:r>
                <a:rPr lang="ko-KR" altLang="en-US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강조</a:t>
              </a:r>
              <a:r>
                <a:rPr lang="en-US" altLang="ko-KR" sz="24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메모지느낌</a:t>
              </a: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18" y="159542"/>
              <a:ext cx="540000" cy="540000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585424" y="1131590"/>
            <a:ext cx="2389332" cy="3456384"/>
            <a:chOff x="803018" y="1131590"/>
            <a:chExt cx="2389332" cy="3456384"/>
          </a:xfrm>
        </p:grpSpPr>
        <p:sp>
          <p:nvSpPr>
            <p:cNvPr id="2" name="직사각형 1"/>
            <p:cNvSpPr/>
            <p:nvPr/>
          </p:nvSpPr>
          <p:spPr>
            <a:xfrm>
              <a:off x="803018" y="1131590"/>
              <a:ext cx="2386582" cy="3456384"/>
            </a:xfrm>
            <a:prstGeom prst="rect">
              <a:avLst/>
            </a:prstGeom>
            <a:solidFill>
              <a:srgbClr val="FAFAFA"/>
            </a:solidFill>
            <a:ln w="9525">
              <a:solidFill>
                <a:srgbClr val="FC8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0" rIns="144000" bIns="144000"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무엇을 강조 할건지 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적어주세요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03018" y="1131590"/>
              <a:ext cx="2389332" cy="504056"/>
            </a:xfrm>
            <a:prstGeom prst="rect">
              <a:avLst/>
            </a:prstGeom>
            <a:solidFill>
              <a:srgbClr val="FC8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인덱스 </a:t>
              </a:r>
              <a:r>
                <a:rPr lang="en-US" altLang="ko-KR" dirty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321728" y="1131590"/>
            <a:ext cx="2389332" cy="3456384"/>
            <a:chOff x="803018" y="1131590"/>
            <a:chExt cx="2389332" cy="3456384"/>
          </a:xfrm>
        </p:grpSpPr>
        <p:sp>
          <p:nvSpPr>
            <p:cNvPr id="13" name="직사각형 12"/>
            <p:cNvSpPr/>
            <p:nvPr/>
          </p:nvSpPr>
          <p:spPr>
            <a:xfrm>
              <a:off x="803018" y="1131590"/>
              <a:ext cx="2386582" cy="3456384"/>
            </a:xfrm>
            <a:prstGeom prst="rect">
              <a:avLst/>
            </a:prstGeom>
            <a:solidFill>
              <a:srgbClr val="FAFAFA"/>
            </a:solidFill>
            <a:ln w="9525">
              <a:solidFill>
                <a:srgbClr val="F7AB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0" rIns="144000" bIns="144000"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무엇을 강조 할건지 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적어주세요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03018" y="1131590"/>
              <a:ext cx="2389332" cy="504056"/>
            </a:xfrm>
            <a:prstGeom prst="rect">
              <a:avLst/>
            </a:prstGeom>
            <a:solidFill>
              <a:srgbClr val="F7AB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인덱스 </a:t>
              </a:r>
              <a:r>
                <a:rPr lang="en-US" altLang="ko-KR" dirty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999092" y="1131590"/>
            <a:ext cx="2389332" cy="3456384"/>
            <a:chOff x="803018" y="1131590"/>
            <a:chExt cx="2389332" cy="3456384"/>
          </a:xfrm>
        </p:grpSpPr>
        <p:sp>
          <p:nvSpPr>
            <p:cNvPr id="16" name="직사각형 15"/>
            <p:cNvSpPr/>
            <p:nvPr/>
          </p:nvSpPr>
          <p:spPr>
            <a:xfrm>
              <a:off x="803018" y="1131590"/>
              <a:ext cx="2386582" cy="3456384"/>
            </a:xfrm>
            <a:prstGeom prst="rect">
              <a:avLst/>
            </a:prstGeom>
            <a:solidFill>
              <a:srgbClr val="FAFAFA"/>
            </a:solidFill>
            <a:ln w="9525">
              <a:solidFill>
                <a:srgbClr val="FC81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0" rIns="144000" bIns="144000"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무엇을 강조 할건지 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적어주세요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30000"/>
                </a:lnSpc>
              </a:pP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3018" y="1131590"/>
              <a:ext cx="2389332" cy="504056"/>
            </a:xfrm>
            <a:prstGeom prst="rect">
              <a:avLst/>
            </a:prstGeom>
            <a:solidFill>
              <a:srgbClr val="FC8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인덱스 </a:t>
              </a:r>
              <a:r>
                <a:rPr lang="en-US" altLang="ko-KR" dirty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74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6 Bold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156</Words>
  <Application>Microsoft Office PowerPoint</Application>
  <PresentationFormat>화면 슬라이드 쇼(16:9)</PresentationFormat>
  <Paragraphs>104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에스코어 드림 5 Medium</vt:lpstr>
      <vt:lpstr>Arial</vt:lpstr>
      <vt:lpstr>에스코어 드림 6 Bold</vt:lpstr>
      <vt:lpstr>나눔고딕 ExtraBold</vt:lpstr>
      <vt:lpstr>맑은 고딕</vt:lpstr>
      <vt:lpstr>Segoe UI Symbol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임통끼;LEJ</dc:creator>
  <cp:lastModifiedBy>장 미</cp:lastModifiedBy>
  <cp:revision>34</cp:revision>
  <dcterms:created xsi:type="dcterms:W3CDTF">2020-12-29T05:39:57Z</dcterms:created>
  <dcterms:modified xsi:type="dcterms:W3CDTF">2022-04-12T10:31:28Z</dcterms:modified>
  <cp:contentStatus/>
</cp:coreProperties>
</file>