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72" r:id="rId3"/>
    <p:sldId id="271" r:id="rId4"/>
    <p:sldId id="259" r:id="rId5"/>
    <p:sldId id="28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86" r:id="rId19"/>
    <p:sldId id="288" r:id="rId20"/>
    <p:sldId id="290" r:id="rId21"/>
    <p:sldId id="292" r:id="rId22"/>
    <p:sldId id="287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4" autoAdjust="0"/>
    <p:restoredTop sz="99143" autoAdjust="0"/>
  </p:normalViewPr>
  <p:slideViewPr>
    <p:cSldViewPr snapToGrid="0" snapToObjects="1">
      <p:cViewPr varScale="1">
        <p:scale>
          <a:sx n="84" d="100"/>
          <a:sy n="84" d="100"/>
        </p:scale>
        <p:origin x="-1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15-1-23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15-1-23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15-1-23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15-1-23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15-1-23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15-1-23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15-1-23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15-1-23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15-1-23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15-1-23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15-1-23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15-1-23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Xv6 </a:t>
            </a:r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之音乐播放器：</a:t>
            </a:r>
            <a:br>
              <a:rPr kumimoji="1" lang="en-US" altLang="en-US" dirty="0" smtClean="0">
                <a:latin typeface="微软雅黑"/>
                <a:ea typeface="微软雅黑"/>
                <a:cs typeface="微软雅黑"/>
              </a:rPr>
            </a:b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            </a:t>
            </a:r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实现与改进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刘峻琳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彭友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李映辉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刘博格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3100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数学函数何处寻？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388658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3000" dirty="0" smtClean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：引入</a:t>
            </a:r>
            <a:r>
              <a:rPr kumimoji="1" lang="en-US" altLang="zh-CN" sz="3000" dirty="0" smtClean="0">
                <a:latin typeface="微软雅黑"/>
                <a:ea typeface="微软雅黑"/>
                <a:cs typeface="微软雅黑"/>
              </a:rPr>
              <a:t>C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标准库就行啦！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3000" dirty="0" smtClean="0">
                <a:latin typeface="微软雅黑"/>
                <a:ea typeface="微软雅黑"/>
                <a:cs typeface="微软雅黑"/>
              </a:rPr>
              <a:t>B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：标准库依赖太多，引入难度太大！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30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3000" dirty="0" smtClean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：很简单，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泰勒展开</a:t>
            </a:r>
            <a:r>
              <a:rPr kumimoji="1" lang="en-US" altLang="en-US" sz="3000" dirty="0" smtClean="0">
                <a:latin typeface="微软雅黑"/>
                <a:ea typeface="微软雅黑"/>
                <a:cs typeface="微软雅黑"/>
              </a:rPr>
              <a:t>、牛顿迭代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嘛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！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3000" dirty="0" smtClean="0">
                <a:latin typeface="微软雅黑"/>
                <a:ea typeface="微软雅黑"/>
                <a:cs typeface="微软雅黑"/>
              </a:rPr>
              <a:t>B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：骚年，你想多了！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72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数学函数何处寻？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388658"/>
          </a:xfrm>
        </p:spPr>
        <p:txBody>
          <a:bodyPr>
            <a:normAutofit/>
          </a:bodyPr>
          <a:lstStyle/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众里寻他千“百度”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得来非常费功夫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sz="2000" smtClean="0">
                <a:latin typeface="微软雅黑"/>
                <a:ea typeface="微软雅黑"/>
                <a:cs typeface="微软雅黑"/>
              </a:rPr>
              <a:t>全套汇编数学函数</a:t>
            </a:r>
            <a:endParaRPr kumimoji="1" lang="en-US" altLang="zh-CN" sz="200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千万级别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的精度和速度测试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320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剿灭解码残余势力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388658"/>
          </a:xfrm>
        </p:spPr>
        <p:txBody>
          <a:bodyPr>
            <a:normAutofit/>
          </a:bodyPr>
          <a:lstStyle/>
          <a:p>
            <a:r>
              <a:rPr kumimoji="1" lang="en-US" altLang="zh-CN" sz="3000" dirty="0" smtClean="0">
                <a:latin typeface="微软雅黑"/>
                <a:ea typeface="微软雅黑"/>
                <a:cs typeface="微软雅黑"/>
              </a:rPr>
              <a:t>3000+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行别人家的代码，你敢调试吗？</a:t>
            </a:r>
          </a:p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风雨兼程，</a:t>
            </a:r>
            <a:r>
              <a:rPr kumimoji="1" lang="en-US" altLang="zh-CN" sz="3000" dirty="0" smtClean="0">
                <a:latin typeface="微软雅黑"/>
                <a:ea typeface="微软雅黑"/>
                <a:cs typeface="微软雅黑"/>
              </a:rPr>
              <a:t>de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掉</a:t>
            </a:r>
            <a:r>
              <a:rPr kumimoji="1" lang="en-US" altLang="zh-CN" sz="3000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个解码流程的</a:t>
            </a:r>
            <a:r>
              <a:rPr kumimoji="1" lang="en-US" altLang="zh-CN" sz="3000" dirty="0" smtClean="0">
                <a:latin typeface="微软雅黑"/>
                <a:ea typeface="微软雅黑"/>
                <a:cs typeface="微软雅黑"/>
              </a:rPr>
              <a:t>bug</a:t>
            </a:r>
          </a:p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编译器版本不同是原因所在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15933" y="5436602"/>
            <a:ext cx="47901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单进程播放搞定啦！</a:t>
            </a:r>
            <a:endParaRPr kumimoji="1" lang="zh-CN" altLang="en-US" sz="3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7005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惨不忍睹的播放效率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8715" y="3903707"/>
            <a:ext cx="3272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en-US" altLang="zh-CN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00</a:t>
            </a:r>
            <a:r>
              <a:rPr kumimoji="1" lang="zh-CN" altLang="en-US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帧</a:t>
            </a:r>
            <a:r>
              <a:rPr kumimoji="1" lang="en-US" altLang="zh-CN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分钟</a:t>
            </a:r>
            <a:endParaRPr kumimoji="1" lang="zh-CN" altLang="en-US" sz="4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8886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333" y="2966377"/>
            <a:ext cx="526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多级缓冲的多进程播放</a:t>
            </a:r>
            <a:endParaRPr kumimoji="1" lang="zh-CN" altLang="en-US" sz="4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9547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4000" dirty="0" smtClean="0">
                <a:latin typeface="微软雅黑"/>
                <a:ea typeface="微软雅黑"/>
                <a:cs typeface="微软雅黑"/>
              </a:rPr>
              <a:t>一级缓冲：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共享内存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388658"/>
          </a:xfrm>
        </p:spPr>
        <p:txBody>
          <a:bodyPr>
            <a:normAutofit/>
          </a:bodyPr>
          <a:lstStyle/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读文件进程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每读一帧送往共享缓冲区队尾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en-US" sz="3000" dirty="0">
                <a:latin typeface="微软雅黑"/>
                <a:ea typeface="微软雅黑"/>
                <a:cs typeface="微软雅黑"/>
              </a:rPr>
              <a:t>解码进程</a:t>
            </a:r>
            <a:endParaRPr kumimoji="1" lang="en-US" altLang="zh-CN" sz="3000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每次从队首取出一帧进行解码，没有则阻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塞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互斥锁管理临界区</a:t>
            </a:r>
            <a:endParaRPr kumimoji="1" lang="en-US" altLang="en-US" sz="3000" dirty="0" smtClean="0">
              <a:latin typeface="微软雅黑"/>
              <a:ea typeface="微软雅黑"/>
              <a:cs typeface="微软雅黑"/>
            </a:endParaRPr>
          </a:p>
          <a:p>
            <a:pPr lvl="1"/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6127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4000" dirty="0" smtClean="0">
                <a:latin typeface="微软雅黑"/>
                <a:ea typeface="微软雅黑"/>
                <a:cs typeface="微软雅黑"/>
              </a:rPr>
              <a:t>二级缓冲：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缓存播放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388658"/>
          </a:xfrm>
        </p:spPr>
        <p:txBody>
          <a:bodyPr>
            <a:normAutofit/>
          </a:bodyPr>
          <a:lstStyle/>
          <a:p>
            <a:r>
              <a:rPr kumimoji="1" lang="en-US" altLang="en-US" sz="3000" dirty="0" smtClean="0">
                <a:latin typeface="微软雅黑"/>
                <a:ea typeface="微软雅黑"/>
                <a:cs typeface="微软雅黑"/>
              </a:rPr>
              <a:t>解码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进程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每解码完一桢送入播放数据缓冲队列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播放</a:t>
            </a:r>
            <a:r>
              <a:rPr kumimoji="1" lang="en-US" altLang="en-US" sz="3000" dirty="0" smtClean="0">
                <a:latin typeface="微软雅黑"/>
                <a:ea typeface="微软雅黑"/>
                <a:cs typeface="微软雅黑"/>
              </a:rPr>
              <a:t>进</a:t>
            </a:r>
            <a:r>
              <a:rPr kumimoji="1" lang="en-US" altLang="en-US" sz="3000" dirty="0">
                <a:latin typeface="微软雅黑"/>
                <a:ea typeface="微软雅黑"/>
                <a:cs typeface="微软雅黑"/>
              </a:rPr>
              <a:t>程</a:t>
            </a:r>
            <a:endParaRPr kumimoji="1" lang="en-US" altLang="zh-CN" sz="3000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每次从队首取出固定大小的块送入声卡</a:t>
            </a:r>
            <a:endParaRPr kumimoji="1" lang="en-US" altLang="en-US" sz="3000" dirty="0" smtClean="0">
              <a:latin typeface="微软雅黑"/>
              <a:ea typeface="微软雅黑"/>
              <a:cs typeface="微软雅黑"/>
            </a:endParaRPr>
          </a:p>
          <a:p>
            <a:pPr lvl="1"/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035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多进程效率依然低下</a:t>
            </a:r>
            <a:r>
              <a:rPr kumimoji="1" lang="en-US" altLang="zh-CN" sz="4000" dirty="0" smtClean="0">
                <a:latin typeface="微软雅黑"/>
                <a:ea typeface="微软雅黑"/>
                <a:cs typeface="微软雅黑"/>
              </a:rPr>
              <a:t>……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51267" y="3162914"/>
            <a:ext cx="3272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en-US" altLang="zh-CN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00</a:t>
            </a:r>
            <a:r>
              <a:rPr kumimoji="1" lang="zh-CN" altLang="en-US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帧</a:t>
            </a:r>
            <a:r>
              <a:rPr kumimoji="1" lang="en-US" altLang="zh-CN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分钟</a:t>
            </a:r>
            <a:endParaRPr kumimoji="1" lang="zh-CN" altLang="en-US" sz="4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085513" y="4006327"/>
            <a:ext cx="544331" cy="11943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51267" y="5265564"/>
            <a:ext cx="3272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4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1" lang="en-US" altLang="zh-CN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00</a:t>
            </a:r>
            <a:r>
              <a:rPr kumimoji="1" lang="zh-CN" altLang="en-US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帧</a:t>
            </a:r>
            <a:r>
              <a:rPr kumimoji="1" lang="en-US" altLang="zh-CN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分钟</a:t>
            </a:r>
            <a:endParaRPr kumimoji="1" lang="zh-CN" altLang="en-US" sz="4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201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榨干硬件：四核八线程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51267" y="3162914"/>
            <a:ext cx="3272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4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1" lang="en-US" altLang="zh-CN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00</a:t>
            </a:r>
            <a:r>
              <a:rPr kumimoji="1" lang="zh-CN" altLang="en-US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帧</a:t>
            </a:r>
            <a:r>
              <a:rPr kumimoji="1" lang="en-US" altLang="zh-CN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分钟</a:t>
            </a:r>
            <a:endParaRPr kumimoji="1" lang="zh-CN" altLang="en-US" sz="4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085513" y="4006327"/>
            <a:ext cx="544331" cy="11943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93819" y="5265564"/>
            <a:ext cx="3272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100</a:t>
            </a:r>
            <a:r>
              <a:rPr kumimoji="1" lang="zh-CN" altLang="en-US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帧</a:t>
            </a:r>
            <a:r>
              <a:rPr kumimoji="1" lang="en-US" altLang="zh-CN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分钟</a:t>
            </a:r>
            <a:endParaRPr kumimoji="1" lang="zh-CN" altLang="en-US" sz="4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1887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2115" y="2664013"/>
            <a:ext cx="526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于是，我们的</a:t>
            </a:r>
            <a:r>
              <a:rPr kumimoji="1" lang="en-US" altLang="zh-CN" sz="3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MP3</a:t>
            </a:r>
            <a:r>
              <a:rPr kumimoji="1" lang="zh-CN" altLang="en-US" sz="3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播放，</a:t>
            </a:r>
            <a:endParaRPr kumimoji="1" lang="en-US" altLang="zh-CN" sz="3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3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是这个样子的</a:t>
            </a:r>
            <a:r>
              <a:rPr kumimoji="1" lang="en-US" altLang="zh-CN" sz="3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……</a:t>
            </a:r>
            <a:endParaRPr kumimoji="1" lang="zh-CN" altLang="en-US" sz="3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8621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为了播放</a:t>
            </a:r>
            <a:r>
              <a:rPr kumimoji="1" lang="en-US" altLang="zh-CN" sz="4000" dirty="0" smtClean="0">
                <a:latin typeface="微软雅黑"/>
                <a:ea typeface="微软雅黑"/>
                <a:cs typeface="微软雅黑"/>
              </a:rPr>
              <a:t>MP3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，我们需要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388658"/>
          </a:xfrm>
        </p:spPr>
        <p:txBody>
          <a:bodyPr/>
          <a:lstStyle/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修改文件系统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声卡驱动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实现</a:t>
            </a:r>
            <a:r>
              <a:rPr kumimoji="1" lang="en-US" altLang="zh-CN" sz="3000" dirty="0" smtClean="0">
                <a:latin typeface="微软雅黑"/>
                <a:ea typeface="微软雅黑"/>
                <a:cs typeface="微软雅黑"/>
              </a:rPr>
              <a:t>MP3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解码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多进程协同工作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61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2115" y="2664013"/>
            <a:ext cx="6129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但是，</a:t>
            </a:r>
            <a:r>
              <a:rPr kumimoji="1" lang="zh-CN" altLang="en-US" sz="3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由于我们有多级缓冲</a:t>
            </a:r>
            <a:r>
              <a:rPr kumimoji="1" lang="zh-CN" altLang="en-US" sz="3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</a:t>
            </a:r>
            <a:endParaRPr kumimoji="1" lang="en-US" altLang="zh-CN" sz="3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3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WAV</a:t>
            </a:r>
            <a:r>
              <a:rPr kumimoji="1" lang="zh-CN" altLang="en-US" sz="3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可以在任何机器上流畅播放了</a:t>
            </a:r>
          </a:p>
        </p:txBody>
      </p:sp>
    </p:spTree>
    <p:extLst>
      <p:ext uri="{BB962C8B-B14F-4D97-AF65-F5344CB8AC3E}">
        <p14:creationId xmlns:p14="http://schemas.microsoft.com/office/powerpoint/2010/main" val="345349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4000" dirty="0" smtClean="0">
                <a:latin typeface="微软雅黑"/>
                <a:ea typeface="微软雅黑"/>
                <a:cs typeface="微软雅黑"/>
              </a:rPr>
              <a:t>可能的瓶颈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388658"/>
          </a:xfrm>
        </p:spPr>
        <p:txBody>
          <a:bodyPr>
            <a:normAutofit/>
          </a:bodyPr>
          <a:lstStyle/>
          <a:p>
            <a:r>
              <a:rPr kumimoji="1" lang="en-US" altLang="zh-CN" sz="3000" dirty="0" smtClean="0">
                <a:latin typeface="微软雅黑"/>
                <a:ea typeface="微软雅黑"/>
                <a:cs typeface="微软雅黑"/>
              </a:rPr>
              <a:t>Xv6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上对文件的读写（已排除）</a:t>
            </a:r>
          </a:p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数学函数（是标准库的一半速度）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3000" dirty="0" smtClean="0">
                <a:latin typeface="微软雅黑"/>
                <a:ea typeface="微软雅黑"/>
                <a:cs typeface="微软雅黑"/>
              </a:rPr>
              <a:t>Xv6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系统调用开销（已排除）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其它</a:t>
            </a:r>
            <a:r>
              <a:rPr kumimoji="1" lang="en-US" altLang="zh-CN" sz="3000" dirty="0">
                <a:latin typeface="微软雅黑"/>
                <a:ea typeface="微软雅黑"/>
                <a:cs typeface="微软雅黑"/>
              </a:rPr>
              <a:t>……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867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我们的成果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516480" y="3351722"/>
            <a:ext cx="3112989" cy="2727074"/>
            <a:chOff x="516480" y="3351722"/>
            <a:chExt cx="3112989" cy="2727074"/>
          </a:xfrm>
        </p:grpSpPr>
        <p:sp>
          <p:nvSpPr>
            <p:cNvPr id="6" name="文本框 5"/>
            <p:cNvSpPr txBox="1"/>
            <p:nvPr/>
          </p:nvSpPr>
          <p:spPr>
            <a:xfrm>
              <a:off x="516480" y="3351722"/>
              <a:ext cx="31129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0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WAV</a:t>
              </a:r>
              <a:r>
                <a:rPr kumimoji="1" lang="zh-CN" altLang="en-US" sz="30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卡顿</a:t>
              </a:r>
              <a:endParaRPr kumimoji="1" lang="zh-CN" altLang="en-US" sz="3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2438" y="4478280"/>
              <a:ext cx="29460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0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MP3</a:t>
              </a:r>
              <a:r>
                <a:rPr kumimoji="1" lang="zh-CN" altLang="en-US" sz="30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根本不能放</a:t>
              </a:r>
              <a:endParaRPr kumimoji="1" lang="zh-CN" altLang="en-US" sz="3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62438" y="5524798"/>
              <a:ext cx="29460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0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串行的伪多进程</a:t>
              </a:r>
              <a:endParaRPr kumimoji="1" lang="zh-CN" altLang="en-US" sz="3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643458" y="3336604"/>
            <a:ext cx="3308356" cy="2742192"/>
            <a:chOff x="5643458" y="3336604"/>
            <a:chExt cx="3308356" cy="2742192"/>
          </a:xfrm>
        </p:grpSpPr>
        <p:sp>
          <p:nvSpPr>
            <p:cNvPr id="9" name="文本框 8"/>
            <p:cNvSpPr txBox="1"/>
            <p:nvPr/>
          </p:nvSpPr>
          <p:spPr>
            <a:xfrm>
              <a:off x="5643458" y="3336604"/>
              <a:ext cx="31129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0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WAV</a:t>
              </a:r>
              <a:r>
                <a:rPr kumimoji="1" lang="zh-CN" altLang="en-US" sz="30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完全流畅</a:t>
              </a:r>
              <a:endParaRPr kumimoji="1" lang="zh-CN" altLang="en-US" sz="3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89416" y="4478280"/>
              <a:ext cx="29460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0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MP3</a:t>
              </a:r>
              <a:r>
                <a:rPr kumimoji="1" lang="zh-CN" altLang="en-US" sz="30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接近流畅</a:t>
              </a:r>
              <a:endParaRPr kumimoji="1" lang="zh-CN" altLang="en-US" sz="3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89416" y="5524798"/>
              <a:ext cx="32623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000" dirty="0" smtClean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真正的多进程播放</a:t>
              </a:r>
              <a:endParaRPr kumimoji="1" lang="zh-CN" altLang="en-US" sz="3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3871394" y="4260246"/>
            <a:ext cx="1421308" cy="5291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85384" y="2986589"/>
            <a:ext cx="250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谢谢倾听！</a:t>
            </a:r>
            <a:endParaRPr kumimoji="1" lang="en-US" altLang="zh-CN" sz="4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058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4000" dirty="0" smtClean="0">
                <a:latin typeface="微软雅黑"/>
                <a:ea typeface="微软雅黑"/>
                <a:cs typeface="微软雅黑"/>
              </a:rPr>
              <a:t>两种选择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012142"/>
            <a:ext cx="7836842" cy="3388658"/>
          </a:xfrm>
        </p:spPr>
        <p:txBody>
          <a:bodyPr>
            <a:normAutofit/>
          </a:bodyPr>
          <a:lstStyle/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重写？ 代码可掌控，但重复工作</a:t>
            </a:r>
          </a:p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复用？ 一堆烂摊子，但可直接改进</a:t>
            </a:r>
            <a:endParaRPr kumimoji="1" lang="en-US" altLang="zh-CN" sz="3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82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4000" dirty="0" smtClean="0">
                <a:latin typeface="微软雅黑"/>
                <a:ea typeface="微软雅黑"/>
                <a:cs typeface="微软雅黑"/>
              </a:rPr>
              <a:t>上一版播放器号称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388658"/>
          </a:xfrm>
        </p:spPr>
        <p:txBody>
          <a:bodyPr/>
          <a:lstStyle/>
          <a:p>
            <a:r>
              <a:rPr kumimoji="1" lang="en-US" altLang="zh-CN" sz="3000" dirty="0" smtClean="0">
                <a:latin typeface="微软雅黑"/>
                <a:ea typeface="微软雅黑"/>
                <a:cs typeface="微软雅黑"/>
              </a:rPr>
              <a:t>WAV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格式流畅播放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3000" dirty="0" smtClean="0">
                <a:latin typeface="微软雅黑"/>
                <a:ea typeface="微软雅黑"/>
                <a:cs typeface="微软雅黑"/>
              </a:rPr>
              <a:t>MP3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算法已经成功融入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实现了多进程的播放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48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81911" y="2966377"/>
            <a:ext cx="3498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从单进程开始</a:t>
            </a:r>
            <a:endParaRPr kumimoji="1" lang="zh-CN" altLang="en-US" sz="4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6089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4000" dirty="0" smtClean="0">
                <a:latin typeface="微软雅黑"/>
                <a:ea typeface="微软雅黑"/>
                <a:cs typeface="微软雅黑"/>
              </a:rPr>
              <a:t>当你遇到这样的错误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1242" y="3536774"/>
            <a:ext cx="8223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trap 14 error 4 on </a:t>
            </a:r>
            <a:r>
              <a:rPr kumimoji="1" lang="en-US" altLang="zh-CN" sz="30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cpu</a:t>
            </a:r>
            <a:r>
              <a:rPr kumimoji="1" lang="en-US" altLang="zh-CN" sz="3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1</a:t>
            </a:r>
          </a:p>
          <a:p>
            <a:pPr algn="ctr"/>
            <a:r>
              <a:rPr kumimoji="1" lang="en-US" altLang="zh-CN" sz="30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eip</a:t>
            </a:r>
            <a:r>
              <a:rPr kumimoji="1" lang="en-US" altLang="zh-CN" sz="3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0xd8003216 </a:t>
            </a:r>
            <a:r>
              <a:rPr kumimoji="1" lang="en-US" altLang="zh-CN" sz="30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addr</a:t>
            </a:r>
            <a:r>
              <a:rPr kumimoji="1" lang="en-US" altLang="zh-CN" sz="3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0xd8003216</a:t>
            </a:r>
            <a:endParaRPr kumimoji="1" lang="zh-CN" altLang="en-US" sz="3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9531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4000" dirty="0" smtClean="0">
                <a:latin typeface="微软雅黑"/>
                <a:ea typeface="微软雅黑"/>
                <a:cs typeface="微软雅黑"/>
              </a:rPr>
              <a:t>当printf开始任性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388658"/>
          </a:xfrm>
        </p:spPr>
        <p:txBody>
          <a:bodyPr/>
          <a:lstStyle/>
          <a:p>
            <a:r>
              <a:rPr kumimoji="1" lang="en-US" altLang="zh-CN" sz="3000" dirty="0" err="1">
                <a:latin typeface="微软雅黑"/>
                <a:ea typeface="微软雅黑"/>
                <a:cs typeface="微软雅黑"/>
              </a:rPr>
              <a:t>p</a:t>
            </a:r>
            <a:r>
              <a:rPr kumimoji="1" lang="en-US" altLang="zh-CN" sz="3000" dirty="0" err="1" smtClean="0">
                <a:latin typeface="微软雅黑"/>
                <a:ea typeface="微软雅黑"/>
                <a:cs typeface="微软雅黑"/>
              </a:rPr>
              <a:t>rintf</a:t>
            </a:r>
            <a:r>
              <a:rPr kumimoji="1" lang="en-US" altLang="en-US" sz="3000" dirty="0" smtClean="0">
                <a:latin typeface="微软雅黑"/>
                <a:ea typeface="微软雅黑"/>
                <a:cs typeface="微软雅黑"/>
              </a:rPr>
              <a:t> 输出带有乱码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3000" dirty="0" err="1" smtClean="0">
                <a:latin typeface="微软雅黑"/>
                <a:ea typeface="微软雅黑"/>
                <a:cs typeface="微软雅黑"/>
              </a:rPr>
              <a:t>printf</a:t>
            </a:r>
            <a:r>
              <a:rPr kumimoji="1" lang="en-US" altLang="zh-CN" sz="30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的数量和位置影响程序崩溃的方式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61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问题何在？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388658"/>
          </a:xfrm>
        </p:spPr>
        <p:txBody>
          <a:bodyPr/>
          <a:lstStyle/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乱码？ 常量字符串被篡改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行为诡异？ 代码段影响指令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错误信息？ 或许跟</a:t>
            </a:r>
            <a:r>
              <a:rPr kumimoji="1" lang="en-US" altLang="zh-CN" sz="3000" dirty="0" err="1" smtClean="0">
                <a:latin typeface="微软雅黑"/>
                <a:ea typeface="微软雅黑"/>
                <a:cs typeface="微软雅黑"/>
              </a:rPr>
              <a:t>eip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和内存地址相关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15933" y="5436602"/>
            <a:ext cx="47901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一定是内存访问混乱了</a:t>
            </a:r>
            <a:r>
              <a:rPr kumimoji="1" lang="en-US" altLang="zh-CN" sz="3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……</a:t>
            </a:r>
            <a:endParaRPr kumimoji="1" lang="zh-CN" altLang="en-US" sz="3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95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z="4000" dirty="0" smtClean="0">
                <a:latin typeface="微软雅黑"/>
                <a:ea typeface="微软雅黑"/>
                <a:cs typeface="微软雅黑"/>
              </a:rPr>
              <a:t>是他，就是他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388658"/>
          </a:xfrm>
        </p:spPr>
        <p:txBody>
          <a:bodyPr/>
          <a:lstStyle/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区区一页（</a:t>
            </a:r>
            <a:r>
              <a:rPr kumimoji="1" lang="en-US" altLang="zh-CN" sz="3000" dirty="0" smtClean="0">
                <a:latin typeface="微软雅黑"/>
                <a:ea typeface="微软雅黑"/>
                <a:cs typeface="微软雅黑"/>
              </a:rPr>
              <a:t>4KB</a:t>
            </a:r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3000" dirty="0" smtClean="0">
                <a:latin typeface="微软雅黑"/>
                <a:ea typeface="微软雅黑"/>
                <a:cs typeface="微软雅黑"/>
              </a:rPr>
              <a:t>无法增长</a:t>
            </a:r>
            <a:endParaRPr kumimoji="1" lang="en-US" altLang="zh-CN" sz="30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15933" y="5436602"/>
            <a:ext cx="47901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这就是</a:t>
            </a:r>
            <a:r>
              <a:rPr kumimoji="1" lang="en-US" altLang="zh-CN" sz="3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xv6</a:t>
            </a:r>
            <a:r>
              <a:rPr kumimoji="1" lang="zh-CN" altLang="en-US" sz="3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的用户栈</a:t>
            </a:r>
            <a:r>
              <a:rPr kumimoji="1" lang="en-US" altLang="zh-CN" sz="3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……</a:t>
            </a:r>
            <a:endParaRPr kumimoji="1" lang="zh-CN" altLang="en-US" sz="3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6682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天空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天空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天空.thmx</Template>
  <TotalTime>765</TotalTime>
  <Words>379</Words>
  <Application>Microsoft Macintosh PowerPoint</Application>
  <PresentationFormat>全屏显示(4:3)</PresentationFormat>
  <Paragraphs>83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天空</vt:lpstr>
      <vt:lpstr>Xv6 之音乐播放器：              实现与改进</vt:lpstr>
      <vt:lpstr>为了播放MP3，我们需要</vt:lpstr>
      <vt:lpstr>两种选择</vt:lpstr>
      <vt:lpstr>上一版播放器号称</vt:lpstr>
      <vt:lpstr>PowerPoint 演示文稿</vt:lpstr>
      <vt:lpstr>当你遇到这样的错误</vt:lpstr>
      <vt:lpstr>当printf开始任性</vt:lpstr>
      <vt:lpstr>问题何在？</vt:lpstr>
      <vt:lpstr>是他，就是他</vt:lpstr>
      <vt:lpstr>数学函数何处寻？</vt:lpstr>
      <vt:lpstr>数学函数何处寻？</vt:lpstr>
      <vt:lpstr>剿灭解码残余势力</vt:lpstr>
      <vt:lpstr>惨不忍睹的播放效率</vt:lpstr>
      <vt:lpstr>PowerPoint 演示文稿</vt:lpstr>
      <vt:lpstr>一级缓冲：共享内存</vt:lpstr>
      <vt:lpstr>二级缓冲：缓存播放</vt:lpstr>
      <vt:lpstr>多进程效率依然低下……</vt:lpstr>
      <vt:lpstr>榨干硬件：四核八线程</vt:lpstr>
      <vt:lpstr>PowerPoint 演示文稿</vt:lpstr>
      <vt:lpstr>PowerPoint 演示文稿</vt:lpstr>
      <vt:lpstr>可能的瓶颈</vt:lpstr>
      <vt:lpstr>我们的成果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</dc:creator>
  <cp:lastModifiedBy>liu</cp:lastModifiedBy>
  <cp:revision>173</cp:revision>
  <dcterms:created xsi:type="dcterms:W3CDTF">2014-11-02T13:34:28Z</dcterms:created>
  <dcterms:modified xsi:type="dcterms:W3CDTF">2015-01-23T07:29:17Z</dcterms:modified>
</cp:coreProperties>
</file>