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71" r:id="rId4"/>
    <p:sldId id="259" r:id="rId5"/>
    <p:sldId id="260" r:id="rId6"/>
    <p:sldId id="269" r:id="rId7"/>
    <p:sldId id="270" r:id="rId8"/>
    <p:sldId id="262" r:id="rId9"/>
    <p:sldId id="264" r:id="rId10"/>
    <p:sldId id="263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4" autoAdjust="0"/>
    <p:restoredTop sz="99143" autoAdjust="0"/>
  </p:normalViewPr>
  <p:slideViewPr>
    <p:cSldViewPr snapToGrid="0" snapToObjects="1">
      <p:cViewPr varScale="1">
        <p:scale>
          <a:sx n="82" d="100"/>
          <a:sy n="82" d="100"/>
        </p:scale>
        <p:origin x="-17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14-11-2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14-11-2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张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14-11-2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14-11-2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14-11-2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14-11-2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14-11-2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14-11-2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14-11-2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14-11-2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14-11-2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14-11-2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Sound Card Driving</a:t>
            </a:r>
            <a:br>
              <a:rPr kumimoji="1" lang="en-US" altLang="zh-CN" dirty="0"/>
            </a:br>
            <a:r>
              <a:rPr kumimoji="1" lang="en-US" altLang="zh-CN" dirty="0"/>
              <a:t>WAV &amp; MP3 Playing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Project in Operating System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1009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Schedule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11.3  Get started</a:t>
            </a:r>
          </a:p>
          <a:p>
            <a:r>
              <a:rPr kumimoji="1" lang="en-US" altLang="zh-CN" dirty="0" smtClean="0"/>
              <a:t>11.17  Do further research</a:t>
            </a:r>
          </a:p>
          <a:p>
            <a:r>
              <a:rPr kumimoji="1" lang="en-US" altLang="zh-CN" dirty="0" smtClean="0"/>
              <a:t>12.1  Have basics done</a:t>
            </a:r>
          </a:p>
          <a:p>
            <a:r>
              <a:rPr kumimoji="1" lang="en-US" altLang="zh-CN" dirty="0" smtClean="0"/>
              <a:t>12.31  Make sound heard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279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27958" y="4306098"/>
            <a:ext cx="62728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>
                <a:solidFill>
                  <a:schemeClr val="bg1"/>
                </a:solidFill>
              </a:rPr>
              <a:t>Thanks for listening</a:t>
            </a:r>
          </a:p>
          <a:p>
            <a:r>
              <a:rPr kumimoji="1" lang="en-US" altLang="zh-CN" sz="4800" dirty="0" smtClean="0">
                <a:solidFill>
                  <a:schemeClr val="bg1"/>
                </a:solidFill>
              </a:rPr>
              <a:t>Q&amp;A</a:t>
            </a:r>
            <a:endParaRPr kumimoji="1"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38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Who we are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Liu Junlin</a:t>
            </a:r>
          </a:p>
          <a:p>
            <a:r>
              <a:rPr kumimoji="1" lang="en-US" altLang="zh-CN" dirty="0" smtClean="0"/>
              <a:t>Li </a:t>
            </a:r>
            <a:r>
              <a:rPr kumimoji="1" lang="en-US" altLang="zh-CN" dirty="0" err="1" smtClean="0"/>
              <a:t>Yinghui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Peng</a:t>
            </a:r>
            <a:r>
              <a:rPr kumimoji="1" lang="en-US" altLang="zh-CN" dirty="0" smtClean="0"/>
              <a:t> You</a:t>
            </a:r>
          </a:p>
          <a:p>
            <a:r>
              <a:rPr kumimoji="1" lang="en-US" altLang="zh-CN" dirty="0" smtClean="0"/>
              <a:t>Liu </a:t>
            </a:r>
            <a:r>
              <a:rPr kumimoji="1" lang="en-US" altLang="zh-CN" dirty="0" err="1" smtClean="0"/>
              <a:t>Boge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555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Goals or User Stories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2788" y="3012142"/>
            <a:ext cx="7836842" cy="3388658"/>
          </a:xfrm>
        </p:spPr>
        <p:txBody>
          <a:bodyPr/>
          <a:lstStyle/>
          <a:p>
            <a:r>
              <a:rPr kumimoji="1" lang="en-US" altLang="zh-CN" dirty="0" smtClean="0"/>
              <a:t>As a music zealot, I want to get music files stored in xv6, so that I can retrieve them anytime.</a:t>
            </a:r>
          </a:p>
          <a:p>
            <a:r>
              <a:rPr kumimoji="1" lang="en-US" altLang="zh-CN" dirty="0" smtClean="0"/>
              <a:t>As a music zealot, I want to play music of mp3 or wav format on xv6, so that I can enjoy my life.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271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</a:t>
            </a:r>
            <a:r>
              <a:rPr kumimoji="1" lang="en-US" altLang="zh-CN" dirty="0" smtClean="0"/>
              <a:t>otivation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Sound playing as a requirement for good OS</a:t>
            </a:r>
          </a:p>
          <a:p>
            <a:r>
              <a:rPr kumimoji="1" lang="en-US" altLang="zh-CN" dirty="0" smtClean="0"/>
              <a:t>Charm of music</a:t>
            </a:r>
          </a:p>
          <a:p>
            <a:r>
              <a:rPr kumimoji="1" lang="en-US" altLang="zh-CN" dirty="0" smtClean="0"/>
              <a:t>Willingness to take challenges </a:t>
            </a:r>
          </a:p>
          <a:p>
            <a:r>
              <a:rPr kumimoji="1" lang="en-US" altLang="zh-CN" dirty="0" smtClean="0"/>
              <a:t>A great sense of achievement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148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Investigation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Previous documents</a:t>
            </a:r>
          </a:p>
          <a:p>
            <a:r>
              <a:rPr kumimoji="1" lang="en-US" altLang="zh-CN" dirty="0" smtClean="0"/>
              <a:t>Introduction to WAV &amp; MP3 format</a:t>
            </a:r>
          </a:p>
          <a:p>
            <a:r>
              <a:rPr kumimoji="1" lang="en-US" altLang="zh-CN" dirty="0" smtClean="0"/>
              <a:t>Docs of xv6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18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/>
        </p:nvGrpSpPr>
        <p:grpSpPr>
          <a:xfrm rot="21411490">
            <a:off x="458994" y="1550966"/>
            <a:ext cx="3556937" cy="4666082"/>
            <a:chOff x="843777" y="1332571"/>
            <a:chExt cx="7478749" cy="5209481"/>
          </a:xfrm>
        </p:grpSpPr>
        <p:sp>
          <p:nvSpPr>
            <p:cNvPr id="2" name="圆角矩形 1"/>
            <p:cNvSpPr/>
            <p:nvPr/>
          </p:nvSpPr>
          <p:spPr>
            <a:xfrm>
              <a:off x="843777" y="3456879"/>
              <a:ext cx="1739590" cy="880946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黑体"/>
                  <a:ea typeface="黑体"/>
                  <a:cs typeface="黑体"/>
                </a:rPr>
                <a:t>初始化声卡</a:t>
              </a:r>
              <a:endParaRPr lang="zh-CN" altLang="en-US" dirty="0">
                <a:latin typeface="黑体"/>
                <a:ea typeface="黑体"/>
                <a:cs typeface="黑体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6579220" y="3464314"/>
              <a:ext cx="1739590" cy="880946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黑体"/>
                  <a:ea typeface="黑体"/>
                  <a:cs typeface="黑体"/>
                </a:rPr>
                <a:t>扩展文件系统</a:t>
              </a:r>
              <a:endParaRPr lang="zh-CN" altLang="en-US" dirty="0">
                <a:latin typeface="黑体"/>
                <a:ea typeface="黑体"/>
                <a:cs typeface="黑体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537724" y="5661106"/>
              <a:ext cx="2087136" cy="880946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latin typeface="黑体"/>
                  <a:ea typeface="黑体"/>
                  <a:cs typeface="黑体"/>
                </a:rPr>
                <a:t>多线程系统调用</a:t>
              </a:r>
              <a:endParaRPr lang="zh-CN" altLang="en-US" dirty="0">
                <a:latin typeface="黑体"/>
                <a:ea typeface="黑体"/>
                <a:cs typeface="黑体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711498" y="3460595"/>
              <a:ext cx="1739590" cy="87723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>
                  <a:latin typeface="黑体"/>
                  <a:ea typeface="黑体"/>
                  <a:cs typeface="黑体"/>
                </a:rPr>
                <a:t>mp3</a:t>
              </a:r>
              <a:r>
                <a:rPr lang="zh-CN" altLang="en-US" dirty="0" smtClean="0">
                  <a:latin typeface="黑体"/>
                  <a:ea typeface="黑体"/>
                  <a:cs typeface="黑体"/>
                </a:rPr>
                <a:t>解码算法</a:t>
              </a:r>
              <a:endParaRPr lang="zh-CN" altLang="en-US" dirty="0">
                <a:latin typeface="黑体"/>
                <a:ea typeface="黑体"/>
                <a:cs typeface="黑体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6579220" y="1332571"/>
              <a:ext cx="1739590" cy="880946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黑体"/>
                  <a:ea typeface="黑体"/>
                  <a:cs typeface="黑体"/>
                </a:rPr>
                <a:t>原始文件读取</a:t>
              </a:r>
              <a:endParaRPr lang="zh-CN" altLang="en-US" dirty="0">
                <a:latin typeface="黑体"/>
                <a:ea typeface="黑体"/>
                <a:cs typeface="黑体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711498" y="1332571"/>
              <a:ext cx="1739590" cy="880946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黑体"/>
                  <a:ea typeface="黑体"/>
                  <a:cs typeface="黑体"/>
                </a:rPr>
                <a:t>解码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43777" y="1332571"/>
              <a:ext cx="1739590" cy="880946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黑体"/>
                  <a:ea typeface="黑体"/>
                  <a:cs typeface="黑体"/>
                </a:rPr>
                <a:t>声音播放</a:t>
              </a:r>
              <a:endParaRPr lang="zh-CN" altLang="en-US" dirty="0">
                <a:latin typeface="黑体"/>
                <a:ea typeface="黑体"/>
                <a:cs typeface="黑体"/>
              </a:endParaRPr>
            </a:p>
          </p:txBody>
        </p:sp>
        <p:sp>
          <p:nvSpPr>
            <p:cNvPr id="15" name="左箭头 14"/>
            <p:cNvSpPr/>
            <p:nvPr/>
          </p:nvSpPr>
          <p:spPr>
            <a:xfrm>
              <a:off x="5529147" y="1616926"/>
              <a:ext cx="972014" cy="312235"/>
            </a:xfrm>
            <a:prstGeom prst="leftArrow">
              <a:avLst>
                <a:gd name="adj1" fmla="val 50000"/>
                <a:gd name="adj2" fmla="val 78572"/>
              </a:avLst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左箭头 15"/>
            <p:cNvSpPr/>
            <p:nvPr/>
          </p:nvSpPr>
          <p:spPr>
            <a:xfrm>
              <a:off x="2665141" y="1616926"/>
              <a:ext cx="972014" cy="312235"/>
            </a:xfrm>
            <a:prstGeom prst="leftArrow">
              <a:avLst>
                <a:gd name="adj1" fmla="val 50000"/>
                <a:gd name="adj2" fmla="val 78572"/>
              </a:avLst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下箭头 17"/>
            <p:cNvSpPr/>
            <p:nvPr/>
          </p:nvSpPr>
          <p:spPr>
            <a:xfrm>
              <a:off x="1379035" y="2375210"/>
              <a:ext cx="669073" cy="919976"/>
            </a:xfrm>
            <a:prstGeom prst="down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下箭头 18"/>
            <p:cNvSpPr/>
            <p:nvPr/>
          </p:nvSpPr>
          <p:spPr>
            <a:xfrm>
              <a:off x="4246756" y="2375210"/>
              <a:ext cx="669073" cy="919976"/>
            </a:xfrm>
            <a:prstGeom prst="down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下箭头 19"/>
            <p:cNvSpPr/>
            <p:nvPr/>
          </p:nvSpPr>
          <p:spPr>
            <a:xfrm>
              <a:off x="7114478" y="2375210"/>
              <a:ext cx="669073" cy="919976"/>
            </a:xfrm>
            <a:prstGeom prst="down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下箭头标注 20"/>
            <p:cNvSpPr/>
            <p:nvPr/>
          </p:nvSpPr>
          <p:spPr>
            <a:xfrm>
              <a:off x="847494" y="4545983"/>
              <a:ext cx="7475032" cy="914400"/>
            </a:xfrm>
            <a:prstGeom prst="downArrowCallout">
              <a:avLst>
                <a:gd name="adj1" fmla="val 84145"/>
                <a:gd name="adj2" fmla="val 64024"/>
                <a:gd name="adj3" fmla="val 25000"/>
                <a:gd name="adj4" fmla="val 54002"/>
              </a:avLst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dirty="0" smtClean="0"/>
              <a:t>Overall Design  </a:t>
            </a:r>
            <a:endParaRPr kumimoji="1" lang="zh-CN" altLang="en-US" sz="4000" dirty="0"/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4651795" y="2852135"/>
            <a:ext cx="3777830" cy="3388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2000"/>
              </a:spcAft>
              <a:buFontTx/>
              <a:buNone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None/>
              <a:defRPr sz="2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None/>
              <a:defRPr sz="2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None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None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lang="en-US"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lang="en-US"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lang="en-US"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lang="en-US"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mtClean="0"/>
              <a:t>Modify the file system</a:t>
            </a:r>
          </a:p>
          <a:p>
            <a:r>
              <a:rPr kumimoji="1" lang="en-US" altLang="zh-CN" smtClean="0"/>
              <a:t>Initialize the sound card</a:t>
            </a:r>
          </a:p>
          <a:p>
            <a:r>
              <a:rPr kumimoji="1" lang="en-US" altLang="zh-CN" smtClean="0"/>
              <a:t>Decode the MP3 file</a:t>
            </a:r>
          </a:p>
          <a:p>
            <a:r>
              <a:rPr kumimoji="1" lang="en-US" altLang="zh-CN" smtClean="0"/>
              <a:t>Implement a multi-process player</a:t>
            </a:r>
          </a:p>
          <a:p>
            <a:endParaRPr kumimoji="1" lang="en-US" altLang="zh-CN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849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 descr="p2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60" b="21860"/>
          <a:stretch>
            <a:fillRect/>
          </a:stretch>
        </p:blipFill>
        <p:spPr/>
      </p:pic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kumimoji="1" lang="en-US" altLang="zh-CN" sz="2600" dirty="0" smtClean="0"/>
              <a:t>Sound playing</a:t>
            </a:r>
          </a:p>
          <a:p>
            <a:r>
              <a:rPr kumimoji="1" lang="en-US" altLang="zh-CN" sz="2600" dirty="0" smtClean="0"/>
              <a:t>MP3 decoding</a:t>
            </a:r>
            <a:endParaRPr kumimoji="1" lang="zh-CN" altLang="en-US" sz="26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Process Diagram</a:t>
            </a:r>
            <a:endParaRPr kumimoji="1" lang="zh-CN" altLang="en-US" dirty="0"/>
          </a:p>
        </p:txBody>
      </p:sp>
      <p:pic>
        <p:nvPicPr>
          <p:cNvPr id="10" name="图片占位符 9" descr="p1.png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6" b="127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0349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xmlns:p14="http://schemas.microsoft.com/office/powerpoint/2010/main"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Challenges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2788" y="3012142"/>
            <a:ext cx="7716838" cy="3276617"/>
          </a:xfrm>
        </p:spPr>
        <p:txBody>
          <a:bodyPr/>
          <a:lstStyle/>
          <a:p>
            <a:r>
              <a:rPr kumimoji="1" lang="en-US" altLang="zh-CN" dirty="0" smtClean="0"/>
              <a:t>Interaction with hardware</a:t>
            </a:r>
          </a:p>
          <a:p>
            <a:r>
              <a:rPr kumimoji="1" lang="en-US" altLang="zh-CN" dirty="0" smtClean="0"/>
              <a:t>Complication of decoding</a:t>
            </a:r>
          </a:p>
          <a:p>
            <a:pPr lvl="2"/>
            <a:r>
              <a:rPr kumimoji="1" lang="en-US" altLang="zh-CN" dirty="0" smtClean="0"/>
              <a:t>Frame header decoding</a:t>
            </a:r>
          </a:p>
          <a:p>
            <a:pPr lvl="2"/>
            <a:r>
              <a:rPr kumimoji="1" lang="en-US" altLang="zh-CN" dirty="0" smtClean="0"/>
              <a:t>Huffman decoding</a:t>
            </a:r>
          </a:p>
          <a:p>
            <a:pPr lvl="2"/>
            <a:r>
              <a:rPr kumimoji="1" lang="en-US" altLang="zh-CN" dirty="0" smtClean="0"/>
              <a:t>Stereo handling</a:t>
            </a:r>
          </a:p>
          <a:p>
            <a:r>
              <a:rPr kumimoji="1" lang="en-US" altLang="zh-CN" dirty="0" smtClean="0"/>
              <a:t>Lack of standard libraries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719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Research relevant material more thoroughly</a:t>
            </a:r>
          </a:p>
          <a:p>
            <a:r>
              <a:rPr kumimoji="1" lang="en-US" altLang="zh-CN" dirty="0" smtClean="0"/>
              <a:t>Utilize mature libraries from Internet</a:t>
            </a:r>
          </a:p>
          <a:p>
            <a:r>
              <a:rPr kumimoji="1" lang="en-US" altLang="zh-CN" dirty="0" smtClean="0"/>
              <a:t>Draw on experience from seniors and TA</a:t>
            </a:r>
          </a:p>
          <a:p>
            <a:r>
              <a:rPr kumimoji="1" lang="en-US" altLang="zh-CN" dirty="0" smtClean="0"/>
              <a:t>Beat difficulties by our bravery and persistence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404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天空">
  <a:themeElements>
    <a:clrScheme name="天空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天空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天空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天空.thmx</Template>
  <TotalTime>589</TotalTime>
  <Words>208</Words>
  <Application>Microsoft Macintosh PowerPoint</Application>
  <PresentationFormat>全屏显示(4:3)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天空</vt:lpstr>
      <vt:lpstr>Sound Card Driving WAV &amp; MP3 Playing</vt:lpstr>
      <vt:lpstr>Who we are</vt:lpstr>
      <vt:lpstr>Goals or User Stories</vt:lpstr>
      <vt:lpstr>Motivation</vt:lpstr>
      <vt:lpstr>Investigation</vt:lpstr>
      <vt:lpstr>Overall Design  </vt:lpstr>
      <vt:lpstr>Process Diagram</vt:lpstr>
      <vt:lpstr>Challenges</vt:lpstr>
      <vt:lpstr>Solutions</vt:lpstr>
      <vt:lpstr>Schedule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</dc:creator>
  <cp:lastModifiedBy>liu</cp:lastModifiedBy>
  <cp:revision>87</cp:revision>
  <dcterms:created xsi:type="dcterms:W3CDTF">2014-11-02T13:34:28Z</dcterms:created>
  <dcterms:modified xsi:type="dcterms:W3CDTF">2014-11-02T23:35:03Z</dcterms:modified>
</cp:coreProperties>
</file>