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1" r:id="rId22"/>
    <p:sldId id="262" r:id="rId23"/>
    <p:sldId id="263" r:id="rId24"/>
    <p:sldId id="264" r:id="rId25"/>
    <p:sldId id="265" r:id="rId26"/>
    <p:sldId id="266" r:id="rId27"/>
    <p:sldId id="259" r:id="rId28"/>
    <p:sldId id="267" r:id="rId29"/>
    <p:sldId id="268" r:id="rId30"/>
    <p:sldId id="279" r:id="rId31"/>
    <p:sldId id="260" r:id="rId32"/>
    <p:sldId id="269" r:id="rId33"/>
    <p:sldId id="270" r:id="rId34"/>
    <p:sldId id="271" r:id="rId35"/>
    <p:sldId id="273" r:id="rId36"/>
    <p:sldId id="272" r:id="rId37"/>
    <p:sldId id="274" r:id="rId38"/>
    <p:sldId id="275" r:id="rId39"/>
    <p:sldId id="276" r:id="rId40"/>
    <p:sldId id="277" r:id="rId41"/>
    <p:sldId id="278" r:id="rId42"/>
    <p:sldId id="28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670148696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927149446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947151570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95222814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7171693281.png"></Relationship><Relationship Id="rId3" Type="http://schemas.openxmlformats.org/officeDocument/2006/relationships/image" Target="../media/fImage219732296827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9201709961.png"></Relationship><Relationship Id="rId3" Type="http://schemas.openxmlformats.org/officeDocument/2006/relationships/image" Target="../media/fImage2593323049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9411712995.png"></Relationship><Relationship Id="rId3" Type="http://schemas.openxmlformats.org/officeDocument/2006/relationships/image" Target="../media/fImage23216231194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6661724827.png"></Relationship><Relationship Id="rId3" Type="http://schemas.openxmlformats.org/officeDocument/2006/relationships/image" Target="../media/fImage272402325436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1821772391.png"></Relationship><Relationship Id="rId3" Type="http://schemas.openxmlformats.org/officeDocument/2006/relationships/image" Target="../media/fImage304922334604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6221863902.png"></Relationship><Relationship Id="rId3" Type="http://schemas.openxmlformats.org/officeDocument/2006/relationships/image" Target="../media/fImage33444234153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4710741.pn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251188292.png"></Relationship><Relationship Id="rId3" Type="http://schemas.openxmlformats.org/officeDocument/2006/relationships/image" Target="../media/fImage266901892382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5931987421.png"></Relationship><Relationship Id="rId3" Type="http://schemas.openxmlformats.org/officeDocument/2006/relationships/image" Target="../media/fImage260551998716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6562009718.png"></Relationship><Relationship Id="rId3" Type="http://schemas.openxmlformats.org/officeDocument/2006/relationships/image" Target="../media/fImage215012019895.png"></Relationship><Relationship Id="rId4" Type="http://schemas.openxmlformats.org/officeDocument/2006/relationships/image" Target="../media/fImage293732025447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9752081726.png"></Relationship><Relationship Id="rId3" Type="http://schemas.openxmlformats.org/officeDocument/2006/relationships/image" Target="../media/fImage226292094771.png"></Relationship><Relationship Id="rId4" Type="http://schemas.openxmlformats.org/officeDocument/2006/relationships/image" Target="../media/fImage202492111538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9302271869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455108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200122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494123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502132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509133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302134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290138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03_JDBC_TEST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업무 SQL 작성하고 테스트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23595" y="1694815"/>
            <a:ext cx="493839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조회 업무 외 수정 삭제 업무는 테스트 후 rollback해야 함</a:t>
            </a:r>
            <a:endParaRPr lang="ko-KR" altLang="en-US"/>
          </a:p>
        </p:txBody>
      </p:sp>
      <p:pic>
        <p:nvPicPr>
          <p:cNvPr id="4" name="그림 11" descr="C:/Users/thswl/AppData/Roaming/PolarisOffice/ETemp/10432_20900312/fImage23670148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5960" y="1431290"/>
            <a:ext cx="5429885" cy="49695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VO 구현하기 - 방법1, 통합VO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96595" y="1825625"/>
            <a:ext cx="435483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SchoolVO.java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1개 VO안에서 생성자 오버라이딩해 구분할 수 없는 업무들이 있음</a:t>
            </a:r>
            <a:endParaRPr lang="ko-KR" altLang="en-US"/>
          </a:p>
        </p:txBody>
      </p:sp>
      <p:pic>
        <p:nvPicPr>
          <p:cNvPr id="4" name="그림 12" descr="C:/Users/thswl/AppData/Roaming/PolarisOffice/ETemp/10432_20900312/fImage57927149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5395" y="1581785"/>
            <a:ext cx="7131685" cy="5102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4. VO 구현하기 - 방법2, 테이블별VO</a:t>
            </a:r>
            <a:endParaRPr lang="ko-KR" altLang="en-US"/>
          </a:p>
        </p:txBody>
      </p:sp>
      <p:pic>
        <p:nvPicPr>
          <p:cNvPr id="4" name="그림 14" descr="C:/Users/thswl/AppData/Roaming/PolarisOffice/ETemp/10432_20900312/fImage11947151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9590" y="1702435"/>
            <a:ext cx="3522980" cy="3696970"/>
          </a:xfrm>
          <a:prstGeom prst="rect"/>
          <a:noFill/>
        </p:spPr>
      </p:pic>
      <p:sp>
        <p:nvSpPr>
          <p:cNvPr id="5" name="텍스트 상자 43"/>
          <p:cNvSpPr txBox="1">
            <a:spLocks/>
          </p:cNvSpPr>
          <p:nvPr/>
        </p:nvSpPr>
        <p:spPr>
          <a:xfrm rot="0">
            <a:off x="739775" y="1726565"/>
            <a:ext cx="3121025" cy="1693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altLang="en-US" sz="2600"/>
              <a:t>1개 VO 방식의 오버라이딩 불가 문제 -&gt; 테이블별로 4개 VO를 구현함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단위테스트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4338955"/>
            <a:ext cx="10516235" cy="18389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DAO클래스를 임포트해 업무 메서드별로 테스트함</a:t>
            </a:r>
            <a:endParaRPr lang="ko-KR" altLang="en-US"/>
          </a:p>
        </p:txBody>
      </p:sp>
      <p:pic>
        <p:nvPicPr>
          <p:cNvPr id="4" name="그림 41" descr="C:/Users/thswl/AppData/Roaming/PolarisOffice/ETemp/10432_20900312/fImage879522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52575" y="1691005"/>
            <a:ext cx="9094470" cy="1516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5-1. 단위테스트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 모든 교수의 번호 확인</a:t>
            </a:r>
            <a:endParaRPr lang="ko-KR" altLang="en-US"/>
          </a:p>
        </p:txBody>
      </p:sp>
      <p:pic>
        <p:nvPicPr>
          <p:cNvPr id="4" name="그림 16" descr="C:/Users/thswl/AppData/Roaming/PolarisOffice/ETemp/10432_20900312/fImage32717169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7800" y="1433830"/>
            <a:ext cx="9297035" cy="2886710"/>
          </a:xfrm>
          <a:prstGeom prst="rect"/>
          <a:noFill/>
        </p:spPr>
      </p:pic>
      <p:pic>
        <p:nvPicPr>
          <p:cNvPr id="5" name="그림 44" descr="C:/Users/thswl/AppData/Roaming/PolarisOffice/ETemp/10432_20900312/fImage21973229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77490" y="4050665"/>
            <a:ext cx="6642100" cy="2814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5-2. 단위테스트2 특정 교수(번호)의 소속학과, 임용일자 확인</a:t>
            </a:r>
            <a:endParaRPr lang="ko-KR" altLang="en-US"/>
          </a:p>
        </p:txBody>
      </p:sp>
      <p:pic>
        <p:nvPicPr>
          <p:cNvPr id="4" name="그림 17" descr="C:/Users/thswl/AppData/Roaming/PolarisOffice/ETemp/10432_20900312/fImage26920170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695450"/>
            <a:ext cx="8441690" cy="2063750"/>
          </a:xfrm>
          <a:prstGeom prst="rect"/>
          <a:noFill/>
        </p:spPr>
      </p:pic>
      <p:pic>
        <p:nvPicPr>
          <p:cNvPr id="5" name="그림 45" descr="C:/Users/thswl/AppData/Roaming/PolarisOffice/ETemp/10432_20900312/fImage25933230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93415" y="3425190"/>
            <a:ext cx="5803265" cy="3411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5-3. 단위테스트3 특정 과목('DBMS‘) 과목의 강좌 번호 확인 </a:t>
            </a:r>
            <a:endParaRPr lang="ko-KR" altLang="en-US"/>
          </a:p>
        </p:txBody>
      </p:sp>
      <p:pic>
        <p:nvPicPr>
          <p:cNvPr id="4" name="그림 18" descr="C:/Users/thswl/AppData/Roaming/PolarisOffice/ETemp/10432_20900312/fImage25941171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27555" y="1613535"/>
            <a:ext cx="8131810" cy="1971675"/>
          </a:xfrm>
          <a:prstGeom prst="rect"/>
          <a:noFill/>
        </p:spPr>
      </p:pic>
      <p:pic>
        <p:nvPicPr>
          <p:cNvPr id="5" name="그림 46" descr="C:/Users/thswl/AppData/Roaming/PolarisOffice/ETemp/10432_20900312/fImage23216231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2565" y="3303905"/>
            <a:ext cx="6717665" cy="3561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5-4. 단위테스트4 특정 강좌(강좌번호)에 해당하는 강좌이름, 강의실, 최대수강인원 확인</a:t>
            </a:r>
            <a:endParaRPr lang="ko-KR" altLang="en-US" sz="3600"/>
          </a:p>
        </p:txBody>
      </p:sp>
      <p:pic>
        <p:nvPicPr>
          <p:cNvPr id="4" name="그림 19" descr="C:/Users/thswl/AppData/Roaming/PolarisOffice/ETemp/10432_20900312/fImage26666172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8920" y="1626870"/>
            <a:ext cx="9154160" cy="2096135"/>
          </a:xfrm>
          <a:prstGeom prst="rect"/>
          <a:noFill/>
        </p:spPr>
      </p:pic>
      <p:pic>
        <p:nvPicPr>
          <p:cNvPr id="5" name="그림 47" descr="C:/Users/thswl/AppData/Roaming/PolarisOffice/ETemp/10432_20900312/fImage27240232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4605" y="3642360"/>
            <a:ext cx="7078980" cy="3222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5-5. 단위테스트5 학생 이름(ChangKim)으로 수강신청한 강좌번호 확인</a:t>
            </a:r>
            <a:endParaRPr lang="ko-KR" altLang="en-US"/>
          </a:p>
        </p:txBody>
      </p:sp>
      <p:pic>
        <p:nvPicPr>
          <p:cNvPr id="4" name="그림 20" descr="C:/Users/thswl/AppData/Roaming/PolarisOffice/ETemp/10432_20900312/fImage30182177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7685" y="1538605"/>
            <a:ext cx="8478520" cy="2394585"/>
          </a:xfrm>
          <a:prstGeom prst="rect"/>
          <a:noFill/>
        </p:spPr>
      </p:pic>
      <p:pic>
        <p:nvPicPr>
          <p:cNvPr id="5" name="그림 48" descr="C:/Users/thswl/AppData/Roaming/PolarisOffice/ETemp/10432_20900312/fImage30492233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1380" y="3710940"/>
            <a:ext cx="7776210" cy="3154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5-6. 단위테스트6 특정 학과('computer engineering‘)과 교수들이 지도하는 학생들의 학번, 이름 확인  </a:t>
            </a:r>
            <a:endParaRPr lang="ko-KR" altLang="en-US" sz="3600"/>
          </a:p>
        </p:txBody>
      </p:sp>
      <p:pic>
        <p:nvPicPr>
          <p:cNvPr id="4" name="그림 21" descr="C:/Users/thswl/AppData/Roaming/PolarisOffice/ETemp/10432_20900312/fImage37622186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46400" y="1445895"/>
            <a:ext cx="6908800" cy="2313305"/>
          </a:xfrm>
          <a:prstGeom prst="rect"/>
          <a:noFill/>
        </p:spPr>
      </p:pic>
      <p:pic>
        <p:nvPicPr>
          <p:cNvPr id="5" name="그림 49" descr="C:/Users/thswl/AppData/Roaming/PolarisOffice/ETemp/10432_20900312/fImage33444234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4800" y="3759200"/>
            <a:ext cx="7127875" cy="3020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29210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테이블 생성</a:t>
            </a:r>
            <a:endParaRPr lang="ko-KR" altLang="en-US"/>
          </a:p>
        </p:txBody>
      </p:sp>
      <p:pic>
        <p:nvPicPr>
          <p:cNvPr id="4" name="그림 1" descr="C:/Users/thswl/AppData/Roaming/PolarisOffice/ETemp/10432_20900312/fImage874710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7170" y="1793875"/>
            <a:ext cx="6673215" cy="4316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5-7. 단위테스트7 특정 학생 정보 등록(단 학생번호는 PK)</a:t>
            </a:r>
            <a:endParaRPr lang="ko-KR" altLang="en-US"/>
          </a:p>
        </p:txBody>
      </p:sp>
      <p:pic>
        <p:nvPicPr>
          <p:cNvPr id="4" name="그림 23" descr="C:/Users/thswl/AppData/Roaming/PolarisOffice/ETemp/10432_20900312/fImage25251188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1600" y="1691005"/>
            <a:ext cx="9449435" cy="2372360"/>
          </a:xfrm>
          <a:prstGeom prst="rect"/>
          <a:noFill/>
        </p:spPr>
      </p:pic>
      <p:pic>
        <p:nvPicPr>
          <p:cNvPr id="5" name="그림 24" descr="C:/Users/thswl/AppData/Roaming/PolarisOffice/ETemp/10432_20900312/fImage2669018923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52445" y="3827780"/>
            <a:ext cx="6087110" cy="2715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5-8. 단위테스트8 학생정보를 기반으로 수강신청</a:t>
            </a:r>
            <a:endParaRPr lang="ko-KR" altLang="en-US"/>
          </a:p>
        </p:txBody>
      </p:sp>
      <p:pic>
        <p:nvPicPr>
          <p:cNvPr id="4" name="그림 25" descr="C:/Users/thswl/AppData/Roaming/PolarisOffice/ETemp/10432_20900312/fImage22593198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750" y="1704340"/>
            <a:ext cx="10097135" cy="2143760"/>
          </a:xfrm>
          <a:prstGeom prst="rect"/>
          <a:noFill/>
        </p:spPr>
      </p:pic>
      <p:pic>
        <p:nvPicPr>
          <p:cNvPr id="5" name="그림 26" descr="C:/Users/thswl/AppData/Roaming/PolarisOffice/ETemp/10432_20900312/fImage2605519987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8175" y="2917190"/>
            <a:ext cx="5342890" cy="3904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5-9. 단위테스트9 학번과 수강신청한 과목을 보고 수강 신청 변경</a:t>
            </a:r>
            <a:endParaRPr lang="ko-KR" altLang="en-US"/>
          </a:p>
        </p:txBody>
      </p:sp>
      <p:pic>
        <p:nvPicPr>
          <p:cNvPr id="4" name="그림 27" descr="C:/Users/thswl/AppData/Roaming/PolarisOffice/ETemp/10432_20900312/fImage26656200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2699385"/>
            <a:ext cx="5361305" cy="3973830"/>
          </a:xfrm>
          <a:prstGeom prst="rect"/>
          <a:noFill/>
        </p:spPr>
      </p:pic>
      <p:pic>
        <p:nvPicPr>
          <p:cNvPr id="5" name="그림 28" descr="C:/Users/thswl/AppData/Roaming/PolarisOffice/ETemp/10432_20900312/fImage2150120198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585" y="1699260"/>
            <a:ext cx="9754235" cy="2181860"/>
          </a:xfrm>
          <a:prstGeom prst="rect"/>
          <a:noFill/>
        </p:spPr>
      </p:pic>
      <p:pic>
        <p:nvPicPr>
          <p:cNvPr id="6" name="그림 29" descr="C:/Users/thswl/AppData/Roaming/PolarisOffice/ETemp/10432_20900312/fImage29373202544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22975" y="2661285"/>
            <a:ext cx="5429250" cy="4015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5-10. 단위테스트10 학생이 수강 신청한 특정 과목 수강 신청 삭제</a:t>
            </a:r>
            <a:endParaRPr lang="ko-KR" altLang="en-US"/>
          </a:p>
        </p:txBody>
      </p:sp>
      <p:pic>
        <p:nvPicPr>
          <p:cNvPr id="5" name="그림 31" descr="C:/Users/thswl/AppData/Roaming/PolarisOffice/ETemp/10432_20900312/fImage2297520817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85620" y="1691005"/>
            <a:ext cx="8620760" cy="2286635"/>
          </a:xfrm>
          <a:prstGeom prst="rect"/>
          <a:noFill/>
        </p:spPr>
      </p:pic>
      <p:pic>
        <p:nvPicPr>
          <p:cNvPr id="6" name="그림 32" descr="C:/Users/thswl/AppData/Roaming/PolarisOffice/ETemp/10432_20900312/fImage22629209477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15385" y="3424555"/>
            <a:ext cx="2383155" cy="3483610"/>
          </a:xfrm>
          <a:prstGeom prst="rect"/>
          <a:noFill/>
        </p:spPr>
      </p:pic>
      <p:pic>
        <p:nvPicPr>
          <p:cNvPr id="7" name="그림 34" descr="C:/Users/thswl/AppData/Roaming/PolarisOffice/ETemp/10432_20900312/fImage20249211153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5365" y="3417570"/>
            <a:ext cx="2522855" cy="3563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6. 클래스 다이어그램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5805170"/>
            <a:ext cx="10516235" cy="10547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업무 메서드용 SchoolDAO 1개 클래스에서 EnrollmentVO, LectureVO, ProfessorVO, StudentVO 4개 VO를 사용함 </a:t>
            </a:r>
            <a:endParaRPr lang="ko-KR" altLang="en-US"/>
          </a:p>
        </p:txBody>
      </p:sp>
      <p:pic>
        <p:nvPicPr>
          <p:cNvPr id="4" name="그림 42" descr="C:/Users/thswl/AppData/Roaming/PolarisOffice/ETemp/10432_20900312/fImage5493022718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8605" y="1407795"/>
            <a:ext cx="9128760" cy="4410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테이블 데이터 확인</a:t>
            </a:r>
            <a:endParaRPr lang="ko-KR" altLang="en-US"/>
          </a:p>
        </p:txBody>
      </p:sp>
      <p:pic>
        <p:nvPicPr>
          <p:cNvPr id="4" name="그림 2" descr="C:/Users/thswl/AppData/Roaming/PolarisOffice/ETemp/10432_20900312/fImage2345510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6270" y="1826895"/>
            <a:ext cx="5839460" cy="4191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2. 테이블 데이터 확인</a:t>
            </a:r>
            <a:endParaRPr lang="ko-KR" altLang="en-US"/>
          </a:p>
        </p:txBody>
      </p:sp>
      <p:pic>
        <p:nvPicPr>
          <p:cNvPr id="4" name="그림 4" descr="C:/Users/thswl/AppData/Roaming/PolarisOffice/ETemp/10432_20900312/fImage1820012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0495" y="2004695"/>
            <a:ext cx="6811010" cy="284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2. 테이블 데이터 확인</a:t>
            </a:r>
            <a:endParaRPr lang="ko-KR" altLang="en-US"/>
          </a:p>
        </p:txBody>
      </p:sp>
      <p:pic>
        <p:nvPicPr>
          <p:cNvPr id="4" name="그림 5" descr="C:/Users/thswl/AppData/Roaming/PolarisOffice/ETemp/10432_20900312/fImage2649412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4770" y="1909445"/>
            <a:ext cx="69824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2. 테이블 데이터 확인</a:t>
            </a:r>
            <a:endParaRPr lang="ko-KR" altLang="en-US"/>
          </a:p>
        </p:txBody>
      </p:sp>
      <p:pic>
        <p:nvPicPr>
          <p:cNvPr id="4" name="그림 6" descr="C:/Users/thswl/AppData/Roaming/PolarisOffice/ETemp/10432_20900312/fImage4250213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3345" y="1831340"/>
            <a:ext cx="6925310" cy="2353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ojdbc 드라이버 추가하기</a:t>
            </a:r>
            <a:endParaRPr lang="ko-KR" altLang="en-US"/>
          </a:p>
        </p:txBody>
      </p:sp>
      <p:pic>
        <p:nvPicPr>
          <p:cNvPr id="4" name="그림 7" descr="C:/Users/thswl/AppData/Roaming/PolarisOffice/ETemp/10432_20900312/fImage2950913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9970" y="1697990"/>
            <a:ext cx="5064125" cy="4919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드라이버 로딩하고 테스트하기</a:t>
            </a:r>
            <a:endParaRPr lang="ko-KR" altLang="en-US"/>
          </a:p>
        </p:txBody>
      </p:sp>
      <p:pic>
        <p:nvPicPr>
          <p:cNvPr id="4" name="그림 8" descr="C:/Users/thswl/AppData/Roaming/PolarisOffice/ETemp/10432_20900312/fImage22302134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7595" y="1830070"/>
            <a:ext cx="7496810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4. 드라이버 로딩하고 테스트하기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Picture " descr="C:/Users/thswl/AppData/Roaming/PolarisOffice/ETemp/10432_20900312/fImage2629013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8045" y="1700530"/>
            <a:ext cx="7915910" cy="2962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